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70" r:id="rId6"/>
    <p:sldId id="268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9" r:id="rId15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6C971-E241-495A-9DD9-729890BBCBD3}" type="datetimeFigureOut">
              <a:rPr lang="zh-TW" altLang="en-US" smtClean="0"/>
              <a:t>2016/2/26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AAF27-C91B-4B42-A56F-A5F5E10CDF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29606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6C971-E241-495A-9DD9-729890BBCBD3}" type="datetimeFigureOut">
              <a:rPr lang="zh-TW" altLang="en-US" smtClean="0"/>
              <a:t>2016/2/26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AAF27-C91B-4B42-A56F-A5F5E10CDF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960904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6C971-E241-495A-9DD9-729890BBCBD3}" type="datetimeFigureOut">
              <a:rPr lang="zh-TW" altLang="en-US" smtClean="0"/>
              <a:t>2016/2/26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AAF27-C91B-4B42-A56F-A5F5E10CDF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038335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6C971-E241-495A-9DD9-729890BBCBD3}" type="datetimeFigureOut">
              <a:rPr lang="zh-TW" altLang="en-US" smtClean="0"/>
              <a:t>2016/2/26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AAF27-C91B-4B42-A56F-A5F5E10CDF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880001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6C971-E241-495A-9DD9-729890BBCBD3}" type="datetimeFigureOut">
              <a:rPr lang="zh-TW" altLang="en-US" smtClean="0"/>
              <a:t>2016/2/26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AAF27-C91B-4B42-A56F-A5F5E10CDF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31080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6C971-E241-495A-9DD9-729890BBCBD3}" type="datetimeFigureOut">
              <a:rPr lang="zh-TW" altLang="en-US" smtClean="0"/>
              <a:t>2016/2/26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AAF27-C91B-4B42-A56F-A5F5E10CDF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258668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6C971-E241-495A-9DD9-729890BBCBD3}" type="datetimeFigureOut">
              <a:rPr lang="zh-TW" altLang="en-US" smtClean="0"/>
              <a:t>2016/2/26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AAF27-C91B-4B42-A56F-A5F5E10CDF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124882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6C971-E241-495A-9DD9-729890BBCBD3}" type="datetimeFigureOut">
              <a:rPr lang="zh-TW" altLang="en-US" smtClean="0"/>
              <a:t>2016/2/26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AAF27-C91B-4B42-A56F-A5F5E10CDF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18297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6C971-E241-495A-9DD9-729890BBCBD3}" type="datetimeFigureOut">
              <a:rPr lang="zh-TW" altLang="en-US" smtClean="0"/>
              <a:t>2016/2/26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AAF27-C91B-4B42-A56F-A5F5E10CDF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430519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6C971-E241-495A-9DD9-729890BBCBD3}" type="datetimeFigureOut">
              <a:rPr lang="zh-TW" altLang="en-US" smtClean="0"/>
              <a:t>2016/2/26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AAF27-C91B-4B42-A56F-A5F5E10CDF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877408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6C971-E241-495A-9DD9-729890BBCBD3}" type="datetimeFigureOut">
              <a:rPr lang="zh-TW" altLang="en-US" smtClean="0"/>
              <a:t>2016/2/26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AAF27-C91B-4B42-A56F-A5F5E10CDF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07019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06C971-E241-495A-9DD9-729890BBCBD3}" type="datetimeFigureOut">
              <a:rPr lang="zh-TW" altLang="en-US" smtClean="0"/>
              <a:t>2016/2/26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5AAF27-C91B-4B42-A56F-A5F5E10CDF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51363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75516" y="1420613"/>
            <a:ext cx="9144000" cy="2387600"/>
          </a:xfrm>
        </p:spPr>
        <p:txBody>
          <a:bodyPr>
            <a:normAutofit/>
          </a:bodyPr>
          <a:lstStyle/>
          <a:p>
            <a:r>
              <a:rPr lang="zh-TW" altLang="en-US" sz="36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孫全文 先生</a:t>
            </a:r>
            <a:endParaRPr lang="zh-TW" altLang="en-US" sz="36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75516" y="2516258"/>
            <a:ext cx="9144000" cy="561795"/>
          </a:xfrm>
        </p:spPr>
        <p:txBody>
          <a:bodyPr>
            <a:normAutofit/>
          </a:bodyPr>
          <a:lstStyle/>
          <a:p>
            <a:r>
              <a:rPr lang="zh-TW" altLang="en-US" sz="20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台灣建築學會</a:t>
            </a:r>
            <a:r>
              <a:rPr lang="en-US" altLang="zh-TW" sz="20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2016</a:t>
            </a:r>
            <a:r>
              <a:rPr lang="zh-TW" altLang="en-US" sz="20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年會士介紹</a:t>
            </a:r>
            <a:endParaRPr lang="zh-TW" altLang="en-US" sz="20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副標題 2"/>
          <p:cNvSpPr txBox="1">
            <a:spLocks/>
          </p:cNvSpPr>
          <p:nvPr/>
        </p:nvSpPr>
        <p:spPr>
          <a:xfrm>
            <a:off x="1575516" y="4622960"/>
            <a:ext cx="9144000" cy="5617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20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生於民國</a:t>
            </a:r>
            <a:r>
              <a:rPr lang="en-US" altLang="zh-TW" sz="20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35</a:t>
            </a:r>
            <a:r>
              <a:rPr lang="zh-TW" altLang="en-US" sz="20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endParaRPr lang="zh-TW" altLang="en-US" sz="20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380282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8465" y="1237704"/>
            <a:ext cx="5933534" cy="4436073"/>
          </a:xfrm>
          <a:prstGeom prst="rect">
            <a:avLst/>
          </a:prstGeom>
        </p:spPr>
      </p:pic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37705"/>
            <a:ext cx="6506240" cy="4436073"/>
          </a:xfrm>
        </p:spPr>
      </p:pic>
      <p:sp>
        <p:nvSpPr>
          <p:cNvPr id="2" name="文字方塊 1"/>
          <p:cNvSpPr txBox="1"/>
          <p:nvPr/>
        </p:nvSpPr>
        <p:spPr>
          <a:xfrm>
            <a:off x="478302" y="652740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TW" altLang="en-US" dirty="0"/>
          </a:p>
        </p:txBody>
      </p:sp>
      <p:sp>
        <p:nvSpPr>
          <p:cNvPr id="3" name="文字方塊 2"/>
          <p:cNvSpPr txBox="1"/>
          <p:nvPr/>
        </p:nvSpPr>
        <p:spPr>
          <a:xfrm>
            <a:off x="4162940" y="6050121"/>
            <a:ext cx="419858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1985</a:t>
            </a:r>
            <a:r>
              <a:rPr lang="zh-TW" altLang="en-US" sz="16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大韓建築學會專題演講並獲頒感謝牌</a:t>
            </a:r>
            <a:endParaRPr lang="zh-TW" altLang="en-US" sz="16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97670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731" y="0"/>
            <a:ext cx="9910539" cy="6858000"/>
          </a:xfrm>
        </p:spPr>
      </p:pic>
      <p:sp>
        <p:nvSpPr>
          <p:cNvPr id="2" name="矩形 1"/>
          <p:cNvSpPr/>
          <p:nvPr/>
        </p:nvSpPr>
        <p:spPr>
          <a:xfrm>
            <a:off x="1140731" y="6123708"/>
            <a:ext cx="9910539" cy="734291"/>
          </a:xfrm>
          <a:prstGeom prst="rect">
            <a:avLst/>
          </a:prstGeom>
          <a:solidFill>
            <a:schemeClr val="tx1">
              <a:alpha val="57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文字方塊 2"/>
          <p:cNvSpPr txBox="1"/>
          <p:nvPr/>
        </p:nvSpPr>
        <p:spPr>
          <a:xfrm>
            <a:off x="2970785" y="6307723"/>
            <a:ext cx="62504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1989</a:t>
            </a:r>
            <a:r>
              <a:rPr lang="zh-TW" altLang="en-US" sz="16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參加大韓國土計劃學會國際研討會並代表都市計畫學會致詞</a:t>
            </a:r>
            <a:endParaRPr lang="zh-TW" altLang="en-US" sz="16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746658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70387"/>
            <a:ext cx="6145152" cy="4608864"/>
          </a:xfr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325818" y="-310279"/>
            <a:ext cx="4608865" cy="6970197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3943267" y="5988718"/>
            <a:ext cx="44037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1994</a:t>
            </a:r>
            <a:r>
              <a:rPr lang="zh-TW" altLang="en-US" sz="16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國家一級</a:t>
            </a:r>
            <a:r>
              <a:rPr lang="zh-TW" altLang="en-US" sz="16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古蹟</a:t>
            </a:r>
            <a:r>
              <a:rPr lang="zh-TW" altLang="en-US" sz="16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赤崁樓修護竣工獲頒獎牌</a:t>
            </a:r>
            <a:endParaRPr lang="zh-TW" altLang="en-US" sz="16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96391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99"/>
          <a:stretch/>
        </p:blipFill>
        <p:spPr>
          <a:xfrm>
            <a:off x="8161595" y="3234022"/>
            <a:ext cx="4033327" cy="2873764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08" b="679"/>
          <a:stretch/>
        </p:blipFill>
        <p:spPr>
          <a:xfrm>
            <a:off x="3919049" y="3240449"/>
            <a:ext cx="4242546" cy="2867337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7130" y="369872"/>
            <a:ext cx="4326215" cy="2865743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2" y="3234022"/>
            <a:ext cx="4307131" cy="2865743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9873"/>
            <a:ext cx="4307130" cy="2865743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7867" y="368279"/>
            <a:ext cx="4307130" cy="2865743"/>
          </a:xfrm>
          <a:prstGeom prst="rect">
            <a:avLst/>
          </a:prstGeom>
        </p:spPr>
      </p:pic>
      <p:sp>
        <p:nvSpPr>
          <p:cNvPr id="10" name="文字方塊 9"/>
          <p:cNvSpPr txBox="1"/>
          <p:nvPr/>
        </p:nvSpPr>
        <p:spPr>
          <a:xfrm>
            <a:off x="3919049" y="6280411"/>
            <a:ext cx="490390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國家一級</a:t>
            </a:r>
            <a:r>
              <a:rPr lang="zh-TW" altLang="en-US" sz="16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古蹟</a:t>
            </a:r>
            <a:r>
              <a:rPr lang="zh-TW" altLang="en-US" sz="16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赤崁樓與祀典武廟修護前與修復後景觀</a:t>
            </a:r>
            <a:endParaRPr lang="zh-TW" altLang="en-US" sz="16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252380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9026" y="843999"/>
            <a:ext cx="6889222" cy="5166916"/>
          </a:xfrm>
        </p:spPr>
      </p:pic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4" t="1571" r="1790"/>
          <a:stretch/>
        </p:blipFill>
        <p:spPr>
          <a:xfrm>
            <a:off x="6061347" y="-88494"/>
            <a:ext cx="5162843" cy="3524056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849276" y="2497154"/>
            <a:ext cx="3517088" cy="5232740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1140731" y="6137564"/>
            <a:ext cx="9910539" cy="720436"/>
          </a:xfrm>
          <a:prstGeom prst="rect">
            <a:avLst/>
          </a:prstGeom>
          <a:solidFill>
            <a:schemeClr val="tx1">
              <a:alpha val="4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/>
          <p:cNvSpPr txBox="1"/>
          <p:nvPr/>
        </p:nvSpPr>
        <p:spPr>
          <a:xfrm>
            <a:off x="4224299" y="6328505"/>
            <a:ext cx="460895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1994</a:t>
            </a:r>
            <a:r>
              <a:rPr lang="zh-TW" altLang="en-US" sz="16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國家一級古蹟祀典武</a:t>
            </a:r>
            <a:r>
              <a:rPr lang="zh-TW" altLang="en-US" sz="16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廟</a:t>
            </a:r>
            <a:r>
              <a:rPr lang="zh-TW" altLang="en-US" sz="16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修護竣工獲頒獎牌</a:t>
            </a:r>
            <a:endParaRPr lang="zh-TW" altLang="en-US" sz="16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20152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28" t="9626" r="4813" b="4434"/>
          <a:stretch/>
        </p:blipFill>
        <p:spPr>
          <a:xfrm>
            <a:off x="1406433" y="-54735"/>
            <a:ext cx="9379134" cy="696747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406433" y="0"/>
            <a:ext cx="9379134" cy="619336"/>
          </a:xfrm>
          <a:prstGeom prst="rect">
            <a:avLst/>
          </a:prstGeom>
          <a:solidFill>
            <a:schemeClr val="tx1">
              <a:alpha val="4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文字方塊 4"/>
          <p:cNvSpPr txBox="1"/>
          <p:nvPr/>
        </p:nvSpPr>
        <p:spPr>
          <a:xfrm>
            <a:off x="3688931" y="140391"/>
            <a:ext cx="481413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2000</a:t>
            </a:r>
            <a:r>
              <a:rPr lang="zh-TW" altLang="en-US" sz="16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於南加州大學建築學院沃特廳專題演講海報</a:t>
            </a:r>
            <a:endParaRPr lang="zh-TW" altLang="en-US" sz="16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381210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0524" y="1402719"/>
            <a:ext cx="6181476" cy="4155537"/>
          </a:xfrm>
          <a:prstGeom prst="rect">
            <a:avLst/>
          </a:prstGeom>
        </p:spPr>
      </p:pic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204" y="1408925"/>
            <a:ext cx="6333188" cy="4149331"/>
          </a:xfrm>
        </p:spPr>
      </p:pic>
      <p:sp>
        <p:nvSpPr>
          <p:cNvPr id="5" name="文字方塊 4"/>
          <p:cNvSpPr txBox="1"/>
          <p:nvPr/>
        </p:nvSpPr>
        <p:spPr>
          <a:xfrm>
            <a:off x="3776353" y="6042343"/>
            <a:ext cx="522450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2008</a:t>
            </a:r>
            <a:r>
              <a:rPr lang="zh-TW" altLang="en-US" sz="16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德國聯邦國會議員</a:t>
            </a:r>
            <a:r>
              <a:rPr lang="zh-TW" altLang="en-US" sz="16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八</a:t>
            </a:r>
            <a:r>
              <a:rPr lang="zh-TW" altLang="en-US" sz="16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人小組來訪主持座談會致詞</a:t>
            </a:r>
            <a:endParaRPr lang="zh-TW" altLang="en-US" sz="16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394142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2702" y="-63979"/>
            <a:ext cx="4703298" cy="6935699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0"/>
            <a:ext cx="4998878" cy="3494639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2" t="50142" r="2084" b="845"/>
          <a:stretch/>
        </p:blipFill>
        <p:spPr>
          <a:xfrm>
            <a:off x="6096000" y="3226937"/>
            <a:ext cx="5022273" cy="3631063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1392702" y="6207617"/>
            <a:ext cx="9714840" cy="650382"/>
          </a:xfrm>
          <a:prstGeom prst="rect">
            <a:avLst/>
          </a:prstGeom>
          <a:solidFill>
            <a:schemeClr val="tx1">
              <a:alpha val="57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/>
          <p:cNvSpPr txBox="1"/>
          <p:nvPr/>
        </p:nvSpPr>
        <p:spPr>
          <a:xfrm>
            <a:off x="4408551" y="6383022"/>
            <a:ext cx="419858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2008</a:t>
            </a:r>
            <a:r>
              <a:rPr lang="zh-TW" altLang="en-US" sz="16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於總統府獲頒中華民國傑出建築師獎</a:t>
            </a:r>
            <a:endParaRPr lang="zh-TW" altLang="en-US" sz="16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4064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27"/>
          <a:stretch/>
        </p:blipFill>
        <p:spPr>
          <a:xfrm>
            <a:off x="1124953" y="1"/>
            <a:ext cx="5125792" cy="6858000"/>
          </a:xfr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0745" y="0"/>
            <a:ext cx="4769476" cy="3577107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0745" y="3294961"/>
            <a:ext cx="4769476" cy="3577107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124953" y="6194738"/>
            <a:ext cx="9895268" cy="663262"/>
          </a:xfrm>
          <a:prstGeom prst="rect">
            <a:avLst/>
          </a:prstGeom>
          <a:solidFill>
            <a:schemeClr val="tx1">
              <a:alpha val="4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文字方塊 7"/>
          <p:cNvSpPr txBox="1"/>
          <p:nvPr/>
        </p:nvSpPr>
        <p:spPr>
          <a:xfrm>
            <a:off x="4048860" y="6371271"/>
            <a:ext cx="44037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2010</a:t>
            </a:r>
            <a:r>
              <a:rPr lang="zh-TW" altLang="en-US" sz="16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獲頒國立成功大學名譽教授證書並致詞</a:t>
            </a:r>
            <a:endParaRPr lang="zh-TW" altLang="en-US" sz="16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01064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3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518" r="1755" b="658"/>
          <a:stretch/>
        </p:blipFill>
        <p:spPr>
          <a:xfrm>
            <a:off x="1035148" y="5979"/>
            <a:ext cx="4848594" cy="6852021"/>
          </a:xfr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3742" y="3277963"/>
            <a:ext cx="5399561" cy="3580037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50" t="10140" r="5201" b="11925"/>
          <a:stretch/>
        </p:blipFill>
        <p:spPr>
          <a:xfrm>
            <a:off x="5883743" y="5979"/>
            <a:ext cx="5399560" cy="3384921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035147" y="6194738"/>
            <a:ext cx="10248156" cy="663262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/>
          <p:cNvSpPr txBox="1"/>
          <p:nvPr/>
        </p:nvSpPr>
        <p:spPr>
          <a:xfrm>
            <a:off x="3620692" y="6366305"/>
            <a:ext cx="56348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2011</a:t>
            </a:r>
            <a:r>
              <a:rPr lang="zh-TW" altLang="en-US" sz="16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參加高雄舊打狗驛保存與都市再發展設計獲頒優等獎</a:t>
            </a:r>
            <a:endParaRPr lang="en-US" altLang="zh-TW" sz="1600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59682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159" y="-1811"/>
            <a:ext cx="4652328" cy="6859811"/>
          </a:xfrm>
          <a:solidFill>
            <a:schemeClr val="accent2">
              <a:lumMod val="75000"/>
            </a:schemeClr>
          </a:solidFill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641513" y="-1001667"/>
            <a:ext cx="3561008" cy="5439193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</p:pic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24"/>
          <a:stretch/>
        </p:blipFill>
        <p:spPr>
          <a:xfrm>
            <a:off x="5715315" y="3334042"/>
            <a:ext cx="5426298" cy="3897833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</p:pic>
      <p:sp>
        <p:nvSpPr>
          <p:cNvPr id="7" name="矩形 6"/>
          <p:cNvSpPr/>
          <p:nvPr/>
        </p:nvSpPr>
        <p:spPr>
          <a:xfrm>
            <a:off x="1064159" y="6220496"/>
            <a:ext cx="10091522" cy="637503"/>
          </a:xfrm>
          <a:prstGeom prst="rect">
            <a:avLst/>
          </a:prstGeom>
          <a:solidFill>
            <a:schemeClr val="tx1">
              <a:alpha val="69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文字方塊 7"/>
          <p:cNvSpPr txBox="1"/>
          <p:nvPr/>
        </p:nvSpPr>
        <p:spPr>
          <a:xfrm>
            <a:off x="3570740" y="6383811"/>
            <a:ext cx="54938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2005</a:t>
            </a:r>
            <a:r>
              <a:rPr lang="zh-TW" altLang="en-US" sz="16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年、</a:t>
            </a:r>
            <a:r>
              <a:rPr lang="en-US" altLang="zh-TW" sz="16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2007</a:t>
            </a:r>
            <a:r>
              <a:rPr lang="zh-TW" altLang="en-US" sz="16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於韓國濟州市與光州市國際會議專題演講</a:t>
            </a:r>
            <a:endParaRPr lang="zh-TW" altLang="en-US" sz="16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89873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81501"/>
            <a:ext cx="6485110" cy="4420646"/>
          </a:xfrm>
        </p:spPr>
      </p:pic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802" t="857" r="966" b="770"/>
          <a:stretch/>
        </p:blipFill>
        <p:spPr>
          <a:xfrm rot="16200000">
            <a:off x="7072870" y="456321"/>
            <a:ext cx="4411822" cy="5862552"/>
          </a:xfrm>
          <a:prstGeom prst="rect">
            <a:avLst/>
          </a:prstGeom>
        </p:spPr>
      </p:pic>
      <p:sp>
        <p:nvSpPr>
          <p:cNvPr id="7" name="文字方塊 6"/>
          <p:cNvSpPr txBox="1"/>
          <p:nvPr/>
        </p:nvSpPr>
        <p:spPr>
          <a:xfrm>
            <a:off x="3618424" y="5880954"/>
            <a:ext cx="54581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1999</a:t>
            </a:r>
            <a:r>
              <a:rPr lang="zh-TW" altLang="en-US" sz="16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主持中德學術交流協會</a:t>
            </a:r>
            <a:r>
              <a:rPr lang="en-US" altLang="zh-TW" sz="16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(DAAD Alumni)</a:t>
            </a:r>
            <a:r>
              <a:rPr lang="zh-TW" altLang="en-US" sz="16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學術研討會</a:t>
            </a:r>
            <a:endParaRPr lang="en-US" altLang="zh-TW" sz="1600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16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2004</a:t>
            </a:r>
            <a:r>
              <a:rPr lang="zh-TW" altLang="en-US" sz="16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參與</a:t>
            </a:r>
            <a:r>
              <a:rPr lang="zh-TW" altLang="en-US" sz="16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中德學術交流</a:t>
            </a:r>
            <a:r>
              <a:rPr lang="zh-TW" altLang="en-US" sz="16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協會</a:t>
            </a:r>
            <a:r>
              <a:rPr lang="en-US" altLang="zh-TW" sz="16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(DAAD Alumni)</a:t>
            </a:r>
            <a:r>
              <a:rPr lang="zh-TW" altLang="en-US" sz="16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學術研討會</a:t>
            </a:r>
            <a:endParaRPr lang="zh-TW" altLang="en-US" sz="16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89099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8" t="2872" r="1908"/>
          <a:stretch/>
        </p:blipFill>
        <p:spPr>
          <a:xfrm>
            <a:off x="778412" y="-10723"/>
            <a:ext cx="10635176" cy="6879447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778412" y="6220496"/>
            <a:ext cx="10635176" cy="637503"/>
          </a:xfrm>
          <a:prstGeom prst="rect">
            <a:avLst/>
          </a:prstGeom>
          <a:solidFill>
            <a:schemeClr val="tx1">
              <a:alpha val="69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3688931" y="6369970"/>
            <a:ext cx="481413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1992</a:t>
            </a:r>
            <a:r>
              <a:rPr lang="zh-TW" altLang="en-US" sz="16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成功大學畢業典禮帶領建築系學生遊行校園</a:t>
            </a:r>
            <a:endParaRPr lang="zh-TW" altLang="en-US" sz="16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291593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1139</TotalTime>
  <Words>203</Words>
  <Application>Microsoft Office PowerPoint</Application>
  <PresentationFormat>寬螢幕</PresentationFormat>
  <Paragraphs>17</Paragraphs>
  <Slides>14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14</vt:i4>
      </vt:variant>
    </vt:vector>
  </HeadingPairs>
  <TitlesOfParts>
    <vt:vector size="20" baseType="lpstr">
      <vt:lpstr>微軟正黑體</vt:lpstr>
      <vt:lpstr>新細明體</vt:lpstr>
      <vt:lpstr>Arial</vt:lpstr>
      <vt:lpstr>Calibri</vt:lpstr>
      <vt:lpstr>Calibri Light</vt:lpstr>
      <vt:lpstr>Office 佈景主題</vt:lpstr>
      <vt:lpstr>孫全文 先生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46</cp:revision>
  <dcterms:created xsi:type="dcterms:W3CDTF">2016-02-19T03:55:35Z</dcterms:created>
  <dcterms:modified xsi:type="dcterms:W3CDTF">2016-02-26T03:46:05Z</dcterms:modified>
</cp:coreProperties>
</file>