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0" r:id="rId1"/>
  </p:sldMasterIdLst>
  <p:notesMasterIdLst>
    <p:notesMasterId r:id="rId8"/>
  </p:notesMasterIdLst>
  <p:sldIdLst>
    <p:sldId id="256" r:id="rId2"/>
    <p:sldId id="259" r:id="rId3"/>
    <p:sldId id="261" r:id="rId4"/>
    <p:sldId id="262" r:id="rId5"/>
    <p:sldId id="277" r:id="rId6"/>
    <p:sldId id="278" r:id="rId7"/>
  </p:sldIdLst>
  <p:sldSz cx="10801350" cy="7200900"/>
  <p:notesSz cx="9144000" cy="6858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預設章節" id="{B2F41481-1E57-4F4C-A5E5-1A90F8B810F3}">
          <p14:sldIdLst>
            <p14:sldId id="256"/>
            <p14:sldId id="259"/>
          </p14:sldIdLst>
        </p14:section>
        <p14:section name="未命名的章節" id="{92300ABA-EC4F-4D16-8522-3FE992414BBC}">
          <p14:sldIdLst>
            <p14:sldId id="261"/>
            <p14:sldId id="262"/>
            <p14:sldId id="277"/>
            <p14:sldId id="278"/>
          </p14:sldIdLst>
        </p14:section>
      </p14:sectionLst>
    </p:ext>
    <p:ext uri="{EFAFB233-063F-42B5-8137-9DF3F51BA10A}">
      <p15:sldGuideLst xmlns:p15="http://schemas.microsoft.com/office/powerpoint/2012/main">
        <p15:guide id="1" orient="horz" pos="2268">
          <p15:clr>
            <a:srgbClr val="A4A3A4"/>
          </p15:clr>
        </p15:guide>
        <p15:guide id="2" pos="340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A2A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736" y="59"/>
      </p:cViewPr>
      <p:guideLst>
        <p:guide orient="horz" pos="2268"/>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0E25D215-EE88-4CDD-9AB3-E563C13334CA}" type="datetimeFigureOut">
              <a:rPr lang="zh-TW" altLang="en-US" smtClean="0"/>
              <a:t>2023/3/21</a:t>
            </a:fld>
            <a:endParaRPr lang="zh-TW" altLang="en-US"/>
          </a:p>
        </p:txBody>
      </p:sp>
      <p:sp>
        <p:nvSpPr>
          <p:cNvPr id="4" name="投影片影像版面配置區 3"/>
          <p:cNvSpPr>
            <a:spLocks noGrp="1" noRot="1" noChangeAspect="1"/>
          </p:cNvSpPr>
          <p:nvPr>
            <p:ph type="sldImg" idx="2"/>
          </p:nvPr>
        </p:nvSpPr>
        <p:spPr>
          <a:xfrm>
            <a:off x="2835275" y="857250"/>
            <a:ext cx="3473450" cy="2314575"/>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CB945438-4872-4131-A801-2D29647AAA81}" type="slidenum">
              <a:rPr lang="zh-TW" altLang="en-US" smtClean="0"/>
              <a:t>‹#›</a:t>
            </a:fld>
            <a:endParaRPr lang="zh-TW" altLang="en-US"/>
          </a:p>
        </p:txBody>
      </p:sp>
    </p:spTree>
    <p:extLst>
      <p:ext uri="{BB962C8B-B14F-4D97-AF65-F5344CB8AC3E}">
        <p14:creationId xmlns:p14="http://schemas.microsoft.com/office/powerpoint/2010/main" val="512505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1E56D6-0CE7-4080-AC7F-4B277B157C75}" type="slidenum">
              <a:rPr lang="zh-CN" altLang="en-US" smtClean="0"/>
              <a:t>1</a:t>
            </a:fld>
            <a:endParaRPr lang="zh-CN" altLang="en-US"/>
          </a:p>
        </p:txBody>
      </p:sp>
    </p:spTree>
    <p:extLst>
      <p:ext uri="{BB962C8B-B14F-4D97-AF65-F5344CB8AC3E}">
        <p14:creationId xmlns:p14="http://schemas.microsoft.com/office/powerpoint/2010/main" val="526030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A04F956D-A18F-5CBF-C48D-9C1C7D8000BB}"/>
              </a:ext>
            </a:extLst>
          </p:cNvPr>
          <p:cNvSpPr>
            <a:spLocks noGrp="1"/>
          </p:cNvSpPr>
          <p:nvPr>
            <p:ph type="ctrTitle"/>
          </p:nvPr>
        </p:nvSpPr>
        <p:spPr>
          <a:xfrm>
            <a:off x="1350169" y="1178481"/>
            <a:ext cx="8101013" cy="2506980"/>
          </a:xfrm>
        </p:spPr>
        <p:txBody>
          <a:bodyPr anchor="b"/>
          <a:lstStyle>
            <a:lvl1pPr algn="ctr">
              <a:defRPr sz="5315"/>
            </a:lvl1pPr>
          </a:lstStyle>
          <a:p>
            <a:r>
              <a:rPr lang="zh-TW" altLang="en-US"/>
              <a:t>按一下以編輯母片標題樣式</a:t>
            </a:r>
          </a:p>
        </p:txBody>
      </p:sp>
      <p:sp>
        <p:nvSpPr>
          <p:cNvPr id="3" name="副標題 2">
            <a:extLst>
              <a:ext uri="{FF2B5EF4-FFF2-40B4-BE49-F238E27FC236}">
                <a16:creationId xmlns="" xmlns:a16="http://schemas.microsoft.com/office/drawing/2014/main" id="{BC3BA5FE-54B0-B135-B64F-5B1B44F06088}"/>
              </a:ext>
            </a:extLst>
          </p:cNvPr>
          <p:cNvSpPr>
            <a:spLocks noGrp="1"/>
          </p:cNvSpPr>
          <p:nvPr>
            <p:ph type="subTitle" idx="1"/>
          </p:nvPr>
        </p:nvSpPr>
        <p:spPr>
          <a:xfrm>
            <a:off x="1350169" y="3782140"/>
            <a:ext cx="8101013" cy="1738550"/>
          </a:xfrm>
        </p:spPr>
        <p:txBody>
          <a:bodyPr/>
          <a:lstStyle>
            <a:lvl1pPr marL="0" indent="0" algn="ctr">
              <a:buNone/>
              <a:defRPr sz="2126"/>
            </a:lvl1pPr>
            <a:lvl2pPr marL="405033" indent="0" algn="ctr">
              <a:buNone/>
              <a:defRPr sz="1772"/>
            </a:lvl2pPr>
            <a:lvl3pPr marL="810067" indent="0" algn="ctr">
              <a:buNone/>
              <a:defRPr sz="1595"/>
            </a:lvl3pPr>
            <a:lvl4pPr marL="1215100" indent="0" algn="ctr">
              <a:buNone/>
              <a:defRPr sz="1417"/>
            </a:lvl4pPr>
            <a:lvl5pPr marL="1620134" indent="0" algn="ctr">
              <a:buNone/>
              <a:defRPr sz="1417"/>
            </a:lvl5pPr>
            <a:lvl6pPr marL="2025167" indent="0" algn="ctr">
              <a:buNone/>
              <a:defRPr sz="1417"/>
            </a:lvl6pPr>
            <a:lvl7pPr marL="2430201" indent="0" algn="ctr">
              <a:buNone/>
              <a:defRPr sz="1417"/>
            </a:lvl7pPr>
            <a:lvl8pPr marL="2835234" indent="0" algn="ctr">
              <a:buNone/>
              <a:defRPr sz="1417"/>
            </a:lvl8pPr>
            <a:lvl9pPr marL="3240268" indent="0" algn="ctr">
              <a:buNone/>
              <a:defRPr sz="1417"/>
            </a:lvl9pPr>
          </a:lstStyle>
          <a:p>
            <a:r>
              <a:rPr lang="zh-TW" altLang="en-US"/>
              <a:t>按一下以編輯母片子標題樣式</a:t>
            </a:r>
          </a:p>
        </p:txBody>
      </p:sp>
      <p:sp>
        <p:nvSpPr>
          <p:cNvPr id="4" name="日期版面配置區 3">
            <a:extLst>
              <a:ext uri="{FF2B5EF4-FFF2-40B4-BE49-F238E27FC236}">
                <a16:creationId xmlns="" xmlns:a16="http://schemas.microsoft.com/office/drawing/2014/main" id="{80300FFE-AC62-DFAB-96F2-79B1A59BEFC2}"/>
              </a:ext>
            </a:extLst>
          </p:cNvPr>
          <p:cNvSpPr>
            <a:spLocks noGrp="1"/>
          </p:cNvSpPr>
          <p:nvPr>
            <p:ph type="dt" sz="half" idx="10"/>
          </p:nvPr>
        </p:nvSpPr>
        <p:spPr/>
        <p:txBody>
          <a:bodyPr/>
          <a:lstStyle/>
          <a:p>
            <a:pPr>
              <a:defRPr/>
            </a:pPr>
            <a:fld id="{2ECF4B0E-2D47-42D8-B154-5E87F590810E}"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14D49AAB-AE4C-B10C-EB5B-4E6543DC9066}"/>
              </a:ext>
            </a:extLst>
          </p:cNvPr>
          <p:cNvSpPr>
            <a:spLocks noGrp="1"/>
          </p:cNvSpPr>
          <p:nvPr>
            <p:ph type="ftr" sz="quarter" idx="11"/>
          </p:nvPr>
        </p:nvSpPr>
        <p:spPr/>
        <p:txBody>
          <a:bodyPr/>
          <a:lstStyle/>
          <a:p>
            <a:pPr>
              <a:defRPr/>
            </a:pPr>
            <a:endParaRPr lang="zh-TW" altLang="en-US"/>
          </a:p>
        </p:txBody>
      </p:sp>
      <p:sp>
        <p:nvSpPr>
          <p:cNvPr id="6" name="投影片編號版面配置區 5">
            <a:extLst>
              <a:ext uri="{FF2B5EF4-FFF2-40B4-BE49-F238E27FC236}">
                <a16:creationId xmlns="" xmlns:a16="http://schemas.microsoft.com/office/drawing/2014/main" id="{1C043DE8-0D9B-3C7A-E765-BF4638BA3C55}"/>
              </a:ext>
            </a:extLst>
          </p:cNvPr>
          <p:cNvSpPr>
            <a:spLocks noGrp="1"/>
          </p:cNvSpPr>
          <p:nvPr>
            <p:ph type="sldNum" sz="quarter" idx="12"/>
          </p:nvPr>
        </p:nvSpPr>
        <p:spPr/>
        <p:txBody>
          <a:bodyPr/>
          <a:lstStyle/>
          <a:p>
            <a:pPr>
              <a:defRPr/>
            </a:pPr>
            <a:fld id="{B08D295C-4FC1-454D-B7AA-BF625B9EA988}" type="slidenum">
              <a:rPr lang="zh-TW" altLang="en-US" smtClean="0"/>
              <a:pPr>
                <a:defRPr/>
              </a:pPr>
              <a:t>‹#›</a:t>
            </a:fld>
            <a:endParaRPr lang="zh-TW" altLang="en-US"/>
          </a:p>
        </p:txBody>
      </p:sp>
    </p:spTree>
    <p:extLst>
      <p:ext uri="{BB962C8B-B14F-4D97-AF65-F5344CB8AC3E}">
        <p14:creationId xmlns:p14="http://schemas.microsoft.com/office/powerpoint/2010/main" val="1218191863"/>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7A151FF6-B1B1-E307-6B2E-C627F31AD202}"/>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 xmlns:a16="http://schemas.microsoft.com/office/drawing/2014/main" id="{C027145C-17CC-74DB-17C6-774BFF7A3450}"/>
              </a:ext>
            </a:extLst>
          </p:cNvPr>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 xmlns:a16="http://schemas.microsoft.com/office/drawing/2014/main" id="{970A8D9B-0060-7A94-5FD0-5AC0D3FF6199}"/>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39AB4E63-6FC6-49A8-DBF2-A7FF051B5804}"/>
              </a:ext>
            </a:extLst>
          </p:cNvPr>
          <p:cNvSpPr>
            <a:spLocks noGrp="1"/>
          </p:cNvSpPr>
          <p:nvPr>
            <p:ph type="ftr" sz="quarter" idx="11"/>
          </p:nvPr>
        </p:nvSpPr>
        <p:spPr/>
        <p:txBody>
          <a:bodyPr/>
          <a:lstStyle/>
          <a:p>
            <a:pPr>
              <a:defRPr/>
            </a:pPr>
            <a:endParaRPr lang="zh-TW" altLang="en-US"/>
          </a:p>
        </p:txBody>
      </p:sp>
      <p:sp>
        <p:nvSpPr>
          <p:cNvPr id="6" name="投影片編號版面配置區 5">
            <a:extLst>
              <a:ext uri="{FF2B5EF4-FFF2-40B4-BE49-F238E27FC236}">
                <a16:creationId xmlns="" xmlns:a16="http://schemas.microsoft.com/office/drawing/2014/main" id="{65273563-C731-157D-61CD-E3617CC5A082}"/>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276501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CCA3FAAD-7422-4899-441A-C003E63A32D1}"/>
              </a:ext>
            </a:extLst>
          </p:cNvPr>
          <p:cNvSpPr>
            <a:spLocks noGrp="1"/>
          </p:cNvSpPr>
          <p:nvPr>
            <p:ph type="title"/>
          </p:nvPr>
        </p:nvSpPr>
        <p:spPr>
          <a:xfrm>
            <a:off x="736967" y="1795225"/>
            <a:ext cx="9316164" cy="2995374"/>
          </a:xfrm>
        </p:spPr>
        <p:txBody>
          <a:bodyPr anchor="b"/>
          <a:lstStyle>
            <a:lvl1pPr>
              <a:defRPr sz="5315"/>
            </a:lvl1pPr>
          </a:lstStyle>
          <a:p>
            <a:r>
              <a:rPr lang="zh-TW" altLang="en-US"/>
              <a:t>按一下以編輯母片標題樣式</a:t>
            </a:r>
          </a:p>
        </p:txBody>
      </p:sp>
      <p:sp>
        <p:nvSpPr>
          <p:cNvPr id="3" name="文字版面配置區 2">
            <a:extLst>
              <a:ext uri="{FF2B5EF4-FFF2-40B4-BE49-F238E27FC236}">
                <a16:creationId xmlns="" xmlns:a16="http://schemas.microsoft.com/office/drawing/2014/main" id="{22B7B84F-935F-3D72-9B4F-6FFCC094E8C9}"/>
              </a:ext>
            </a:extLst>
          </p:cNvPr>
          <p:cNvSpPr>
            <a:spLocks noGrp="1"/>
          </p:cNvSpPr>
          <p:nvPr>
            <p:ph type="body" idx="1"/>
          </p:nvPr>
        </p:nvSpPr>
        <p:spPr>
          <a:xfrm>
            <a:off x="736967" y="4818937"/>
            <a:ext cx="9316164" cy="1575196"/>
          </a:xfrm>
        </p:spPr>
        <p:txBody>
          <a:bodyPr/>
          <a:lstStyle>
            <a:lvl1pPr marL="0" indent="0">
              <a:buNone/>
              <a:defRPr sz="2126">
                <a:solidFill>
                  <a:schemeClr val="tx1">
                    <a:tint val="75000"/>
                  </a:schemeClr>
                </a:solidFill>
              </a:defRPr>
            </a:lvl1pPr>
            <a:lvl2pPr marL="405033" indent="0">
              <a:buNone/>
              <a:defRPr sz="1772">
                <a:solidFill>
                  <a:schemeClr val="tx1">
                    <a:tint val="75000"/>
                  </a:schemeClr>
                </a:solidFill>
              </a:defRPr>
            </a:lvl2pPr>
            <a:lvl3pPr marL="810067" indent="0">
              <a:buNone/>
              <a:defRPr sz="1595">
                <a:solidFill>
                  <a:schemeClr val="tx1">
                    <a:tint val="75000"/>
                  </a:schemeClr>
                </a:solidFill>
              </a:defRPr>
            </a:lvl3pPr>
            <a:lvl4pPr marL="1215100" indent="0">
              <a:buNone/>
              <a:defRPr sz="1417">
                <a:solidFill>
                  <a:schemeClr val="tx1">
                    <a:tint val="75000"/>
                  </a:schemeClr>
                </a:solidFill>
              </a:defRPr>
            </a:lvl4pPr>
            <a:lvl5pPr marL="1620134" indent="0">
              <a:buNone/>
              <a:defRPr sz="1417">
                <a:solidFill>
                  <a:schemeClr val="tx1">
                    <a:tint val="75000"/>
                  </a:schemeClr>
                </a:solidFill>
              </a:defRPr>
            </a:lvl5pPr>
            <a:lvl6pPr marL="2025167" indent="0">
              <a:buNone/>
              <a:defRPr sz="1417">
                <a:solidFill>
                  <a:schemeClr val="tx1">
                    <a:tint val="75000"/>
                  </a:schemeClr>
                </a:solidFill>
              </a:defRPr>
            </a:lvl6pPr>
            <a:lvl7pPr marL="2430201" indent="0">
              <a:buNone/>
              <a:defRPr sz="1417">
                <a:solidFill>
                  <a:schemeClr val="tx1">
                    <a:tint val="75000"/>
                  </a:schemeClr>
                </a:solidFill>
              </a:defRPr>
            </a:lvl7pPr>
            <a:lvl8pPr marL="2835234" indent="0">
              <a:buNone/>
              <a:defRPr sz="1417">
                <a:solidFill>
                  <a:schemeClr val="tx1">
                    <a:tint val="75000"/>
                  </a:schemeClr>
                </a:solidFill>
              </a:defRPr>
            </a:lvl8pPr>
            <a:lvl9pPr marL="3240268" indent="0">
              <a:buNone/>
              <a:defRPr sz="1417">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 xmlns:a16="http://schemas.microsoft.com/office/drawing/2014/main" id="{4D7AB984-7DE4-8197-4CE7-293B61486198}"/>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AA814A4B-4096-EB3F-4F6E-4FC8C09D8E8A}"/>
              </a:ext>
            </a:extLst>
          </p:cNvPr>
          <p:cNvSpPr>
            <a:spLocks noGrp="1"/>
          </p:cNvSpPr>
          <p:nvPr>
            <p:ph type="ftr" sz="quarter" idx="11"/>
          </p:nvPr>
        </p:nvSpPr>
        <p:spPr/>
        <p:txBody>
          <a:bodyPr/>
          <a:lstStyle/>
          <a:p>
            <a:pPr>
              <a:defRPr/>
            </a:pPr>
            <a:endParaRPr lang="zh-TW" altLang="en-US"/>
          </a:p>
        </p:txBody>
      </p:sp>
      <p:sp>
        <p:nvSpPr>
          <p:cNvPr id="6" name="投影片編號版面配置區 5">
            <a:extLst>
              <a:ext uri="{FF2B5EF4-FFF2-40B4-BE49-F238E27FC236}">
                <a16:creationId xmlns="" xmlns:a16="http://schemas.microsoft.com/office/drawing/2014/main" id="{3E60CA67-9493-FF45-D982-1ACD641DBCB3}"/>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1496853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DEAC3CD3-76F2-191E-03F5-FB5DDB3DCF38}"/>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 xmlns:a16="http://schemas.microsoft.com/office/drawing/2014/main" id="{A56F092F-A811-C6D4-2A45-FA8B58751D6F}"/>
              </a:ext>
            </a:extLst>
          </p:cNvPr>
          <p:cNvSpPr>
            <a:spLocks noGrp="1"/>
          </p:cNvSpPr>
          <p:nvPr>
            <p:ph sz="half" idx="1"/>
          </p:nvPr>
        </p:nvSpPr>
        <p:spPr>
          <a:xfrm>
            <a:off x="742593" y="1916906"/>
            <a:ext cx="4590574" cy="456890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 xmlns:a16="http://schemas.microsoft.com/office/drawing/2014/main" id="{8529D542-BD95-5CE1-5B74-861426AFB44E}"/>
              </a:ext>
            </a:extLst>
          </p:cNvPr>
          <p:cNvSpPr>
            <a:spLocks noGrp="1"/>
          </p:cNvSpPr>
          <p:nvPr>
            <p:ph sz="half" idx="2"/>
          </p:nvPr>
        </p:nvSpPr>
        <p:spPr>
          <a:xfrm>
            <a:off x="5468183" y="1916906"/>
            <a:ext cx="4590574" cy="456890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 xmlns:a16="http://schemas.microsoft.com/office/drawing/2014/main" id="{66E3F502-29C4-A9A4-236E-E2E463DF296A}"/>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6" name="頁尾版面配置區 5">
            <a:extLst>
              <a:ext uri="{FF2B5EF4-FFF2-40B4-BE49-F238E27FC236}">
                <a16:creationId xmlns="" xmlns:a16="http://schemas.microsoft.com/office/drawing/2014/main" id="{608BE372-8327-F1AE-6C0A-65BDA466ABBB}"/>
              </a:ext>
            </a:extLst>
          </p:cNvPr>
          <p:cNvSpPr>
            <a:spLocks noGrp="1"/>
          </p:cNvSpPr>
          <p:nvPr>
            <p:ph type="ftr" sz="quarter" idx="11"/>
          </p:nvPr>
        </p:nvSpPr>
        <p:spPr/>
        <p:txBody>
          <a:bodyPr/>
          <a:lstStyle/>
          <a:p>
            <a:pPr>
              <a:defRPr/>
            </a:pPr>
            <a:endParaRPr lang="zh-TW" altLang="en-US"/>
          </a:p>
        </p:txBody>
      </p:sp>
      <p:sp>
        <p:nvSpPr>
          <p:cNvPr id="7" name="投影片編號版面配置區 6">
            <a:extLst>
              <a:ext uri="{FF2B5EF4-FFF2-40B4-BE49-F238E27FC236}">
                <a16:creationId xmlns="" xmlns:a16="http://schemas.microsoft.com/office/drawing/2014/main" id="{19897E56-9AD6-7646-156B-13D913636AE0}"/>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3726772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B7970164-C1FA-13C2-2C0E-75392DC629E8}"/>
              </a:ext>
            </a:extLst>
          </p:cNvPr>
          <p:cNvSpPr>
            <a:spLocks noGrp="1"/>
          </p:cNvSpPr>
          <p:nvPr>
            <p:ph type="title"/>
          </p:nvPr>
        </p:nvSpPr>
        <p:spPr>
          <a:xfrm>
            <a:off x="744000" y="383382"/>
            <a:ext cx="9316164" cy="1391841"/>
          </a:xfrm>
        </p:spPr>
        <p:txBody>
          <a:bodyPr/>
          <a:lstStyle/>
          <a:p>
            <a:r>
              <a:rPr lang="zh-TW" altLang="en-US"/>
              <a:t>按一下以編輯母片標題樣式</a:t>
            </a:r>
          </a:p>
        </p:txBody>
      </p:sp>
      <p:sp>
        <p:nvSpPr>
          <p:cNvPr id="3" name="文字版面配置區 2">
            <a:extLst>
              <a:ext uri="{FF2B5EF4-FFF2-40B4-BE49-F238E27FC236}">
                <a16:creationId xmlns="" xmlns:a16="http://schemas.microsoft.com/office/drawing/2014/main" id="{93C03E9A-2C3B-F2E9-7CDD-440A5302B12A}"/>
              </a:ext>
            </a:extLst>
          </p:cNvPr>
          <p:cNvSpPr>
            <a:spLocks noGrp="1"/>
          </p:cNvSpPr>
          <p:nvPr>
            <p:ph type="body" idx="1"/>
          </p:nvPr>
        </p:nvSpPr>
        <p:spPr>
          <a:xfrm>
            <a:off x="744000" y="1765221"/>
            <a:ext cx="4569477" cy="865108"/>
          </a:xfrm>
        </p:spPr>
        <p:txBody>
          <a:bodyPr anchor="b"/>
          <a:lstStyle>
            <a:lvl1pPr marL="0" indent="0">
              <a:buNone/>
              <a:defRPr sz="2126" b="1"/>
            </a:lvl1pPr>
            <a:lvl2pPr marL="405033" indent="0">
              <a:buNone/>
              <a:defRPr sz="1772" b="1"/>
            </a:lvl2pPr>
            <a:lvl3pPr marL="810067" indent="0">
              <a:buNone/>
              <a:defRPr sz="1595" b="1"/>
            </a:lvl3pPr>
            <a:lvl4pPr marL="1215100" indent="0">
              <a:buNone/>
              <a:defRPr sz="1417" b="1"/>
            </a:lvl4pPr>
            <a:lvl5pPr marL="1620134" indent="0">
              <a:buNone/>
              <a:defRPr sz="1417" b="1"/>
            </a:lvl5pPr>
            <a:lvl6pPr marL="2025167" indent="0">
              <a:buNone/>
              <a:defRPr sz="1417" b="1"/>
            </a:lvl6pPr>
            <a:lvl7pPr marL="2430201" indent="0">
              <a:buNone/>
              <a:defRPr sz="1417" b="1"/>
            </a:lvl7pPr>
            <a:lvl8pPr marL="2835234" indent="0">
              <a:buNone/>
              <a:defRPr sz="1417" b="1"/>
            </a:lvl8pPr>
            <a:lvl9pPr marL="3240268" indent="0">
              <a:buNone/>
              <a:defRPr sz="1417" b="1"/>
            </a:lvl9pPr>
          </a:lstStyle>
          <a:p>
            <a:pPr lvl="0"/>
            <a:r>
              <a:rPr lang="zh-TW" altLang="en-US"/>
              <a:t>按一下以編輯母片文字樣式</a:t>
            </a:r>
          </a:p>
        </p:txBody>
      </p:sp>
      <p:sp>
        <p:nvSpPr>
          <p:cNvPr id="4" name="內容版面配置區 3">
            <a:extLst>
              <a:ext uri="{FF2B5EF4-FFF2-40B4-BE49-F238E27FC236}">
                <a16:creationId xmlns="" xmlns:a16="http://schemas.microsoft.com/office/drawing/2014/main" id="{465EF378-E50A-BD5B-64FA-E85C25B6FE65}"/>
              </a:ext>
            </a:extLst>
          </p:cNvPr>
          <p:cNvSpPr>
            <a:spLocks noGrp="1"/>
          </p:cNvSpPr>
          <p:nvPr>
            <p:ph sz="half" idx="2"/>
          </p:nvPr>
        </p:nvSpPr>
        <p:spPr>
          <a:xfrm>
            <a:off x="744000" y="2630329"/>
            <a:ext cx="4569477" cy="386881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 xmlns:a16="http://schemas.microsoft.com/office/drawing/2014/main" id="{BFAF84C3-92A6-A78B-BD07-5A7EF24044BB}"/>
              </a:ext>
            </a:extLst>
          </p:cNvPr>
          <p:cNvSpPr>
            <a:spLocks noGrp="1"/>
          </p:cNvSpPr>
          <p:nvPr>
            <p:ph type="body" sz="quarter" idx="3"/>
          </p:nvPr>
        </p:nvSpPr>
        <p:spPr>
          <a:xfrm>
            <a:off x="5468183" y="1765221"/>
            <a:ext cx="4591981" cy="865108"/>
          </a:xfrm>
        </p:spPr>
        <p:txBody>
          <a:bodyPr anchor="b"/>
          <a:lstStyle>
            <a:lvl1pPr marL="0" indent="0">
              <a:buNone/>
              <a:defRPr sz="2126" b="1"/>
            </a:lvl1pPr>
            <a:lvl2pPr marL="405033" indent="0">
              <a:buNone/>
              <a:defRPr sz="1772" b="1"/>
            </a:lvl2pPr>
            <a:lvl3pPr marL="810067" indent="0">
              <a:buNone/>
              <a:defRPr sz="1595" b="1"/>
            </a:lvl3pPr>
            <a:lvl4pPr marL="1215100" indent="0">
              <a:buNone/>
              <a:defRPr sz="1417" b="1"/>
            </a:lvl4pPr>
            <a:lvl5pPr marL="1620134" indent="0">
              <a:buNone/>
              <a:defRPr sz="1417" b="1"/>
            </a:lvl5pPr>
            <a:lvl6pPr marL="2025167" indent="0">
              <a:buNone/>
              <a:defRPr sz="1417" b="1"/>
            </a:lvl6pPr>
            <a:lvl7pPr marL="2430201" indent="0">
              <a:buNone/>
              <a:defRPr sz="1417" b="1"/>
            </a:lvl7pPr>
            <a:lvl8pPr marL="2835234" indent="0">
              <a:buNone/>
              <a:defRPr sz="1417" b="1"/>
            </a:lvl8pPr>
            <a:lvl9pPr marL="3240268" indent="0">
              <a:buNone/>
              <a:defRPr sz="1417" b="1"/>
            </a:lvl9pPr>
          </a:lstStyle>
          <a:p>
            <a:pPr lvl="0"/>
            <a:r>
              <a:rPr lang="zh-TW" altLang="en-US"/>
              <a:t>按一下以編輯母片文字樣式</a:t>
            </a:r>
          </a:p>
        </p:txBody>
      </p:sp>
      <p:sp>
        <p:nvSpPr>
          <p:cNvPr id="6" name="內容版面配置區 5">
            <a:extLst>
              <a:ext uri="{FF2B5EF4-FFF2-40B4-BE49-F238E27FC236}">
                <a16:creationId xmlns="" xmlns:a16="http://schemas.microsoft.com/office/drawing/2014/main" id="{0AF84CB1-5826-5DC3-10BD-4373F44C01CA}"/>
              </a:ext>
            </a:extLst>
          </p:cNvPr>
          <p:cNvSpPr>
            <a:spLocks noGrp="1"/>
          </p:cNvSpPr>
          <p:nvPr>
            <p:ph sz="quarter" idx="4"/>
          </p:nvPr>
        </p:nvSpPr>
        <p:spPr>
          <a:xfrm>
            <a:off x="5468183" y="2630329"/>
            <a:ext cx="4591981" cy="3868817"/>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 xmlns:a16="http://schemas.microsoft.com/office/drawing/2014/main" id="{57A80F0E-9C68-8966-7248-E73F3A28C3D1}"/>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8" name="頁尾版面配置區 7">
            <a:extLst>
              <a:ext uri="{FF2B5EF4-FFF2-40B4-BE49-F238E27FC236}">
                <a16:creationId xmlns="" xmlns:a16="http://schemas.microsoft.com/office/drawing/2014/main" id="{55EB290C-EE58-AC8D-7D6A-60238A9BCD3F}"/>
              </a:ext>
            </a:extLst>
          </p:cNvPr>
          <p:cNvSpPr>
            <a:spLocks noGrp="1"/>
          </p:cNvSpPr>
          <p:nvPr>
            <p:ph type="ftr" sz="quarter" idx="11"/>
          </p:nvPr>
        </p:nvSpPr>
        <p:spPr/>
        <p:txBody>
          <a:bodyPr/>
          <a:lstStyle/>
          <a:p>
            <a:pPr>
              <a:defRPr/>
            </a:pPr>
            <a:endParaRPr lang="zh-TW" altLang="en-US"/>
          </a:p>
        </p:txBody>
      </p:sp>
      <p:sp>
        <p:nvSpPr>
          <p:cNvPr id="9" name="投影片編號版面配置區 8">
            <a:extLst>
              <a:ext uri="{FF2B5EF4-FFF2-40B4-BE49-F238E27FC236}">
                <a16:creationId xmlns="" xmlns:a16="http://schemas.microsoft.com/office/drawing/2014/main" id="{37212357-9B56-E717-1610-C9919B5D721D}"/>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214382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6473773B-E6FA-CF83-DCCE-0D7AF1EF1491}"/>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 xmlns:a16="http://schemas.microsoft.com/office/drawing/2014/main" id="{078EEDDF-F143-0425-0314-86028C65F7A6}"/>
              </a:ext>
            </a:extLst>
          </p:cNvPr>
          <p:cNvSpPr>
            <a:spLocks noGrp="1"/>
          </p:cNvSpPr>
          <p:nvPr>
            <p:ph type="dt" sz="half" idx="10"/>
          </p:nvPr>
        </p:nvSpPr>
        <p:spPr/>
        <p:txBody>
          <a:bodyPr/>
          <a:lstStyle/>
          <a:p>
            <a:pPr>
              <a:defRPr/>
            </a:pPr>
            <a:fld id="{AC276C65-5B4A-4CA6-8485-577A7FDAF930}" type="datetimeFigureOut">
              <a:rPr lang="zh-TW" altLang="en-US" smtClean="0"/>
              <a:pPr>
                <a:defRPr/>
              </a:pPr>
              <a:t>2023/3/21</a:t>
            </a:fld>
            <a:endParaRPr lang="zh-TW" altLang="en-US"/>
          </a:p>
        </p:txBody>
      </p:sp>
      <p:sp>
        <p:nvSpPr>
          <p:cNvPr id="4" name="頁尾版面配置區 3">
            <a:extLst>
              <a:ext uri="{FF2B5EF4-FFF2-40B4-BE49-F238E27FC236}">
                <a16:creationId xmlns="" xmlns:a16="http://schemas.microsoft.com/office/drawing/2014/main" id="{ADBA4F1E-B88A-BDDF-C3E5-3234DC5D6ECC}"/>
              </a:ext>
            </a:extLst>
          </p:cNvPr>
          <p:cNvSpPr>
            <a:spLocks noGrp="1"/>
          </p:cNvSpPr>
          <p:nvPr>
            <p:ph type="ftr" sz="quarter" idx="11"/>
          </p:nvPr>
        </p:nvSpPr>
        <p:spPr/>
        <p:txBody>
          <a:bodyPr/>
          <a:lstStyle/>
          <a:p>
            <a:pPr>
              <a:defRPr/>
            </a:pPr>
            <a:endParaRPr lang="zh-TW" altLang="en-US"/>
          </a:p>
        </p:txBody>
      </p:sp>
      <p:sp>
        <p:nvSpPr>
          <p:cNvPr id="5" name="投影片編號版面配置區 4">
            <a:extLst>
              <a:ext uri="{FF2B5EF4-FFF2-40B4-BE49-F238E27FC236}">
                <a16:creationId xmlns="" xmlns:a16="http://schemas.microsoft.com/office/drawing/2014/main" id="{2CD5DC4B-13C9-935F-5EBD-D20D819722D8}"/>
              </a:ext>
            </a:extLst>
          </p:cNvPr>
          <p:cNvSpPr>
            <a:spLocks noGrp="1"/>
          </p:cNvSpPr>
          <p:nvPr>
            <p:ph type="sldNum" sz="quarter" idx="12"/>
          </p:nvPr>
        </p:nvSpPr>
        <p:spPr/>
        <p:txBody>
          <a:bodyPr/>
          <a:lstStyle/>
          <a:p>
            <a:pPr>
              <a:defRPr/>
            </a:pPr>
            <a:fld id="{A2E30572-AE04-439A-B40C-19C2D5A32315}" type="slidenum">
              <a:rPr lang="zh-TW" altLang="en-US" smtClean="0"/>
              <a:pPr>
                <a:defRPr/>
              </a:pPr>
              <a:t>‹#›</a:t>
            </a:fld>
            <a:endParaRPr lang="zh-TW" altLang="en-US"/>
          </a:p>
        </p:txBody>
      </p:sp>
    </p:spTree>
    <p:extLst>
      <p:ext uri="{BB962C8B-B14F-4D97-AF65-F5344CB8AC3E}">
        <p14:creationId xmlns:p14="http://schemas.microsoft.com/office/powerpoint/2010/main" val="4218257286"/>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 xmlns:a16="http://schemas.microsoft.com/office/drawing/2014/main" id="{91BCC058-38C6-A612-A7B4-0283A3897D74}"/>
              </a:ext>
            </a:extLst>
          </p:cNvPr>
          <p:cNvSpPr>
            <a:spLocks noGrp="1"/>
          </p:cNvSpPr>
          <p:nvPr>
            <p:ph type="dt" sz="half" idx="10"/>
          </p:nvPr>
        </p:nvSpPr>
        <p:spPr/>
        <p:txBody>
          <a:bodyPr/>
          <a:lstStyle/>
          <a:p>
            <a:pPr>
              <a:defRPr/>
            </a:pPr>
            <a:fld id="{10A9DBDB-BDD8-41C6-BAD1-B96829BE9154}" type="datetimeFigureOut">
              <a:rPr lang="zh-TW" altLang="en-US" smtClean="0"/>
              <a:pPr>
                <a:defRPr/>
              </a:pPr>
              <a:t>2023/3/21</a:t>
            </a:fld>
            <a:endParaRPr lang="zh-TW" altLang="en-US"/>
          </a:p>
        </p:txBody>
      </p:sp>
      <p:sp>
        <p:nvSpPr>
          <p:cNvPr id="3" name="頁尾版面配置區 2">
            <a:extLst>
              <a:ext uri="{FF2B5EF4-FFF2-40B4-BE49-F238E27FC236}">
                <a16:creationId xmlns="" xmlns:a16="http://schemas.microsoft.com/office/drawing/2014/main" id="{06A61705-B0AC-F895-736A-11FCC8B1F7B5}"/>
              </a:ext>
            </a:extLst>
          </p:cNvPr>
          <p:cNvSpPr>
            <a:spLocks noGrp="1"/>
          </p:cNvSpPr>
          <p:nvPr>
            <p:ph type="ftr" sz="quarter" idx="11"/>
          </p:nvPr>
        </p:nvSpPr>
        <p:spPr/>
        <p:txBody>
          <a:bodyPr/>
          <a:lstStyle/>
          <a:p>
            <a:pPr>
              <a:defRPr/>
            </a:pPr>
            <a:endParaRPr lang="zh-TW" altLang="en-US"/>
          </a:p>
        </p:txBody>
      </p:sp>
      <p:sp>
        <p:nvSpPr>
          <p:cNvPr id="4" name="投影片編號版面配置區 3">
            <a:extLst>
              <a:ext uri="{FF2B5EF4-FFF2-40B4-BE49-F238E27FC236}">
                <a16:creationId xmlns="" xmlns:a16="http://schemas.microsoft.com/office/drawing/2014/main" id="{C8B1FCBD-0364-B662-9983-D69FBBED29C7}"/>
              </a:ext>
            </a:extLst>
          </p:cNvPr>
          <p:cNvSpPr>
            <a:spLocks noGrp="1"/>
          </p:cNvSpPr>
          <p:nvPr>
            <p:ph type="sldNum" sz="quarter" idx="12"/>
          </p:nvPr>
        </p:nvSpPr>
        <p:spPr/>
        <p:txBody>
          <a:bodyPr/>
          <a:lstStyle/>
          <a:p>
            <a:pPr>
              <a:defRPr/>
            </a:pPr>
            <a:fld id="{0DC79E84-B055-45EC-986B-6D1EEE6E9B70}" type="slidenum">
              <a:rPr lang="zh-TW" altLang="en-US" smtClean="0"/>
              <a:pPr>
                <a:defRPr/>
              </a:pPr>
              <a:t>‹#›</a:t>
            </a:fld>
            <a:endParaRPr lang="zh-TW" altLang="en-US"/>
          </a:p>
        </p:txBody>
      </p:sp>
    </p:spTree>
    <p:extLst>
      <p:ext uri="{BB962C8B-B14F-4D97-AF65-F5344CB8AC3E}">
        <p14:creationId xmlns:p14="http://schemas.microsoft.com/office/powerpoint/2010/main" val="2125296289"/>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43230346-E727-36A9-3C19-665D9FDA49B8}"/>
              </a:ext>
            </a:extLst>
          </p:cNvPr>
          <p:cNvSpPr>
            <a:spLocks noGrp="1"/>
          </p:cNvSpPr>
          <p:nvPr>
            <p:ph type="title"/>
          </p:nvPr>
        </p:nvSpPr>
        <p:spPr>
          <a:xfrm>
            <a:off x="744000" y="480060"/>
            <a:ext cx="3483716" cy="1680210"/>
          </a:xfrm>
        </p:spPr>
        <p:txBody>
          <a:bodyPr anchor="b"/>
          <a:lstStyle>
            <a:lvl1pPr>
              <a:defRPr sz="2835"/>
            </a:lvl1pPr>
          </a:lstStyle>
          <a:p>
            <a:r>
              <a:rPr lang="zh-TW" altLang="en-US"/>
              <a:t>按一下以編輯母片標題樣式</a:t>
            </a:r>
          </a:p>
        </p:txBody>
      </p:sp>
      <p:sp>
        <p:nvSpPr>
          <p:cNvPr id="3" name="內容版面配置區 2">
            <a:extLst>
              <a:ext uri="{FF2B5EF4-FFF2-40B4-BE49-F238E27FC236}">
                <a16:creationId xmlns="" xmlns:a16="http://schemas.microsoft.com/office/drawing/2014/main" id="{7B4A5437-F312-415C-781B-A2C40349329D}"/>
              </a:ext>
            </a:extLst>
          </p:cNvPr>
          <p:cNvSpPr>
            <a:spLocks noGrp="1"/>
          </p:cNvSpPr>
          <p:nvPr>
            <p:ph idx="1"/>
          </p:nvPr>
        </p:nvSpPr>
        <p:spPr>
          <a:xfrm>
            <a:off x="4591981" y="1036797"/>
            <a:ext cx="5468183" cy="5117306"/>
          </a:xfrm>
        </p:spPr>
        <p:txBody>
          <a:bodyPr/>
          <a:lstStyle>
            <a:lvl1pPr>
              <a:defRPr sz="2835"/>
            </a:lvl1pPr>
            <a:lvl2pPr>
              <a:defRPr sz="2481"/>
            </a:lvl2pPr>
            <a:lvl3pPr>
              <a:defRPr sz="2126"/>
            </a:lvl3pPr>
            <a:lvl4pPr>
              <a:defRPr sz="1772"/>
            </a:lvl4pPr>
            <a:lvl5pPr>
              <a:defRPr sz="1772"/>
            </a:lvl5pPr>
            <a:lvl6pPr>
              <a:defRPr sz="1772"/>
            </a:lvl6pPr>
            <a:lvl7pPr>
              <a:defRPr sz="1772"/>
            </a:lvl7pPr>
            <a:lvl8pPr>
              <a:defRPr sz="1772"/>
            </a:lvl8pPr>
            <a:lvl9pPr>
              <a:defRPr sz="1772"/>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 xmlns:a16="http://schemas.microsoft.com/office/drawing/2014/main" id="{449443FC-2157-F6FA-8FA3-6E2D30B0DEEB}"/>
              </a:ext>
            </a:extLst>
          </p:cNvPr>
          <p:cNvSpPr>
            <a:spLocks noGrp="1"/>
          </p:cNvSpPr>
          <p:nvPr>
            <p:ph type="body" sz="half" idx="2"/>
          </p:nvPr>
        </p:nvSpPr>
        <p:spPr>
          <a:xfrm>
            <a:off x="744000" y="2160270"/>
            <a:ext cx="3483716" cy="4002167"/>
          </a:xfrm>
        </p:spPr>
        <p:txBody>
          <a:bodyPr/>
          <a:lstStyle>
            <a:lvl1pPr marL="0" indent="0">
              <a:buNone/>
              <a:defRPr sz="1417"/>
            </a:lvl1pPr>
            <a:lvl2pPr marL="405033" indent="0">
              <a:buNone/>
              <a:defRPr sz="1240"/>
            </a:lvl2pPr>
            <a:lvl3pPr marL="810067" indent="0">
              <a:buNone/>
              <a:defRPr sz="1063"/>
            </a:lvl3pPr>
            <a:lvl4pPr marL="1215100" indent="0">
              <a:buNone/>
              <a:defRPr sz="886"/>
            </a:lvl4pPr>
            <a:lvl5pPr marL="1620134" indent="0">
              <a:buNone/>
              <a:defRPr sz="886"/>
            </a:lvl5pPr>
            <a:lvl6pPr marL="2025167" indent="0">
              <a:buNone/>
              <a:defRPr sz="886"/>
            </a:lvl6pPr>
            <a:lvl7pPr marL="2430201" indent="0">
              <a:buNone/>
              <a:defRPr sz="886"/>
            </a:lvl7pPr>
            <a:lvl8pPr marL="2835234" indent="0">
              <a:buNone/>
              <a:defRPr sz="886"/>
            </a:lvl8pPr>
            <a:lvl9pPr marL="3240268" indent="0">
              <a:buNone/>
              <a:defRPr sz="886"/>
            </a:lvl9pPr>
          </a:lstStyle>
          <a:p>
            <a:pPr lvl="0"/>
            <a:r>
              <a:rPr lang="zh-TW" altLang="en-US"/>
              <a:t>按一下以編輯母片文字樣式</a:t>
            </a:r>
          </a:p>
        </p:txBody>
      </p:sp>
      <p:sp>
        <p:nvSpPr>
          <p:cNvPr id="5" name="日期版面配置區 4">
            <a:extLst>
              <a:ext uri="{FF2B5EF4-FFF2-40B4-BE49-F238E27FC236}">
                <a16:creationId xmlns="" xmlns:a16="http://schemas.microsoft.com/office/drawing/2014/main" id="{DFF280E3-D4AD-CC19-A58F-7B61C8F59D4D}"/>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6" name="頁尾版面配置區 5">
            <a:extLst>
              <a:ext uri="{FF2B5EF4-FFF2-40B4-BE49-F238E27FC236}">
                <a16:creationId xmlns="" xmlns:a16="http://schemas.microsoft.com/office/drawing/2014/main" id="{394D363D-056D-2E89-EB13-5C18741451E4}"/>
              </a:ext>
            </a:extLst>
          </p:cNvPr>
          <p:cNvSpPr>
            <a:spLocks noGrp="1"/>
          </p:cNvSpPr>
          <p:nvPr>
            <p:ph type="ftr" sz="quarter" idx="11"/>
          </p:nvPr>
        </p:nvSpPr>
        <p:spPr/>
        <p:txBody>
          <a:bodyPr/>
          <a:lstStyle/>
          <a:p>
            <a:pPr>
              <a:defRPr/>
            </a:pPr>
            <a:endParaRPr lang="zh-TW" altLang="en-US"/>
          </a:p>
        </p:txBody>
      </p:sp>
      <p:sp>
        <p:nvSpPr>
          <p:cNvPr id="7" name="投影片編號版面配置區 6">
            <a:extLst>
              <a:ext uri="{FF2B5EF4-FFF2-40B4-BE49-F238E27FC236}">
                <a16:creationId xmlns="" xmlns:a16="http://schemas.microsoft.com/office/drawing/2014/main" id="{604B7D9B-3F69-1A8D-FF44-FEB0E47B6C95}"/>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2009643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C38D49AC-D5F8-B202-15A4-E377455D5F96}"/>
              </a:ext>
            </a:extLst>
          </p:cNvPr>
          <p:cNvSpPr>
            <a:spLocks noGrp="1"/>
          </p:cNvSpPr>
          <p:nvPr>
            <p:ph type="title"/>
          </p:nvPr>
        </p:nvSpPr>
        <p:spPr>
          <a:xfrm>
            <a:off x="744000" y="480060"/>
            <a:ext cx="3483716" cy="1680210"/>
          </a:xfrm>
        </p:spPr>
        <p:txBody>
          <a:bodyPr anchor="b"/>
          <a:lstStyle>
            <a:lvl1pPr>
              <a:defRPr sz="2835"/>
            </a:lvl1pPr>
          </a:lstStyle>
          <a:p>
            <a:r>
              <a:rPr lang="zh-TW" altLang="en-US"/>
              <a:t>按一下以編輯母片標題樣式</a:t>
            </a:r>
          </a:p>
        </p:txBody>
      </p:sp>
      <p:sp>
        <p:nvSpPr>
          <p:cNvPr id="3" name="圖片版面配置區 2">
            <a:extLst>
              <a:ext uri="{FF2B5EF4-FFF2-40B4-BE49-F238E27FC236}">
                <a16:creationId xmlns="" xmlns:a16="http://schemas.microsoft.com/office/drawing/2014/main" id="{F7E0B4D7-77C2-7669-824C-BB1DB54265DF}"/>
              </a:ext>
            </a:extLst>
          </p:cNvPr>
          <p:cNvSpPr>
            <a:spLocks noGrp="1"/>
          </p:cNvSpPr>
          <p:nvPr>
            <p:ph type="pic" idx="1"/>
          </p:nvPr>
        </p:nvSpPr>
        <p:spPr>
          <a:xfrm>
            <a:off x="4591981" y="1036797"/>
            <a:ext cx="5468183" cy="5117306"/>
          </a:xfrm>
        </p:spPr>
        <p:txBody>
          <a:bodyPr/>
          <a:lstStyle>
            <a:lvl1pPr marL="0" indent="0">
              <a:buNone/>
              <a:defRPr sz="2835"/>
            </a:lvl1pPr>
            <a:lvl2pPr marL="405033" indent="0">
              <a:buNone/>
              <a:defRPr sz="2481"/>
            </a:lvl2pPr>
            <a:lvl3pPr marL="810067" indent="0">
              <a:buNone/>
              <a:defRPr sz="2126"/>
            </a:lvl3pPr>
            <a:lvl4pPr marL="1215100" indent="0">
              <a:buNone/>
              <a:defRPr sz="1772"/>
            </a:lvl4pPr>
            <a:lvl5pPr marL="1620134" indent="0">
              <a:buNone/>
              <a:defRPr sz="1772"/>
            </a:lvl5pPr>
            <a:lvl6pPr marL="2025167" indent="0">
              <a:buNone/>
              <a:defRPr sz="1772"/>
            </a:lvl6pPr>
            <a:lvl7pPr marL="2430201" indent="0">
              <a:buNone/>
              <a:defRPr sz="1772"/>
            </a:lvl7pPr>
            <a:lvl8pPr marL="2835234" indent="0">
              <a:buNone/>
              <a:defRPr sz="1772"/>
            </a:lvl8pPr>
            <a:lvl9pPr marL="3240268" indent="0">
              <a:buNone/>
              <a:defRPr sz="1772"/>
            </a:lvl9pPr>
          </a:lstStyle>
          <a:p>
            <a:endParaRPr lang="zh-TW" altLang="en-US"/>
          </a:p>
        </p:txBody>
      </p:sp>
      <p:sp>
        <p:nvSpPr>
          <p:cNvPr id="4" name="文字版面配置區 3">
            <a:extLst>
              <a:ext uri="{FF2B5EF4-FFF2-40B4-BE49-F238E27FC236}">
                <a16:creationId xmlns="" xmlns:a16="http://schemas.microsoft.com/office/drawing/2014/main" id="{3EFB3070-DFDC-F2CF-45FD-FC4A052F100B}"/>
              </a:ext>
            </a:extLst>
          </p:cNvPr>
          <p:cNvSpPr>
            <a:spLocks noGrp="1"/>
          </p:cNvSpPr>
          <p:nvPr>
            <p:ph type="body" sz="half" idx="2"/>
          </p:nvPr>
        </p:nvSpPr>
        <p:spPr>
          <a:xfrm>
            <a:off x="744000" y="2160270"/>
            <a:ext cx="3483716" cy="4002167"/>
          </a:xfrm>
        </p:spPr>
        <p:txBody>
          <a:bodyPr/>
          <a:lstStyle>
            <a:lvl1pPr marL="0" indent="0">
              <a:buNone/>
              <a:defRPr sz="1417"/>
            </a:lvl1pPr>
            <a:lvl2pPr marL="405033" indent="0">
              <a:buNone/>
              <a:defRPr sz="1240"/>
            </a:lvl2pPr>
            <a:lvl3pPr marL="810067" indent="0">
              <a:buNone/>
              <a:defRPr sz="1063"/>
            </a:lvl3pPr>
            <a:lvl4pPr marL="1215100" indent="0">
              <a:buNone/>
              <a:defRPr sz="886"/>
            </a:lvl4pPr>
            <a:lvl5pPr marL="1620134" indent="0">
              <a:buNone/>
              <a:defRPr sz="886"/>
            </a:lvl5pPr>
            <a:lvl6pPr marL="2025167" indent="0">
              <a:buNone/>
              <a:defRPr sz="886"/>
            </a:lvl6pPr>
            <a:lvl7pPr marL="2430201" indent="0">
              <a:buNone/>
              <a:defRPr sz="886"/>
            </a:lvl7pPr>
            <a:lvl8pPr marL="2835234" indent="0">
              <a:buNone/>
              <a:defRPr sz="886"/>
            </a:lvl8pPr>
            <a:lvl9pPr marL="3240268" indent="0">
              <a:buNone/>
              <a:defRPr sz="886"/>
            </a:lvl9pPr>
          </a:lstStyle>
          <a:p>
            <a:pPr lvl="0"/>
            <a:r>
              <a:rPr lang="zh-TW" altLang="en-US"/>
              <a:t>按一下以編輯母片文字樣式</a:t>
            </a:r>
          </a:p>
        </p:txBody>
      </p:sp>
      <p:sp>
        <p:nvSpPr>
          <p:cNvPr id="5" name="日期版面配置區 4">
            <a:extLst>
              <a:ext uri="{FF2B5EF4-FFF2-40B4-BE49-F238E27FC236}">
                <a16:creationId xmlns="" xmlns:a16="http://schemas.microsoft.com/office/drawing/2014/main" id="{84E3BA6B-82A4-CF8E-FF8C-043DA7CB13BD}"/>
              </a:ext>
            </a:extLst>
          </p:cNvPr>
          <p:cNvSpPr>
            <a:spLocks noGrp="1"/>
          </p:cNvSpPr>
          <p:nvPr>
            <p:ph type="dt" sz="half" idx="10"/>
          </p:nvPr>
        </p:nvSpPr>
        <p:spPr/>
        <p:txBody>
          <a:bodyPr/>
          <a:lstStyle/>
          <a:p>
            <a:pPr>
              <a:defRPr/>
            </a:pPr>
            <a:fld id="{D528C0CA-6315-40E5-B0FB-492BAC53A3C6}" type="datetimeFigureOut">
              <a:rPr lang="zh-TW" altLang="en-US" smtClean="0"/>
              <a:pPr>
                <a:defRPr/>
              </a:pPr>
              <a:t>2023/3/21</a:t>
            </a:fld>
            <a:endParaRPr lang="zh-TW" altLang="en-US"/>
          </a:p>
        </p:txBody>
      </p:sp>
      <p:sp>
        <p:nvSpPr>
          <p:cNvPr id="6" name="頁尾版面配置區 5">
            <a:extLst>
              <a:ext uri="{FF2B5EF4-FFF2-40B4-BE49-F238E27FC236}">
                <a16:creationId xmlns="" xmlns:a16="http://schemas.microsoft.com/office/drawing/2014/main" id="{084C4585-0621-FF4C-6D8A-0BD6CD2DBC95}"/>
              </a:ext>
            </a:extLst>
          </p:cNvPr>
          <p:cNvSpPr>
            <a:spLocks noGrp="1"/>
          </p:cNvSpPr>
          <p:nvPr>
            <p:ph type="ftr" sz="quarter" idx="11"/>
          </p:nvPr>
        </p:nvSpPr>
        <p:spPr/>
        <p:txBody>
          <a:bodyPr/>
          <a:lstStyle/>
          <a:p>
            <a:pPr>
              <a:defRPr/>
            </a:pPr>
            <a:endParaRPr lang="zh-TW" altLang="en-US"/>
          </a:p>
        </p:txBody>
      </p:sp>
      <p:sp>
        <p:nvSpPr>
          <p:cNvPr id="7" name="投影片編號版面配置區 6">
            <a:extLst>
              <a:ext uri="{FF2B5EF4-FFF2-40B4-BE49-F238E27FC236}">
                <a16:creationId xmlns="" xmlns:a16="http://schemas.microsoft.com/office/drawing/2014/main" id="{2AF5A70D-5F93-CF16-3C2C-A537CDF912E0}"/>
              </a:ext>
            </a:extLst>
          </p:cNvPr>
          <p:cNvSpPr>
            <a:spLocks noGrp="1"/>
          </p:cNvSpPr>
          <p:nvPr>
            <p:ph type="sldNum" sz="quarter" idx="12"/>
          </p:nvPr>
        </p:nvSpPr>
        <p:spPr/>
        <p:txBody>
          <a:body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2990849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 xmlns:a16="http://schemas.microsoft.com/office/drawing/2014/main" id="{694FA415-0C5B-FA3A-5CEA-3267E5084C47}"/>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 xmlns:a16="http://schemas.microsoft.com/office/drawing/2014/main" id="{67D1EC4C-7C9C-CD0E-F24E-48E224CB98D2}"/>
              </a:ext>
            </a:extLst>
          </p:cNvPr>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 xmlns:a16="http://schemas.microsoft.com/office/drawing/2014/main" id="{8AA68CB1-51FA-F5B7-CE53-7E42779F8337}"/>
              </a:ext>
            </a:extLst>
          </p:cNvPr>
          <p:cNvSpPr>
            <a:spLocks noGrp="1"/>
          </p:cNvSpPr>
          <p:nvPr>
            <p:ph type="dt" sz="half" idx="10"/>
          </p:nvPr>
        </p:nvSpPr>
        <p:spPr/>
        <p:txBody>
          <a:bodyPr/>
          <a:lstStyle/>
          <a:p>
            <a:pPr>
              <a:defRPr/>
            </a:pPr>
            <a:fld id="{EDCAD652-AEE0-43CE-8718-9B4815F61AA2}"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855305F3-19EA-3EB0-EFC4-67E7C8E30418}"/>
              </a:ext>
            </a:extLst>
          </p:cNvPr>
          <p:cNvSpPr>
            <a:spLocks noGrp="1"/>
          </p:cNvSpPr>
          <p:nvPr>
            <p:ph type="ftr" sz="quarter" idx="11"/>
          </p:nvPr>
        </p:nvSpPr>
        <p:spPr/>
        <p:txBody>
          <a:bodyPr/>
          <a:lstStyle/>
          <a:p>
            <a:pPr>
              <a:defRPr/>
            </a:pPr>
            <a:endParaRPr lang="zh-TW" altLang="en-US"/>
          </a:p>
        </p:txBody>
      </p:sp>
      <p:sp>
        <p:nvSpPr>
          <p:cNvPr id="6" name="投影片編號版面配置區 5">
            <a:extLst>
              <a:ext uri="{FF2B5EF4-FFF2-40B4-BE49-F238E27FC236}">
                <a16:creationId xmlns="" xmlns:a16="http://schemas.microsoft.com/office/drawing/2014/main" id="{026FF87D-3093-B5FE-220B-0A1048707138}"/>
              </a:ext>
            </a:extLst>
          </p:cNvPr>
          <p:cNvSpPr>
            <a:spLocks noGrp="1"/>
          </p:cNvSpPr>
          <p:nvPr>
            <p:ph type="sldNum" sz="quarter" idx="12"/>
          </p:nvPr>
        </p:nvSpPr>
        <p:spPr/>
        <p:txBody>
          <a:bodyPr/>
          <a:lstStyle/>
          <a:p>
            <a:pPr>
              <a:defRPr/>
            </a:pPr>
            <a:fld id="{4C176C96-6D2F-4FDD-B96C-12BD90D3505C}" type="slidenum">
              <a:rPr lang="zh-TW" altLang="en-US" smtClean="0"/>
              <a:pPr>
                <a:defRPr/>
              </a:pPr>
              <a:t>‹#›</a:t>
            </a:fld>
            <a:endParaRPr lang="zh-TW" altLang="en-US"/>
          </a:p>
        </p:txBody>
      </p:sp>
    </p:spTree>
    <p:extLst>
      <p:ext uri="{BB962C8B-B14F-4D97-AF65-F5344CB8AC3E}">
        <p14:creationId xmlns:p14="http://schemas.microsoft.com/office/powerpoint/2010/main" val="613642945"/>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 xmlns:a16="http://schemas.microsoft.com/office/drawing/2014/main" id="{2A617E6D-ECD2-02D8-9652-E61FB7E36223}"/>
              </a:ext>
            </a:extLst>
          </p:cNvPr>
          <p:cNvSpPr>
            <a:spLocks noGrp="1"/>
          </p:cNvSpPr>
          <p:nvPr>
            <p:ph type="title" orient="vert"/>
          </p:nvPr>
        </p:nvSpPr>
        <p:spPr>
          <a:xfrm>
            <a:off x="7729716" y="383381"/>
            <a:ext cx="2329041" cy="6102430"/>
          </a:xfrm>
        </p:spPr>
        <p:txBody>
          <a:bodyPr vert="eaVert"/>
          <a:lstStyle/>
          <a:p>
            <a:r>
              <a:rPr lang="zh-TW" altLang="en-US"/>
              <a:t>按一下以編輯母片標題樣式</a:t>
            </a:r>
          </a:p>
        </p:txBody>
      </p:sp>
      <p:sp>
        <p:nvSpPr>
          <p:cNvPr id="3" name="直排文字版面配置區 2">
            <a:extLst>
              <a:ext uri="{FF2B5EF4-FFF2-40B4-BE49-F238E27FC236}">
                <a16:creationId xmlns="" xmlns:a16="http://schemas.microsoft.com/office/drawing/2014/main" id="{BED34EE8-5F55-223E-D2BC-4FC9FBD9811B}"/>
              </a:ext>
            </a:extLst>
          </p:cNvPr>
          <p:cNvSpPr>
            <a:spLocks noGrp="1"/>
          </p:cNvSpPr>
          <p:nvPr>
            <p:ph type="body" orient="vert" idx="1"/>
          </p:nvPr>
        </p:nvSpPr>
        <p:spPr>
          <a:xfrm>
            <a:off x="742593" y="383381"/>
            <a:ext cx="6852106" cy="610243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 xmlns:a16="http://schemas.microsoft.com/office/drawing/2014/main" id="{F59BD393-976E-B3ED-3E9B-20085401C92C}"/>
              </a:ext>
            </a:extLst>
          </p:cNvPr>
          <p:cNvSpPr>
            <a:spLocks noGrp="1"/>
          </p:cNvSpPr>
          <p:nvPr>
            <p:ph type="dt" sz="half" idx="10"/>
          </p:nvPr>
        </p:nvSpPr>
        <p:spPr/>
        <p:txBody>
          <a:bodyPr/>
          <a:lstStyle/>
          <a:p>
            <a:pPr>
              <a:defRPr/>
            </a:pPr>
            <a:fld id="{8B304543-BB17-4245-AC18-D791B97E6F05}"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1DEE256D-1D77-BB86-8DD3-603BD6AFD140}"/>
              </a:ext>
            </a:extLst>
          </p:cNvPr>
          <p:cNvSpPr>
            <a:spLocks noGrp="1"/>
          </p:cNvSpPr>
          <p:nvPr>
            <p:ph type="ftr" sz="quarter" idx="11"/>
          </p:nvPr>
        </p:nvSpPr>
        <p:spPr/>
        <p:txBody>
          <a:bodyPr/>
          <a:lstStyle/>
          <a:p>
            <a:pPr>
              <a:defRPr/>
            </a:pPr>
            <a:endParaRPr lang="zh-TW" altLang="en-US"/>
          </a:p>
        </p:txBody>
      </p:sp>
      <p:sp>
        <p:nvSpPr>
          <p:cNvPr id="6" name="投影片編號版面配置區 5">
            <a:extLst>
              <a:ext uri="{FF2B5EF4-FFF2-40B4-BE49-F238E27FC236}">
                <a16:creationId xmlns="" xmlns:a16="http://schemas.microsoft.com/office/drawing/2014/main" id="{FB6219EE-2051-02EC-7FFA-49CF6EAA221E}"/>
              </a:ext>
            </a:extLst>
          </p:cNvPr>
          <p:cNvSpPr>
            <a:spLocks noGrp="1"/>
          </p:cNvSpPr>
          <p:nvPr>
            <p:ph type="sldNum" sz="quarter" idx="12"/>
          </p:nvPr>
        </p:nvSpPr>
        <p:spPr/>
        <p:txBody>
          <a:bodyPr/>
          <a:lstStyle/>
          <a:p>
            <a:pPr>
              <a:defRPr/>
            </a:pPr>
            <a:fld id="{BFD257D8-76BB-4AB7-B8DE-3ED0AD1B520C}" type="slidenum">
              <a:rPr lang="zh-TW" altLang="en-US" smtClean="0"/>
              <a:pPr>
                <a:defRPr/>
              </a:pPr>
              <a:t>‹#›</a:t>
            </a:fld>
            <a:endParaRPr lang="zh-TW" altLang="en-US"/>
          </a:p>
        </p:txBody>
      </p:sp>
    </p:spTree>
    <p:extLst>
      <p:ext uri="{BB962C8B-B14F-4D97-AF65-F5344CB8AC3E}">
        <p14:creationId xmlns:p14="http://schemas.microsoft.com/office/powerpoint/2010/main" val="3514311290"/>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a:extLst>
              <a:ext uri="{FF2B5EF4-FFF2-40B4-BE49-F238E27FC236}">
                <a16:creationId xmlns="" xmlns:a16="http://schemas.microsoft.com/office/drawing/2014/main" id="{8F745869-DC76-EFEF-6977-7358EE2784ED}"/>
              </a:ext>
            </a:extLst>
          </p:cNvPr>
          <p:cNvSpPr>
            <a:spLocks noGrp="1"/>
          </p:cNvSpPr>
          <p:nvPr>
            <p:ph type="title"/>
          </p:nvPr>
        </p:nvSpPr>
        <p:spPr>
          <a:xfrm>
            <a:off x="742593" y="383382"/>
            <a:ext cx="9316164" cy="1391841"/>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 xmlns:a16="http://schemas.microsoft.com/office/drawing/2014/main" id="{E2446DE6-77E5-FE3E-0867-60ABAC41D8D0}"/>
              </a:ext>
            </a:extLst>
          </p:cNvPr>
          <p:cNvSpPr>
            <a:spLocks noGrp="1"/>
          </p:cNvSpPr>
          <p:nvPr>
            <p:ph type="body" idx="1"/>
          </p:nvPr>
        </p:nvSpPr>
        <p:spPr>
          <a:xfrm>
            <a:off x="742593" y="1916906"/>
            <a:ext cx="9316164" cy="4568905"/>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 xmlns:a16="http://schemas.microsoft.com/office/drawing/2014/main" id="{42D31CC8-47C5-78C6-F94C-36A1DE14D3FC}"/>
              </a:ext>
            </a:extLst>
          </p:cNvPr>
          <p:cNvSpPr>
            <a:spLocks noGrp="1"/>
          </p:cNvSpPr>
          <p:nvPr>
            <p:ph type="dt" sz="half" idx="2"/>
          </p:nvPr>
        </p:nvSpPr>
        <p:spPr>
          <a:xfrm>
            <a:off x="742593" y="6674168"/>
            <a:ext cx="2430304" cy="383381"/>
          </a:xfrm>
          <a:prstGeom prst="rect">
            <a:avLst/>
          </a:prstGeom>
        </p:spPr>
        <p:txBody>
          <a:bodyPr vert="horz" lIns="91440" tIns="45720" rIns="91440" bIns="45720" rtlCol="0" anchor="ctr"/>
          <a:lstStyle>
            <a:lvl1pPr algn="l">
              <a:defRPr sz="1063">
                <a:solidFill>
                  <a:schemeClr val="tx1">
                    <a:tint val="75000"/>
                  </a:schemeClr>
                </a:solidFill>
              </a:defRPr>
            </a:lvl1pPr>
          </a:lstStyle>
          <a:p>
            <a:pPr>
              <a:defRPr/>
            </a:pPr>
            <a:fld id="{D528C0CA-6315-40E5-B0FB-492BAC53A3C6}" type="datetimeFigureOut">
              <a:rPr lang="zh-TW" altLang="en-US" smtClean="0"/>
              <a:pPr>
                <a:defRPr/>
              </a:pPr>
              <a:t>2023/3/21</a:t>
            </a:fld>
            <a:endParaRPr lang="zh-TW" altLang="en-US"/>
          </a:p>
        </p:txBody>
      </p:sp>
      <p:sp>
        <p:nvSpPr>
          <p:cNvPr id="5" name="頁尾版面配置區 4">
            <a:extLst>
              <a:ext uri="{FF2B5EF4-FFF2-40B4-BE49-F238E27FC236}">
                <a16:creationId xmlns="" xmlns:a16="http://schemas.microsoft.com/office/drawing/2014/main" id="{4B1EF0D0-BED2-05EB-0193-6EEF0B400996}"/>
              </a:ext>
            </a:extLst>
          </p:cNvPr>
          <p:cNvSpPr>
            <a:spLocks noGrp="1"/>
          </p:cNvSpPr>
          <p:nvPr>
            <p:ph type="ftr" sz="quarter" idx="3"/>
          </p:nvPr>
        </p:nvSpPr>
        <p:spPr>
          <a:xfrm>
            <a:off x="3577947" y="6674168"/>
            <a:ext cx="3645456" cy="383381"/>
          </a:xfrm>
          <a:prstGeom prst="rect">
            <a:avLst/>
          </a:prstGeom>
        </p:spPr>
        <p:txBody>
          <a:bodyPr vert="horz" lIns="91440" tIns="45720" rIns="91440" bIns="45720" rtlCol="0" anchor="ctr"/>
          <a:lstStyle>
            <a:lvl1pPr algn="ctr">
              <a:defRPr sz="1063">
                <a:solidFill>
                  <a:schemeClr val="tx1">
                    <a:tint val="75000"/>
                  </a:schemeClr>
                </a:solidFill>
              </a:defRPr>
            </a:lvl1pPr>
          </a:lstStyle>
          <a:p>
            <a:pPr>
              <a:defRPr/>
            </a:pPr>
            <a:endParaRPr lang="zh-TW" altLang="en-US"/>
          </a:p>
        </p:txBody>
      </p:sp>
      <p:sp>
        <p:nvSpPr>
          <p:cNvPr id="6" name="投影片編號版面配置區 5">
            <a:extLst>
              <a:ext uri="{FF2B5EF4-FFF2-40B4-BE49-F238E27FC236}">
                <a16:creationId xmlns="" xmlns:a16="http://schemas.microsoft.com/office/drawing/2014/main" id="{DE4E3B77-5954-08CC-B7E1-6EFA58794C4D}"/>
              </a:ext>
            </a:extLst>
          </p:cNvPr>
          <p:cNvSpPr>
            <a:spLocks noGrp="1"/>
          </p:cNvSpPr>
          <p:nvPr>
            <p:ph type="sldNum" sz="quarter" idx="4"/>
          </p:nvPr>
        </p:nvSpPr>
        <p:spPr>
          <a:xfrm>
            <a:off x="7628453" y="6674168"/>
            <a:ext cx="2430304" cy="383381"/>
          </a:xfrm>
          <a:prstGeom prst="rect">
            <a:avLst/>
          </a:prstGeom>
        </p:spPr>
        <p:txBody>
          <a:bodyPr vert="horz" lIns="91440" tIns="45720" rIns="91440" bIns="45720" rtlCol="0" anchor="ctr"/>
          <a:lstStyle>
            <a:lvl1pPr algn="r">
              <a:defRPr sz="1063">
                <a:solidFill>
                  <a:schemeClr val="tx1">
                    <a:tint val="75000"/>
                  </a:schemeClr>
                </a:solidFill>
              </a:defRPr>
            </a:lvl1pPr>
          </a:lstStyle>
          <a:p>
            <a:pPr>
              <a:defRPr/>
            </a:pPr>
            <a:fld id="{584A87AD-4D9E-414F-847D-B03178957B6B}" type="slidenum">
              <a:rPr lang="zh-TW" altLang="en-US" smtClean="0"/>
              <a:pPr>
                <a:defRPr/>
              </a:pPr>
              <a:t>‹#›</a:t>
            </a:fld>
            <a:endParaRPr lang="zh-TW" altLang="en-US"/>
          </a:p>
        </p:txBody>
      </p:sp>
    </p:spTree>
    <p:extLst>
      <p:ext uri="{BB962C8B-B14F-4D97-AF65-F5344CB8AC3E}">
        <p14:creationId xmlns:p14="http://schemas.microsoft.com/office/powerpoint/2010/main" val="2396567746"/>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Lst>
  <p:transition spd="slow">
    <p:fade/>
  </p:transition>
  <p:txStyles>
    <p:titleStyle>
      <a:lvl1pPr algn="l" defTabSz="810067" rtl="0" eaLnBrk="1" latinLnBrk="0" hangingPunct="1">
        <a:lnSpc>
          <a:spcPct val="90000"/>
        </a:lnSpc>
        <a:spcBef>
          <a:spcPct val="0"/>
        </a:spcBef>
        <a:buNone/>
        <a:defRPr sz="3898" kern="1200">
          <a:solidFill>
            <a:schemeClr val="tx1"/>
          </a:solidFill>
          <a:latin typeface="+mj-lt"/>
          <a:ea typeface="+mj-ea"/>
          <a:cs typeface="+mj-cs"/>
        </a:defRPr>
      </a:lvl1pPr>
    </p:titleStyle>
    <p:bodyStyle>
      <a:lvl1pPr marL="202517" indent="-202517" algn="l" defTabSz="810067" rtl="0" eaLnBrk="1" latinLnBrk="0" hangingPunct="1">
        <a:lnSpc>
          <a:spcPct val="90000"/>
        </a:lnSpc>
        <a:spcBef>
          <a:spcPts val="886"/>
        </a:spcBef>
        <a:buFont typeface="Arial" panose="020B0604020202020204" pitchFamily="34" charset="0"/>
        <a:buChar char="•"/>
        <a:defRPr sz="2481" kern="1200">
          <a:solidFill>
            <a:schemeClr val="tx1"/>
          </a:solidFill>
          <a:latin typeface="+mn-lt"/>
          <a:ea typeface="+mn-ea"/>
          <a:cs typeface="+mn-cs"/>
        </a:defRPr>
      </a:lvl1pPr>
      <a:lvl2pPr marL="607550" indent="-202517" algn="l" defTabSz="810067" rtl="0" eaLnBrk="1" latinLnBrk="0" hangingPunct="1">
        <a:lnSpc>
          <a:spcPct val="90000"/>
        </a:lnSpc>
        <a:spcBef>
          <a:spcPts val="443"/>
        </a:spcBef>
        <a:buFont typeface="Arial" panose="020B0604020202020204" pitchFamily="34" charset="0"/>
        <a:buChar char="•"/>
        <a:defRPr sz="2126" kern="1200">
          <a:solidFill>
            <a:schemeClr val="tx1"/>
          </a:solidFill>
          <a:latin typeface="+mn-lt"/>
          <a:ea typeface="+mn-ea"/>
          <a:cs typeface="+mn-cs"/>
        </a:defRPr>
      </a:lvl2pPr>
      <a:lvl3pPr marL="1012584" indent="-202517" algn="l" defTabSz="810067" rtl="0" eaLnBrk="1" latinLnBrk="0" hangingPunct="1">
        <a:lnSpc>
          <a:spcPct val="90000"/>
        </a:lnSpc>
        <a:spcBef>
          <a:spcPts val="443"/>
        </a:spcBef>
        <a:buFont typeface="Arial" panose="020B0604020202020204" pitchFamily="34" charset="0"/>
        <a:buChar char="•"/>
        <a:defRPr sz="1772" kern="1200">
          <a:solidFill>
            <a:schemeClr val="tx1"/>
          </a:solidFill>
          <a:latin typeface="+mn-lt"/>
          <a:ea typeface="+mn-ea"/>
          <a:cs typeface="+mn-cs"/>
        </a:defRPr>
      </a:lvl3pPr>
      <a:lvl4pPr marL="1417617"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4pPr>
      <a:lvl5pPr marL="1822651"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5pPr>
      <a:lvl6pPr marL="2227684"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6pPr>
      <a:lvl7pPr marL="2632718"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7pPr>
      <a:lvl8pPr marL="3037751"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8pPr>
      <a:lvl9pPr marL="3442785" indent="-202517" algn="l" defTabSz="810067" rtl="0" eaLnBrk="1" latinLnBrk="0" hangingPunct="1">
        <a:lnSpc>
          <a:spcPct val="90000"/>
        </a:lnSpc>
        <a:spcBef>
          <a:spcPts val="443"/>
        </a:spcBef>
        <a:buFont typeface="Arial" panose="020B0604020202020204" pitchFamily="34" charset="0"/>
        <a:buChar char="•"/>
        <a:defRPr sz="1595" kern="1200">
          <a:solidFill>
            <a:schemeClr val="tx1"/>
          </a:solidFill>
          <a:latin typeface="+mn-lt"/>
          <a:ea typeface="+mn-ea"/>
          <a:cs typeface="+mn-cs"/>
        </a:defRPr>
      </a:lvl9pPr>
    </p:bodyStyle>
    <p:otherStyle>
      <a:defPPr>
        <a:defRPr lang="zh-TW"/>
      </a:defPPr>
      <a:lvl1pPr marL="0" algn="l" defTabSz="810067" rtl="0" eaLnBrk="1" latinLnBrk="0" hangingPunct="1">
        <a:defRPr sz="1595" kern="1200">
          <a:solidFill>
            <a:schemeClr val="tx1"/>
          </a:solidFill>
          <a:latin typeface="+mn-lt"/>
          <a:ea typeface="+mn-ea"/>
          <a:cs typeface="+mn-cs"/>
        </a:defRPr>
      </a:lvl1pPr>
      <a:lvl2pPr marL="405033" algn="l" defTabSz="810067" rtl="0" eaLnBrk="1" latinLnBrk="0" hangingPunct="1">
        <a:defRPr sz="1595" kern="1200">
          <a:solidFill>
            <a:schemeClr val="tx1"/>
          </a:solidFill>
          <a:latin typeface="+mn-lt"/>
          <a:ea typeface="+mn-ea"/>
          <a:cs typeface="+mn-cs"/>
        </a:defRPr>
      </a:lvl2pPr>
      <a:lvl3pPr marL="810067" algn="l" defTabSz="810067" rtl="0" eaLnBrk="1" latinLnBrk="0" hangingPunct="1">
        <a:defRPr sz="1595" kern="1200">
          <a:solidFill>
            <a:schemeClr val="tx1"/>
          </a:solidFill>
          <a:latin typeface="+mn-lt"/>
          <a:ea typeface="+mn-ea"/>
          <a:cs typeface="+mn-cs"/>
        </a:defRPr>
      </a:lvl3pPr>
      <a:lvl4pPr marL="1215100" algn="l" defTabSz="810067" rtl="0" eaLnBrk="1" latinLnBrk="0" hangingPunct="1">
        <a:defRPr sz="1595" kern="1200">
          <a:solidFill>
            <a:schemeClr val="tx1"/>
          </a:solidFill>
          <a:latin typeface="+mn-lt"/>
          <a:ea typeface="+mn-ea"/>
          <a:cs typeface="+mn-cs"/>
        </a:defRPr>
      </a:lvl4pPr>
      <a:lvl5pPr marL="1620134" algn="l" defTabSz="810067" rtl="0" eaLnBrk="1" latinLnBrk="0" hangingPunct="1">
        <a:defRPr sz="1595" kern="1200">
          <a:solidFill>
            <a:schemeClr val="tx1"/>
          </a:solidFill>
          <a:latin typeface="+mn-lt"/>
          <a:ea typeface="+mn-ea"/>
          <a:cs typeface="+mn-cs"/>
        </a:defRPr>
      </a:lvl5pPr>
      <a:lvl6pPr marL="2025167" algn="l" defTabSz="810067" rtl="0" eaLnBrk="1" latinLnBrk="0" hangingPunct="1">
        <a:defRPr sz="1595" kern="1200">
          <a:solidFill>
            <a:schemeClr val="tx1"/>
          </a:solidFill>
          <a:latin typeface="+mn-lt"/>
          <a:ea typeface="+mn-ea"/>
          <a:cs typeface="+mn-cs"/>
        </a:defRPr>
      </a:lvl6pPr>
      <a:lvl7pPr marL="2430201" algn="l" defTabSz="810067" rtl="0" eaLnBrk="1" latinLnBrk="0" hangingPunct="1">
        <a:defRPr sz="1595" kern="1200">
          <a:solidFill>
            <a:schemeClr val="tx1"/>
          </a:solidFill>
          <a:latin typeface="+mn-lt"/>
          <a:ea typeface="+mn-ea"/>
          <a:cs typeface="+mn-cs"/>
        </a:defRPr>
      </a:lvl7pPr>
      <a:lvl8pPr marL="2835234" algn="l" defTabSz="810067" rtl="0" eaLnBrk="1" latinLnBrk="0" hangingPunct="1">
        <a:defRPr sz="1595" kern="1200">
          <a:solidFill>
            <a:schemeClr val="tx1"/>
          </a:solidFill>
          <a:latin typeface="+mn-lt"/>
          <a:ea typeface="+mn-ea"/>
          <a:cs typeface="+mn-cs"/>
        </a:defRPr>
      </a:lvl8pPr>
      <a:lvl9pPr marL="3240268" algn="l" defTabSz="810067" rtl="0" eaLnBrk="1" latinLnBrk="0" hangingPunct="1">
        <a:defRPr sz="15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圖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2567" y="1358187"/>
            <a:ext cx="3136497" cy="3268362"/>
          </a:xfrm>
          <a:prstGeom prst="rect">
            <a:avLst/>
          </a:prstGeom>
        </p:spPr>
      </p:pic>
      <p:sp>
        <p:nvSpPr>
          <p:cNvPr id="4" name="文字方塊 3"/>
          <p:cNvSpPr txBox="1"/>
          <p:nvPr/>
        </p:nvSpPr>
        <p:spPr>
          <a:xfrm>
            <a:off x="2545633" y="2001456"/>
            <a:ext cx="5724644" cy="3416320"/>
          </a:xfrm>
          <a:prstGeom prst="rect">
            <a:avLst/>
          </a:prstGeom>
          <a:noFill/>
        </p:spPr>
        <p:txBody>
          <a:bodyPr wrap="none" rtlCol="0">
            <a:spAutoFit/>
          </a:bodyPr>
          <a:lstStyle/>
          <a:p>
            <a:pPr algn="ctr">
              <a:defRPr/>
            </a:pPr>
            <a:r>
              <a:rPr lang="zh-TW" altLang="en-US" sz="72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臺灣建築學會</a:t>
            </a:r>
            <a:endParaRPr lang="en-US" altLang="zh-TW" sz="72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a:p>
            <a:pPr algn="ctr">
              <a:defRPr/>
            </a:pPr>
            <a:r>
              <a:rPr lang="en-US" altLang="zh-TW" sz="72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2023</a:t>
            </a:r>
            <a:r>
              <a:rPr lang="zh-TW" altLang="en-US" sz="72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年會士</a:t>
            </a:r>
            <a:endParaRPr lang="en-US" altLang="zh-TW" sz="72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a:p>
            <a:endParaRPr lang="zh-TW" altLang="en-US" sz="7200" dirty="0"/>
          </a:p>
        </p:txBody>
      </p:sp>
      <p:sp>
        <p:nvSpPr>
          <p:cNvPr id="8" name="文字方塊 7"/>
          <p:cNvSpPr txBox="1"/>
          <p:nvPr/>
        </p:nvSpPr>
        <p:spPr>
          <a:xfrm>
            <a:off x="2929998" y="4637401"/>
            <a:ext cx="4955914" cy="1415772"/>
          </a:xfrm>
          <a:prstGeom prst="rect">
            <a:avLst/>
          </a:prstGeom>
          <a:noFill/>
        </p:spPr>
        <p:txBody>
          <a:bodyPr wrap="square" rtlCol="0">
            <a:spAutoFit/>
          </a:bodyPr>
          <a:lstStyle/>
          <a:p>
            <a:pPr algn="ctr"/>
            <a:r>
              <a:rPr lang="zh-TW" altLang="en-US" sz="5400" b="1" dirty="0" smtClean="0">
                <a:effectLst>
                  <a:outerShdw blurRad="38100" dist="38100" dir="2700000" algn="tl">
                    <a:srgbClr val="000000">
                      <a:alpha val="43137"/>
                    </a:srgbClr>
                  </a:outerShdw>
                </a:effectLst>
                <a:latin typeface="微軟正黑體" pitchFamily="34" charset="-120"/>
                <a:ea typeface="微軟正黑體" pitchFamily="34" charset="-120"/>
              </a:rPr>
              <a:t>王惠</a:t>
            </a:r>
            <a:r>
              <a:rPr lang="zh-TW" altLang="en-US" sz="5400" b="1" dirty="0">
                <a:effectLst>
                  <a:outerShdw blurRad="38100" dist="38100" dir="2700000" algn="tl">
                    <a:srgbClr val="000000">
                      <a:alpha val="43137"/>
                    </a:srgbClr>
                  </a:outerShdw>
                </a:effectLst>
                <a:latin typeface="微軟正黑體" pitchFamily="34" charset="-120"/>
                <a:ea typeface="微軟正黑體" pitchFamily="34" charset="-120"/>
              </a:rPr>
              <a:t>君</a:t>
            </a:r>
            <a:endParaRPr lang="en-US" altLang="zh-TW" sz="5400" b="1" dirty="0">
              <a:effectLst>
                <a:outerShdw blurRad="38100" dist="38100" dir="2700000" algn="tl">
                  <a:srgbClr val="000000">
                    <a:alpha val="43137"/>
                  </a:srgbClr>
                </a:outerShdw>
              </a:effectLst>
              <a:latin typeface="微軟正黑體" pitchFamily="34" charset="-120"/>
              <a:ea typeface="微軟正黑體" pitchFamily="34" charset="-120"/>
            </a:endParaRPr>
          </a:p>
          <a:p>
            <a:pPr algn="ctr"/>
            <a:r>
              <a:rPr lang="en-US" altLang="zh-TW" sz="3200" b="1" dirty="0" smtClean="0">
                <a:effectLst>
                  <a:outerShdw blurRad="38100" dist="38100" dir="2700000" algn="tl">
                    <a:srgbClr val="000000">
                      <a:alpha val="43137"/>
                    </a:srgbClr>
                  </a:outerShdw>
                </a:effectLst>
                <a:latin typeface="微軟正黑體" pitchFamily="34" charset="-120"/>
                <a:ea typeface="微軟正黑體" pitchFamily="34" charset="-120"/>
              </a:rPr>
              <a:t>Huey-</a:t>
            </a:r>
            <a:r>
              <a:rPr lang="en-US" altLang="zh-TW" sz="3200" b="1" dirty="0" err="1" smtClean="0">
                <a:effectLst>
                  <a:outerShdw blurRad="38100" dist="38100" dir="2700000" algn="tl">
                    <a:srgbClr val="000000">
                      <a:alpha val="43137"/>
                    </a:srgbClr>
                  </a:outerShdw>
                </a:effectLst>
                <a:latin typeface="微軟正黑體" pitchFamily="34" charset="-120"/>
                <a:ea typeface="微軟正黑體" pitchFamily="34" charset="-120"/>
              </a:rPr>
              <a:t>Jiun</a:t>
            </a:r>
            <a:r>
              <a:rPr lang="en-US" altLang="zh-TW" sz="3200" b="1" dirty="0" smtClean="0">
                <a:effectLst>
                  <a:outerShdw blurRad="38100" dist="38100" dir="2700000" algn="tl">
                    <a:srgbClr val="000000">
                      <a:alpha val="43137"/>
                    </a:srgbClr>
                  </a:outerShdw>
                </a:effectLst>
                <a:latin typeface="微軟正黑體" pitchFamily="34" charset="-120"/>
                <a:ea typeface="微軟正黑體" pitchFamily="34" charset="-120"/>
              </a:rPr>
              <a:t> Wang</a:t>
            </a:r>
            <a:endParaRPr lang="zh-TW" altLang="en-US" sz="3200" b="1" dirty="0">
              <a:effectLst>
                <a:outerShdw blurRad="38100" dist="38100" dir="2700000" algn="tl">
                  <a:srgbClr val="000000">
                    <a:alpha val="43137"/>
                  </a:srgb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386499700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字方塊 1"/>
          <p:cNvSpPr txBox="1">
            <a:spLocks noChangeArrowheads="1"/>
          </p:cNvSpPr>
          <p:nvPr/>
        </p:nvSpPr>
        <p:spPr bwMode="auto">
          <a:xfrm>
            <a:off x="1008187" y="504250"/>
            <a:ext cx="2236510" cy="584775"/>
          </a:xfrm>
          <a:prstGeom prst="rect">
            <a:avLst/>
          </a:prstGeom>
          <a:noFill/>
          <a:ln w="9525">
            <a:noFill/>
            <a:miter lim="800000"/>
            <a:headEnd/>
            <a:tailEnd/>
          </a:ln>
        </p:spPr>
        <p:txBody>
          <a:bodyPr wrap="none">
            <a:spAutoFit/>
          </a:bodyPr>
          <a:lstStyle/>
          <a:p>
            <a:r>
              <a:rPr kumimoji="0" lang="zh-TW" altLang="en-US" sz="3200" b="1" smtClean="0">
                <a:latin typeface="微軟正黑體" pitchFamily="34" charset="-120"/>
                <a:ea typeface="微軟正黑體" pitchFamily="34" charset="-120"/>
              </a:rPr>
              <a:t>王惠君會士</a:t>
            </a:r>
            <a:endParaRPr kumimoji="0" lang="zh-TW" altLang="en-US" sz="3200" b="1" dirty="0">
              <a:latin typeface="微軟正黑體" pitchFamily="34" charset="-120"/>
              <a:ea typeface="微軟正黑體" pitchFamily="34" charset="-120"/>
            </a:endParaRPr>
          </a:p>
        </p:txBody>
      </p:sp>
      <p:sp>
        <p:nvSpPr>
          <p:cNvPr id="8195" name="文字方塊 3"/>
          <p:cNvSpPr txBox="1">
            <a:spLocks noChangeArrowheads="1"/>
          </p:cNvSpPr>
          <p:nvPr/>
        </p:nvSpPr>
        <p:spPr bwMode="auto">
          <a:xfrm>
            <a:off x="1080195" y="1224186"/>
            <a:ext cx="7271642" cy="6494085"/>
          </a:xfrm>
          <a:prstGeom prst="rect">
            <a:avLst/>
          </a:prstGeom>
          <a:noFill/>
          <a:ln w="9525">
            <a:noFill/>
            <a:miter lim="800000"/>
            <a:headEnd/>
            <a:tailEnd/>
          </a:ln>
        </p:spPr>
        <p:txBody>
          <a:bodyPr wrap="square">
            <a:spAutoFit/>
          </a:bodyPr>
          <a:lstStyle/>
          <a:p>
            <a:r>
              <a:rPr lang="zh-TW" altLang="en-US" sz="1600" b="1" dirty="0">
                <a:latin typeface="微軟正黑體" pitchFamily="34" charset="-120"/>
                <a:ea typeface="微軟正黑體" pitchFamily="34" charset="-120"/>
              </a:rPr>
              <a:t>個人</a:t>
            </a:r>
            <a:r>
              <a:rPr lang="zh-TW" altLang="en-US" sz="1600" b="1" dirty="0" smtClean="0">
                <a:latin typeface="微軟正黑體" pitchFamily="34" charset="-120"/>
                <a:ea typeface="微軟正黑體" pitchFamily="34" charset="-120"/>
              </a:rPr>
              <a:t>簡介</a:t>
            </a:r>
            <a:endParaRPr lang="en-US" altLang="zh-TW" sz="1600" b="1" dirty="0" smtClean="0">
              <a:latin typeface="微軟正黑體" pitchFamily="34" charset="-120"/>
              <a:ea typeface="微軟正黑體" pitchFamily="34" charset="-120"/>
            </a:endParaRPr>
          </a:p>
          <a:p>
            <a:endParaRPr lang="en-US" altLang="zh-TW" sz="1600" b="1" dirty="0">
              <a:latin typeface="微軟正黑體" pitchFamily="34" charset="-120"/>
              <a:ea typeface="微軟正黑體" pitchFamily="34" charset="-120"/>
            </a:endParaRPr>
          </a:p>
          <a:p>
            <a:r>
              <a:rPr lang="zh-TW" altLang="en-US" sz="1600" b="1" dirty="0" smtClean="0">
                <a:latin typeface="微軟正黑體" pitchFamily="34" charset="-120"/>
                <a:ea typeface="微軟正黑體" pitchFamily="34" charset="-120"/>
              </a:rPr>
              <a:t>學歷</a:t>
            </a:r>
            <a:endParaRPr lang="en-US" altLang="zh-TW" sz="1600" b="1" dirty="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橫濱</a:t>
            </a:r>
            <a:r>
              <a:rPr lang="zh-TW" altLang="en-US" sz="1600" dirty="0">
                <a:latin typeface="微軟正黑體" pitchFamily="34" charset="-120"/>
                <a:ea typeface="微軟正黑體" pitchFamily="34" charset="-120"/>
              </a:rPr>
              <a:t>國立大學</a:t>
            </a:r>
            <a:r>
              <a:rPr lang="zh-TW" altLang="en-US" sz="1600" dirty="0" smtClean="0">
                <a:latin typeface="微軟正黑體" pitchFamily="34" charset="-120"/>
                <a:ea typeface="微軟正黑體" pitchFamily="34" charset="-120"/>
              </a:rPr>
              <a:t>建築研究所 博士、碩士</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國立成功大學建築系  學士</a:t>
            </a:r>
            <a:endParaRPr lang="en-US" altLang="zh-TW" sz="1600" dirty="0" smtClean="0">
              <a:latin typeface="微軟正黑體" pitchFamily="34" charset="-120"/>
              <a:ea typeface="微軟正黑體" pitchFamily="34" charset="-120"/>
            </a:endParaRPr>
          </a:p>
          <a:p>
            <a:endParaRPr lang="zh-TW" altLang="en-US" sz="1600" dirty="0">
              <a:latin typeface="微軟正黑體" pitchFamily="34" charset="-120"/>
              <a:ea typeface="微軟正黑體" pitchFamily="34" charset="-120"/>
            </a:endParaRPr>
          </a:p>
          <a:p>
            <a:r>
              <a:rPr lang="zh-TW" altLang="en-US" sz="1600" b="1" dirty="0" smtClean="0">
                <a:latin typeface="微軟正黑體" pitchFamily="34" charset="-120"/>
                <a:ea typeface="微軟正黑體" pitchFamily="34" charset="-120"/>
              </a:rPr>
              <a:t>現職</a:t>
            </a:r>
            <a:endParaRPr lang="zh-TW" altLang="en-US" sz="1600" b="1" dirty="0">
              <a:latin typeface="微軟正黑體" pitchFamily="34" charset="-120"/>
              <a:ea typeface="微軟正黑體" pitchFamily="34" charset="-120"/>
            </a:endParaRPr>
          </a:p>
          <a:p>
            <a:r>
              <a:rPr lang="zh-TW" altLang="en-US" sz="1600" dirty="0">
                <a:latin typeface="微軟正黑體" pitchFamily="34" charset="-120"/>
                <a:ea typeface="微軟正黑體" pitchFamily="34" charset="-120"/>
              </a:rPr>
              <a:t>國立臺灣科技大學建築系</a:t>
            </a:r>
            <a:r>
              <a:rPr lang="zh-TW" altLang="en-US" sz="1600" dirty="0" smtClean="0">
                <a:latin typeface="微軟正黑體" pitchFamily="34" charset="-120"/>
                <a:ea typeface="微軟正黑體" pitchFamily="34" charset="-120"/>
              </a:rPr>
              <a:t>教授</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台灣建築學會理事</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台灣建築</a:t>
            </a:r>
            <a:r>
              <a:rPr lang="zh-TW" altLang="en-US" sz="1600" dirty="0">
                <a:latin typeface="微軟正黑體" pitchFamily="34" charset="-120"/>
                <a:ea typeface="微軟正黑體" pitchFamily="34" charset="-120"/>
              </a:rPr>
              <a:t>學報常務編審委員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台北市政府顧問</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台北市政府古蹟歷史建築紀念</a:t>
            </a:r>
            <a:r>
              <a:rPr lang="zh-TW" altLang="en-US" sz="1600" dirty="0">
                <a:latin typeface="微軟正黑體" pitchFamily="34" charset="-120"/>
                <a:ea typeface="微軟正黑體" pitchFamily="34" charset="-120"/>
              </a:rPr>
              <a:t>建築聚落建築</a:t>
            </a:r>
            <a:r>
              <a:rPr lang="zh-TW" altLang="en-US" sz="1600" dirty="0" smtClean="0">
                <a:latin typeface="微軟正黑體" pitchFamily="34" charset="-120"/>
                <a:ea typeface="微軟正黑體" pitchFamily="34" charset="-120"/>
              </a:rPr>
              <a:t>群考古遺址史蹟</a:t>
            </a:r>
            <a:r>
              <a:rPr lang="zh-TW" altLang="en-US" sz="1600" dirty="0">
                <a:latin typeface="微軟正黑體" pitchFamily="34" charset="-120"/>
                <a:ea typeface="微軟正黑體" pitchFamily="34" charset="-120"/>
              </a:rPr>
              <a:t>文化景觀審議委員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新北市政府古蹟歷史建築紀念建築聚落建築群史蹟文化景觀審議委員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宜蘭縣古蹟</a:t>
            </a:r>
            <a:r>
              <a:rPr lang="zh-TW" altLang="en-US" sz="1600" dirty="0">
                <a:latin typeface="微軟正黑體" pitchFamily="34" charset="-120"/>
                <a:ea typeface="微軟正黑體" pitchFamily="34" charset="-120"/>
              </a:rPr>
              <a:t>歷史建築紀念建築聚落建築群史蹟及文化景觀審議</a:t>
            </a:r>
            <a:r>
              <a:rPr lang="zh-TW" altLang="en-US" sz="1600" dirty="0" smtClean="0">
                <a:latin typeface="微軟正黑體" pitchFamily="34" charset="-120"/>
                <a:ea typeface="微軟正黑體" pitchFamily="34" charset="-120"/>
              </a:rPr>
              <a:t>委員</a:t>
            </a:r>
            <a:endParaRPr lang="en-US" altLang="zh-TW" sz="1600" dirty="0" smtClean="0">
              <a:latin typeface="微軟正黑體" pitchFamily="34" charset="-120"/>
              <a:ea typeface="微軟正黑體" pitchFamily="34" charset="-120"/>
            </a:endParaRPr>
          </a:p>
          <a:p>
            <a:endParaRPr lang="en-US" altLang="zh-TW" sz="1600" dirty="0">
              <a:latin typeface="微軟正黑體" pitchFamily="34" charset="-120"/>
              <a:ea typeface="微軟正黑體" pitchFamily="34" charset="-120"/>
            </a:endParaRPr>
          </a:p>
          <a:p>
            <a:r>
              <a:rPr lang="zh-TW" altLang="en-US" sz="1600" b="1" dirty="0">
                <a:latin typeface="微軟正黑體" pitchFamily="34" charset="-120"/>
                <a:ea typeface="微軟正黑體" pitchFamily="34" charset="-120"/>
              </a:rPr>
              <a:t>主要經歷</a:t>
            </a:r>
          </a:p>
          <a:p>
            <a:r>
              <a:rPr lang="zh-TW" altLang="en-US" sz="1600" dirty="0">
                <a:latin typeface="微軟正黑體" pitchFamily="34" charset="-120"/>
                <a:ea typeface="微軟正黑體" pitchFamily="34" charset="-120"/>
              </a:rPr>
              <a:t>國立臺灣科技大學建築系</a:t>
            </a:r>
            <a:r>
              <a:rPr lang="zh-TW" altLang="en-US" sz="1600" dirty="0" smtClean="0">
                <a:latin typeface="微軟正黑體" pitchFamily="34" charset="-120"/>
                <a:ea typeface="微軟正黑體" pitchFamily="34" charset="-120"/>
              </a:rPr>
              <a:t>系主任</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國家藝術文藝基金會董事</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文化部古蹟</a:t>
            </a:r>
            <a:r>
              <a:rPr lang="zh-TW" altLang="en-US" sz="1600" dirty="0">
                <a:latin typeface="微軟正黑體" pitchFamily="34" charset="-120"/>
                <a:ea typeface="微軟正黑體" pitchFamily="34" charset="-120"/>
              </a:rPr>
              <a:t>歷史建築審議</a:t>
            </a:r>
            <a:r>
              <a:rPr lang="zh-TW" altLang="en-US" sz="1600" dirty="0" smtClean="0">
                <a:latin typeface="微軟正黑體" pitchFamily="34" charset="-120"/>
                <a:ea typeface="微軟正黑體" pitchFamily="34" charset="-120"/>
              </a:rPr>
              <a:t>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文化部聚落建築群史蹟及文化景觀審議委員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台北市都市計畫委員</a:t>
            </a:r>
            <a:endParaRPr lang="en-US" altLang="zh-TW" sz="1600" dirty="0" smtClean="0">
              <a:latin typeface="微軟正黑體" pitchFamily="34" charset="-120"/>
              <a:ea typeface="微軟正黑體" pitchFamily="34" charset="-120"/>
            </a:endParaRPr>
          </a:p>
          <a:p>
            <a:r>
              <a:rPr lang="zh-TW" altLang="zh-TW" sz="1600" dirty="0">
                <a:latin typeface="微軟正黑體" panose="020B0604030504040204" pitchFamily="34" charset="-120"/>
                <a:ea typeface="微軟正黑體" panose="020B0604030504040204" pitchFamily="34" charset="-120"/>
              </a:rPr>
              <a:t>台北市都市設計及土地使用開發許可審議</a:t>
            </a:r>
            <a:r>
              <a:rPr lang="zh-TW" altLang="zh-TW" sz="1600" dirty="0" smtClean="0">
                <a:latin typeface="微軟正黑體" panose="020B0604030504040204" pitchFamily="34" charset="-120"/>
                <a:ea typeface="微軟正黑體" panose="020B0604030504040204" pitchFamily="34" charset="-120"/>
              </a:rPr>
              <a:t>委員</a:t>
            </a:r>
            <a:endParaRPr lang="en-US" altLang="zh-TW" sz="1600" dirty="0" smtClean="0">
              <a:latin typeface="微軟正黑體" panose="020B0604030504040204" pitchFamily="34" charset="-120"/>
              <a:ea typeface="微軟正黑體" panose="020B0604030504040204" pitchFamily="34" charset="-120"/>
            </a:endParaRPr>
          </a:p>
          <a:p>
            <a:endParaRPr lang="zh-TW" altLang="en-US" sz="1600" dirty="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endParaRPr lang="zh-TW" altLang="en-US" sz="1600" dirty="0">
              <a:latin typeface="微軟正黑體" pitchFamily="34" charset="-120"/>
              <a:ea typeface="微軟正黑體" pitchFamily="34" charset="-120"/>
            </a:endParaRPr>
          </a:p>
        </p:txBody>
      </p:sp>
      <p:sp>
        <p:nvSpPr>
          <p:cNvPr id="5" name="矩形 4"/>
          <p:cNvSpPr/>
          <p:nvPr/>
        </p:nvSpPr>
        <p:spPr>
          <a:xfrm>
            <a:off x="7993063" y="864939"/>
            <a:ext cx="2001837" cy="23034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197" name="文字方塊 6"/>
          <p:cNvSpPr txBox="1">
            <a:spLocks noChangeArrowheads="1"/>
          </p:cNvSpPr>
          <p:nvPr/>
        </p:nvSpPr>
        <p:spPr bwMode="auto">
          <a:xfrm>
            <a:off x="8353425" y="1056035"/>
            <a:ext cx="1643063" cy="384175"/>
          </a:xfrm>
          <a:prstGeom prst="rect">
            <a:avLst/>
          </a:prstGeom>
          <a:noFill/>
          <a:ln w="9525">
            <a:noFill/>
            <a:miter lim="800000"/>
            <a:headEnd/>
            <a:tailEnd/>
          </a:ln>
        </p:spPr>
        <p:txBody>
          <a:bodyPr>
            <a:spAutoFit/>
          </a:bodyPr>
          <a:lstStyle/>
          <a:p>
            <a:r>
              <a:rPr lang="zh-TW" altLang="en-US"/>
              <a:t>照片放置處</a:t>
            </a:r>
          </a:p>
        </p:txBody>
      </p:sp>
      <p:cxnSp>
        <p:nvCxnSpPr>
          <p:cNvPr id="6" name="直線接點 5">
            <a:extLst>
              <a:ext uri="{FF2B5EF4-FFF2-40B4-BE49-F238E27FC236}">
                <a16:creationId xmlns="" xmlns:a16="http://schemas.microsoft.com/office/drawing/2014/main" id="{B853B57E-E873-E3E0-9ED6-B056788D90A4}"/>
              </a:ext>
            </a:extLst>
          </p:cNvPr>
          <p:cNvCxnSpPr/>
          <p:nvPr/>
        </p:nvCxnSpPr>
        <p:spPr>
          <a:xfrm>
            <a:off x="576139" y="1089025"/>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p:spPr>
        <p:style>
          <a:lnRef idx="3">
            <a:schemeClr val="accent1"/>
          </a:lnRef>
          <a:fillRef idx="0">
            <a:schemeClr val="accent1"/>
          </a:fillRef>
          <a:effectRef idx="2">
            <a:schemeClr val="accent1"/>
          </a:effectRef>
          <a:fontRef idx="minor">
            <a:schemeClr val="tx1"/>
          </a:fontRef>
        </p:style>
      </p:cxnSp>
      <p:pic>
        <p:nvPicPr>
          <p:cNvPr id="3" name="圖片 2">
            <a:extLst>
              <a:ext uri="{FF2B5EF4-FFF2-40B4-BE49-F238E27FC236}">
                <a16:creationId xmlns="" xmlns:a16="http://schemas.microsoft.com/office/drawing/2014/main" id="{E84ECEC2-A745-9785-118A-AC0FE3FBE1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634" y="6335961"/>
            <a:ext cx="3218694" cy="630937"/>
          </a:xfrm>
          <a:prstGeom prst="rect">
            <a:avLst/>
          </a:prstGeom>
        </p:spPr>
      </p:pic>
      <p:pic>
        <p:nvPicPr>
          <p:cNvPr id="2" name="圖片 1"/>
          <p:cNvPicPr>
            <a:picLocks noChangeAspect="1"/>
          </p:cNvPicPr>
          <p:nvPr/>
        </p:nvPicPr>
        <p:blipFill rotWithShape="1">
          <a:blip r:embed="rId3" cstate="print">
            <a:extLst>
              <a:ext uri="{28A0092B-C50C-407E-A947-70E740481C1C}">
                <a14:useLocalDpi xmlns:a14="http://schemas.microsoft.com/office/drawing/2010/main" val="0"/>
              </a:ext>
            </a:extLst>
          </a:blip>
          <a:srcRect l="19353" r="12905" b="49678"/>
          <a:stretch/>
        </p:blipFill>
        <p:spPr>
          <a:xfrm>
            <a:off x="7553820" y="825153"/>
            <a:ext cx="2520280" cy="2808312"/>
          </a:xfrm>
          <a:prstGeom prst="rect">
            <a:avLst/>
          </a:prstGeom>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文字方塊 2"/>
          <p:cNvSpPr txBox="1">
            <a:spLocks noChangeArrowheads="1"/>
          </p:cNvSpPr>
          <p:nvPr/>
        </p:nvSpPr>
        <p:spPr bwMode="auto">
          <a:xfrm>
            <a:off x="789475" y="1361179"/>
            <a:ext cx="4227479" cy="5016758"/>
          </a:xfrm>
          <a:prstGeom prst="rect">
            <a:avLst/>
          </a:prstGeom>
          <a:noFill/>
          <a:ln w="9525">
            <a:noFill/>
            <a:miter lim="800000"/>
            <a:headEnd/>
            <a:tailEnd/>
          </a:ln>
        </p:spPr>
        <p:txBody>
          <a:bodyPr wrap="square">
            <a:spAutoFit/>
          </a:bodyPr>
          <a:lstStyle/>
          <a:p>
            <a:r>
              <a:rPr lang="zh-TW" altLang="en-US" sz="1600" b="1" dirty="0">
                <a:latin typeface="微軟正黑體" pitchFamily="34" charset="-120"/>
                <a:ea typeface="微軟正黑體" pitchFamily="34" charset="-120"/>
              </a:rPr>
              <a:t>專業</a:t>
            </a:r>
            <a:r>
              <a:rPr lang="zh-TW" altLang="en-US" sz="1600" b="1" dirty="0" smtClean="0">
                <a:latin typeface="微軟正黑體" pitchFamily="34" charset="-120"/>
                <a:ea typeface="微軟正黑體" pitchFamily="34" charset="-120"/>
              </a:rPr>
              <a:t>貢獻</a:t>
            </a:r>
            <a:endParaRPr lang="en-US" altLang="zh-TW" sz="1600"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en-US" sz="1600" dirty="0" smtClean="0">
                <a:latin typeface="微軟正黑體" panose="020B0604030504040204" pitchFamily="34" charset="-120"/>
                <a:ea typeface="微軟正黑體" panose="020B0604030504040204" pitchFamily="34" charset="-120"/>
              </a:rPr>
              <a:t>擔任</a:t>
            </a:r>
            <a:r>
              <a:rPr lang="zh-TW" altLang="en-US" sz="1600" dirty="0">
                <a:latin typeface="微軟正黑體" panose="020B0604030504040204" pitchFamily="34" charset="-120"/>
                <a:ea typeface="微軟正黑體" panose="020B0604030504040204" pitchFamily="34" charset="-120"/>
              </a:rPr>
              <a:t>保安宮修復工程記錄與數位建檔工作，幫助保安宮申請並獲得</a:t>
            </a:r>
            <a:r>
              <a:rPr lang="zh-TW" altLang="en-US" sz="1600" b="1" dirty="0">
                <a:latin typeface="微軟正黑體" panose="020B0604030504040204" pitchFamily="34" charset="-120"/>
                <a:ea typeface="微軟正黑體" panose="020B0604030504040204" pitchFamily="34" charset="-120"/>
              </a:rPr>
              <a:t>聯合國教科文組織亞太文化資產保存獎</a:t>
            </a:r>
            <a:endParaRPr lang="en-US" altLang="zh-TW" sz="1600" b="1" dirty="0" smtClean="0">
              <a:latin typeface="微軟正黑體" panose="020B0604030504040204" pitchFamily="34" charset="-120"/>
              <a:ea typeface="微軟正黑體" panose="020B0604030504040204" pitchFamily="34" charset="-120"/>
            </a:endParaRPr>
          </a:p>
          <a:p>
            <a:endParaRPr lang="en-US" altLang="zh-TW" sz="1600" dirty="0" smtClean="0">
              <a:latin typeface="微軟正黑體" panose="020B0604030504040204" pitchFamily="34" charset="-120"/>
              <a:ea typeface="微軟正黑體" panose="020B0604030504040204" pitchFamily="34" charset="-120"/>
            </a:endParaRPr>
          </a:p>
          <a:p>
            <a:r>
              <a:rPr lang="zh-TW" altLang="en-US" sz="1600" dirty="0" smtClean="0">
                <a:latin typeface="微軟正黑體" pitchFamily="34" charset="-120"/>
                <a:ea typeface="微軟正黑體" pitchFamily="34" charset="-120"/>
              </a:rPr>
              <a:t>製作</a:t>
            </a:r>
            <a:r>
              <a:rPr lang="en-US" altLang="zh-TW" sz="1600" dirty="0" smtClean="0">
                <a:latin typeface="微軟正黑體" panose="020B0604030504040204" pitchFamily="34" charset="-120"/>
                <a:ea typeface="微軟正黑體" panose="020B0604030504040204" pitchFamily="34" charset="-120"/>
              </a:rPr>
              <a:t>『</a:t>
            </a:r>
            <a:r>
              <a:rPr lang="zh-TW" altLang="en-US" sz="1600" b="1" dirty="0" smtClean="0">
                <a:latin typeface="微軟正黑體" pitchFamily="34" charset="-120"/>
                <a:ea typeface="微軟正黑體" pitchFamily="34" charset="-120"/>
              </a:rPr>
              <a:t>歷史建築</a:t>
            </a:r>
            <a:r>
              <a:rPr lang="zh-TW" altLang="en-US" sz="1600" b="1" dirty="0">
                <a:latin typeface="微軟正黑體" pitchFamily="34" charset="-120"/>
                <a:ea typeface="微軟正黑體" pitchFamily="34" charset="-120"/>
              </a:rPr>
              <a:t>保存維護再利用執行</a:t>
            </a:r>
            <a:r>
              <a:rPr lang="zh-TW" altLang="en-US" sz="1600" b="1" dirty="0" smtClean="0">
                <a:latin typeface="微軟正黑體" pitchFamily="34" charset="-120"/>
                <a:ea typeface="微軟正黑體" pitchFamily="34" charset="-120"/>
              </a:rPr>
              <a:t>手冊</a:t>
            </a:r>
            <a:r>
              <a:rPr lang="en-US" altLang="zh-TW" sz="1600" dirty="0" smtClean="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對相關專業者與社會大眾在保存實務之執行上有所幫助</a:t>
            </a:r>
            <a:endParaRPr lang="en-US" altLang="zh-TW" sz="1600"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執行</a:t>
            </a:r>
            <a:r>
              <a:rPr lang="en-US" altLang="zh-TW" sz="1600" dirty="0" smtClean="0">
                <a:latin typeface="微軟正黑體" panose="020B0604030504040204" pitchFamily="34" charset="-120"/>
                <a:ea typeface="微軟正黑體" panose="020B0604030504040204" pitchFamily="34" charset="-120"/>
              </a:rPr>
              <a:t>『</a:t>
            </a:r>
            <a:r>
              <a:rPr lang="zh-TW" altLang="en-US" sz="1600" b="1" dirty="0" smtClean="0">
                <a:latin typeface="微軟正黑體" pitchFamily="34" charset="-120"/>
                <a:ea typeface="微軟正黑體" pitchFamily="34" charset="-120"/>
              </a:rPr>
              <a:t>西</a:t>
            </a:r>
            <a:r>
              <a:rPr lang="zh-TW" altLang="en-US" sz="1600" b="1" dirty="0">
                <a:latin typeface="微軟正黑體" pitchFamily="34" charset="-120"/>
                <a:ea typeface="微軟正黑體" pitchFamily="34" charset="-120"/>
              </a:rPr>
              <a:t>本願寺</a:t>
            </a:r>
            <a:r>
              <a:rPr lang="zh-TW" altLang="en-US" sz="1600" dirty="0">
                <a:latin typeface="微軟正黑體" pitchFamily="34" charset="-120"/>
                <a:ea typeface="微軟正黑體" pitchFamily="34" charset="-120"/>
              </a:rPr>
              <a:t>古蹟暨歷史建築調查研究及修復</a:t>
            </a:r>
            <a:r>
              <a:rPr lang="zh-TW" altLang="en-US" sz="1600" dirty="0" smtClean="0">
                <a:latin typeface="微軟正黑體" pitchFamily="34" charset="-120"/>
                <a:ea typeface="微軟正黑體" pitchFamily="34" charset="-120"/>
              </a:rPr>
              <a:t>計畫</a:t>
            </a:r>
            <a:r>
              <a:rPr lang="en-US" altLang="zh-TW" sz="1600" dirty="0" smtClean="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，並幫助管理機關獲得</a:t>
            </a:r>
            <a:r>
              <a:rPr lang="en-US" altLang="zh-TW" sz="1600" dirty="0" smtClean="0">
                <a:latin typeface="微軟正黑體" panose="020B0604030504040204" pitchFamily="34" charset="-120"/>
                <a:ea typeface="微軟正黑體" panose="020B0604030504040204" pitchFamily="34" charset="-120"/>
              </a:rPr>
              <a:t>2017</a:t>
            </a:r>
            <a:r>
              <a:rPr lang="zh-TW" altLang="en-US" sz="1600" dirty="0" smtClean="0">
                <a:latin typeface="微軟正黑體" panose="020B0604030504040204" pitchFamily="34" charset="-120"/>
                <a:ea typeface="微軟正黑體" panose="020B0604030504040204" pitchFamily="34" charset="-120"/>
              </a:rPr>
              <a:t>全球卓越建設獎銀獎</a:t>
            </a:r>
            <a:endParaRPr lang="en-US" altLang="zh-TW" sz="1600"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執行</a:t>
            </a:r>
            <a:r>
              <a:rPr lang="zh-TW" altLang="en-US" sz="1600" b="1" dirty="0" smtClean="0">
                <a:latin typeface="微軟正黑體" pitchFamily="34" charset="-120"/>
                <a:ea typeface="微軟正黑體" pitchFamily="34" charset="-120"/>
              </a:rPr>
              <a:t>中興</a:t>
            </a:r>
            <a:r>
              <a:rPr lang="zh-TW" altLang="en-US" sz="1600" b="1" dirty="0">
                <a:latin typeface="微軟正黑體" pitchFamily="34" charset="-120"/>
                <a:ea typeface="微軟正黑體" pitchFamily="34" charset="-120"/>
              </a:rPr>
              <a:t>文化創意</a:t>
            </a:r>
            <a:r>
              <a:rPr lang="zh-TW" altLang="en-US" sz="1600" b="1" dirty="0" smtClean="0">
                <a:latin typeface="微軟正黑體" pitchFamily="34" charset="-120"/>
                <a:ea typeface="微軟正黑體" pitchFamily="34" charset="-120"/>
              </a:rPr>
              <a:t>園區</a:t>
            </a:r>
            <a:r>
              <a:rPr lang="zh-TW" altLang="en-US" sz="1600" dirty="0" smtClean="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歷史建築群紙業</a:t>
            </a:r>
            <a:r>
              <a:rPr lang="zh-TW" altLang="en-US" sz="1600" dirty="0" smtClean="0">
                <a:latin typeface="微軟正黑體" pitchFamily="34" charset="-120"/>
                <a:ea typeface="微軟正黑體" pitchFamily="34" charset="-120"/>
              </a:rPr>
              <a:t>風貌調查研究，在產業建築之活化再生上獲得具體成果</a:t>
            </a:r>
            <a:endParaRPr lang="en-US" altLang="zh-TW" sz="1600"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執行花蓮縣</a:t>
            </a:r>
            <a:r>
              <a:rPr lang="zh-TW" altLang="en-US" sz="1600" b="1" dirty="0">
                <a:latin typeface="微軟正黑體" pitchFamily="34" charset="-120"/>
                <a:ea typeface="微軟正黑體" pitchFamily="34" charset="-120"/>
              </a:rPr>
              <a:t>林田山</a:t>
            </a:r>
            <a:r>
              <a:rPr lang="zh-TW" altLang="en-US" sz="1600" dirty="0">
                <a:latin typeface="微軟正黑體" pitchFamily="34" charset="-120"/>
                <a:ea typeface="微軟正黑體" pitchFamily="34" charset="-120"/>
              </a:rPr>
              <a:t>林業聚落保存及再發展</a:t>
            </a:r>
            <a:r>
              <a:rPr lang="zh-TW" altLang="en-US" sz="1600" dirty="0" smtClean="0">
                <a:latin typeface="微軟正黑體" pitchFamily="34" charset="-120"/>
                <a:ea typeface="微軟正黑體" pitchFamily="34" charset="-120"/>
              </a:rPr>
              <a:t>計畫，對聚落建築群之再生有所貢獻</a:t>
            </a:r>
            <a:endParaRPr lang="en-US" altLang="zh-TW" sz="1600" dirty="0" smtClean="0">
              <a:latin typeface="微軟正黑體" pitchFamily="34" charset="-120"/>
              <a:ea typeface="微軟正黑體" pitchFamily="34" charset="-120"/>
            </a:endParaRPr>
          </a:p>
        </p:txBody>
      </p:sp>
      <p:sp>
        <p:nvSpPr>
          <p:cNvPr id="9224" name="文字方塊 1"/>
          <p:cNvSpPr txBox="1">
            <a:spLocks noChangeArrowheads="1"/>
          </p:cNvSpPr>
          <p:nvPr/>
        </p:nvSpPr>
        <p:spPr bwMode="auto">
          <a:xfrm>
            <a:off x="720155" y="504250"/>
            <a:ext cx="2236510" cy="584775"/>
          </a:xfrm>
          <a:prstGeom prst="rect">
            <a:avLst/>
          </a:prstGeom>
          <a:noFill/>
          <a:ln w="9525">
            <a:noFill/>
            <a:miter lim="800000"/>
            <a:headEnd/>
            <a:tailEnd/>
          </a:ln>
        </p:spPr>
        <p:txBody>
          <a:bodyPr wrap="none">
            <a:spAutoFit/>
          </a:bodyPr>
          <a:lstStyle/>
          <a:p>
            <a:r>
              <a:rPr kumimoji="0" lang="zh-TW" altLang="en-US" sz="3200" b="1" dirty="0" smtClean="0">
                <a:latin typeface="微軟正黑體" pitchFamily="34" charset="-120"/>
                <a:ea typeface="微軟正黑體" pitchFamily="34" charset="-120"/>
              </a:rPr>
              <a:t>王惠君會士</a:t>
            </a:r>
            <a:endParaRPr kumimoji="0" lang="zh-TW" altLang="en-US" sz="3200" b="1" dirty="0">
              <a:latin typeface="微軟正黑體" pitchFamily="34" charset="-120"/>
              <a:ea typeface="微軟正黑體" pitchFamily="34" charset="-120"/>
            </a:endParaRPr>
          </a:p>
        </p:txBody>
      </p:sp>
      <p:cxnSp>
        <p:nvCxnSpPr>
          <p:cNvPr id="2" name="直線接點 1">
            <a:extLst>
              <a:ext uri="{FF2B5EF4-FFF2-40B4-BE49-F238E27FC236}">
                <a16:creationId xmlns="" xmlns:a16="http://schemas.microsoft.com/office/drawing/2014/main" id="{29F1DC77-5AC2-BA08-DFDF-CD965967D386}"/>
              </a:ext>
            </a:extLst>
          </p:cNvPr>
          <p:cNvCxnSpPr/>
          <p:nvPr/>
        </p:nvCxnSpPr>
        <p:spPr>
          <a:xfrm>
            <a:off x="576139" y="1089025"/>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p:spPr>
        <p:style>
          <a:lnRef idx="3">
            <a:schemeClr val="accent1"/>
          </a:lnRef>
          <a:fillRef idx="0">
            <a:schemeClr val="accent1"/>
          </a:fillRef>
          <a:effectRef idx="2">
            <a:schemeClr val="accent1"/>
          </a:effectRef>
          <a:fontRef idx="minor">
            <a:schemeClr val="tx1"/>
          </a:fontRef>
        </p:style>
      </p:cxnSp>
      <p:pic>
        <p:nvPicPr>
          <p:cNvPr id="3" name="圖片 2">
            <a:extLst>
              <a:ext uri="{FF2B5EF4-FFF2-40B4-BE49-F238E27FC236}">
                <a16:creationId xmlns="" xmlns:a16="http://schemas.microsoft.com/office/drawing/2014/main" id="{D42B3A14-A448-4067-AD03-01564BF285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634" y="6335961"/>
            <a:ext cx="3218694" cy="630937"/>
          </a:xfrm>
          <a:prstGeom prst="rect">
            <a:avLst/>
          </a:prstGeom>
        </p:spPr>
      </p:pic>
      <p:pic>
        <p:nvPicPr>
          <p:cNvPr id="10" name="圖片 9"/>
          <p:cNvPicPr>
            <a:picLocks noChangeAspect="1"/>
          </p:cNvPicPr>
          <p:nvPr/>
        </p:nvPicPr>
        <p:blipFill rotWithShape="1">
          <a:blip r:embed="rId3"/>
          <a:srcRect l="68666" t="42889" r="15334" b="19185"/>
          <a:stretch/>
        </p:blipFill>
        <p:spPr>
          <a:xfrm>
            <a:off x="8736498" y="3527562"/>
            <a:ext cx="1761372" cy="2348496"/>
          </a:xfrm>
          <a:prstGeom prst="rect">
            <a:avLst/>
          </a:prstGeom>
        </p:spPr>
      </p:pic>
      <p:pic>
        <p:nvPicPr>
          <p:cNvPr id="11" name="圖片 10"/>
          <p:cNvPicPr>
            <a:picLocks noChangeAspect="1"/>
          </p:cNvPicPr>
          <p:nvPr/>
        </p:nvPicPr>
        <p:blipFill rotWithShape="1">
          <a:blip r:embed="rId4" cstate="print">
            <a:extLst>
              <a:ext uri="{28A0092B-C50C-407E-A947-70E740481C1C}">
                <a14:useLocalDpi xmlns:a14="http://schemas.microsoft.com/office/drawing/2010/main" val="0"/>
              </a:ext>
            </a:extLst>
          </a:blip>
          <a:srcRect l="7566" t="7545" r="14248" b="21095"/>
          <a:stretch/>
        </p:blipFill>
        <p:spPr>
          <a:xfrm>
            <a:off x="5184651" y="3571802"/>
            <a:ext cx="3571596" cy="2304256"/>
          </a:xfrm>
          <a:prstGeom prst="rect">
            <a:avLst/>
          </a:prstGeom>
        </p:spPr>
      </p:pic>
      <p:pic>
        <p:nvPicPr>
          <p:cNvPr id="13" name="圖片 12"/>
          <p:cNvPicPr>
            <a:picLocks noChangeAspect="1"/>
          </p:cNvPicPr>
          <p:nvPr/>
        </p:nvPicPr>
        <p:blipFill>
          <a:blip r:embed="rId5"/>
          <a:stretch>
            <a:fillRect/>
          </a:stretch>
        </p:blipFill>
        <p:spPr>
          <a:xfrm>
            <a:off x="5184651" y="864146"/>
            <a:ext cx="5313219" cy="2582224"/>
          </a:xfrm>
          <a:prstGeom prst="rect">
            <a:avLst/>
          </a:prstGeom>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文字方塊 1"/>
          <p:cNvSpPr txBox="1">
            <a:spLocks noChangeArrowheads="1"/>
          </p:cNvSpPr>
          <p:nvPr/>
        </p:nvSpPr>
        <p:spPr bwMode="auto">
          <a:xfrm>
            <a:off x="792164" y="1512218"/>
            <a:ext cx="5513534" cy="5262979"/>
          </a:xfrm>
          <a:prstGeom prst="rect">
            <a:avLst/>
          </a:prstGeom>
          <a:noFill/>
          <a:ln w="9525">
            <a:noFill/>
            <a:miter lim="800000"/>
            <a:headEnd/>
            <a:tailEnd/>
          </a:ln>
        </p:spPr>
        <p:txBody>
          <a:bodyPr wrap="square">
            <a:spAutoFit/>
          </a:bodyPr>
          <a:lstStyle/>
          <a:p>
            <a:r>
              <a:rPr lang="zh-TW" altLang="en-US" sz="1600" b="1" dirty="0">
                <a:latin typeface="微軟正黑體" pitchFamily="34" charset="-120"/>
                <a:ea typeface="微軟正黑體" pitchFamily="34" charset="-120"/>
              </a:rPr>
              <a:t>得獎</a:t>
            </a:r>
            <a:r>
              <a:rPr lang="zh-TW" altLang="en-US" sz="1600" b="1" dirty="0" smtClean="0">
                <a:latin typeface="微軟正黑體" pitchFamily="34" charset="-120"/>
                <a:ea typeface="微軟正黑體" pitchFamily="34" charset="-120"/>
              </a:rPr>
              <a:t>紀錄</a:t>
            </a:r>
            <a:endParaRPr lang="en-US" altLang="zh-TW" sz="1600" b="1" dirty="0">
              <a:latin typeface="微軟正黑體" pitchFamily="34" charset="-120"/>
              <a:ea typeface="微軟正黑體" pitchFamily="34" charset="-120"/>
            </a:endParaRPr>
          </a:p>
          <a:p>
            <a:endParaRPr lang="en-US" altLang="zh-TW" sz="1600" dirty="0" smtClean="0">
              <a:latin typeface="微軟正黑體" panose="020B0604030504040204" pitchFamily="34" charset="-120"/>
              <a:ea typeface="微軟正黑體" panose="020B0604030504040204" pitchFamily="34" charset="-120"/>
            </a:endParaRPr>
          </a:p>
          <a:p>
            <a:r>
              <a:rPr lang="zh-TW" altLang="en-US" sz="1600" dirty="0" smtClean="0">
                <a:latin typeface="微軟正黑體" panose="020B0604030504040204" pitchFamily="34" charset="-120"/>
                <a:ea typeface="微軟正黑體" panose="020B0604030504040204" pitchFamily="34" charset="-120"/>
              </a:rPr>
              <a:t>指導學生獲得臺灣</a:t>
            </a:r>
            <a:r>
              <a:rPr lang="zh-TW" altLang="en-US" sz="1600" dirty="0">
                <a:latin typeface="微軟正黑體" panose="020B0604030504040204" pitchFamily="34" charset="-120"/>
                <a:ea typeface="微軟正黑體" panose="020B0604030504040204" pitchFamily="34" charset="-120"/>
              </a:rPr>
              <a:t>建築</a:t>
            </a:r>
            <a:r>
              <a:rPr lang="zh-TW" altLang="en-US" sz="1600" dirty="0" smtClean="0">
                <a:latin typeface="微軟正黑體" panose="020B0604030504040204" pitchFamily="34" charset="-120"/>
                <a:ea typeface="微軟正黑體" panose="020B0604030504040204" pitchFamily="34" charset="-120"/>
              </a:rPr>
              <a:t>學會</a:t>
            </a:r>
            <a:r>
              <a:rPr lang="en-US" altLang="zh-TW" sz="1600" dirty="0" smtClean="0">
                <a:latin typeface="微軟正黑體" panose="020B0604030504040204" pitchFamily="34" charset="-120"/>
                <a:ea typeface="微軟正黑體" panose="020B0604030504040204" pitchFamily="34" charset="-120"/>
              </a:rPr>
              <a:t>2015</a:t>
            </a:r>
            <a:r>
              <a:rPr lang="zh-TW" altLang="en-US" sz="1600" dirty="0" smtClean="0">
                <a:latin typeface="微軟正黑體" panose="020B0604030504040204" pitchFamily="34" charset="-120"/>
                <a:ea typeface="微軟正黑體" panose="020B0604030504040204" pitchFamily="34" charset="-120"/>
              </a:rPr>
              <a:t>、</a:t>
            </a:r>
            <a:r>
              <a:rPr lang="en-US" altLang="zh-TW" sz="1600" dirty="0" smtClean="0">
                <a:latin typeface="微軟正黑體" panose="020B0604030504040204" pitchFamily="34" charset="-120"/>
                <a:ea typeface="微軟正黑體" panose="020B0604030504040204" pitchFamily="34" charset="-120"/>
              </a:rPr>
              <a:t>2013 </a:t>
            </a:r>
            <a:r>
              <a:rPr lang="zh-TW" altLang="en-US" sz="1600" dirty="0">
                <a:latin typeface="微軟正黑體" panose="020B0604030504040204" pitchFamily="34" charset="-120"/>
                <a:ea typeface="微軟正黑體" panose="020B0604030504040204" pitchFamily="34" charset="-120"/>
              </a:rPr>
              <a:t>年優良碩士論文</a:t>
            </a:r>
            <a:endParaRPr lang="en-US" altLang="zh-TW" sz="1600" dirty="0" smtClean="0">
              <a:latin typeface="微軟正黑體" panose="020B0604030504040204" pitchFamily="34" charset="-120"/>
              <a:ea typeface="微軟正黑體" panose="020B0604030504040204" pitchFamily="34" charset="-120"/>
            </a:endParaRPr>
          </a:p>
          <a:p>
            <a:r>
              <a:rPr lang="zh-TW" altLang="en-US" sz="1600" dirty="0" smtClean="0">
                <a:latin typeface="微軟正黑體" panose="020B0604030504040204" pitchFamily="34" charset="-120"/>
                <a:ea typeface="微軟正黑體" panose="020B0604030504040204" pitchFamily="34" charset="-120"/>
              </a:rPr>
              <a:t>指導學生獲得台灣</a:t>
            </a:r>
            <a:r>
              <a:rPr lang="zh-TW" altLang="en-US" sz="1600" dirty="0">
                <a:latin typeface="微軟正黑體" panose="020B0604030504040204" pitchFamily="34" charset="-120"/>
                <a:ea typeface="微軟正黑體" panose="020B0604030504040204" pitchFamily="34" charset="-120"/>
              </a:rPr>
              <a:t>圖書館</a:t>
            </a:r>
            <a:r>
              <a:rPr lang="en-US" altLang="zh-TW" sz="1600" dirty="0" smtClean="0">
                <a:latin typeface="微軟正黑體" panose="020B0604030504040204" pitchFamily="34" charset="-120"/>
                <a:ea typeface="微軟正黑體" panose="020B0604030504040204" pitchFamily="34" charset="-120"/>
              </a:rPr>
              <a:t>2013</a:t>
            </a:r>
            <a:r>
              <a:rPr lang="zh-TW" altLang="en-US" sz="1600" dirty="0" smtClean="0">
                <a:latin typeface="微軟正黑體" panose="020B0604030504040204" pitchFamily="34" charset="-120"/>
                <a:ea typeface="微軟正黑體" panose="020B0604030504040204" pitchFamily="34" charset="-120"/>
              </a:rPr>
              <a:t>指導碩士論文獎</a:t>
            </a:r>
            <a:endParaRPr lang="zh-TW" altLang="en-US" sz="1600" dirty="0">
              <a:latin typeface="微軟正黑體" panose="020B0604030504040204" pitchFamily="34" charset="-120"/>
              <a:ea typeface="微軟正黑體" panose="020B0604030504040204" pitchFamily="34" charset="-120"/>
            </a:endParaRPr>
          </a:p>
          <a:p>
            <a:r>
              <a:rPr lang="en-US" altLang="zh-TW" sz="1600" dirty="0" smtClean="0">
                <a:latin typeface="微軟正黑體" panose="020B0604030504040204" pitchFamily="34" charset="-120"/>
                <a:ea typeface="微軟正黑體" panose="020B0604030504040204" pitchFamily="34" charset="-120"/>
              </a:rPr>
              <a:t>2006</a:t>
            </a:r>
            <a:r>
              <a:rPr lang="zh-TW" altLang="zh-TW" sz="1600" dirty="0">
                <a:latin typeface="微軟正黑體" panose="020B0604030504040204" pitchFamily="34" charset="-120"/>
                <a:ea typeface="微軟正黑體" panose="020B0604030504040204" pitchFamily="34" charset="-120"/>
              </a:rPr>
              <a:t>年 台灣科技大學教學優良獎</a:t>
            </a:r>
          </a:p>
          <a:p>
            <a:r>
              <a:rPr lang="en-US" altLang="zh-TW" sz="1600" dirty="0">
                <a:latin typeface="微軟正黑體" panose="020B0604030504040204" pitchFamily="34" charset="-120"/>
                <a:ea typeface="微軟正黑體" panose="020B0604030504040204" pitchFamily="34" charset="-120"/>
              </a:rPr>
              <a:t>2005</a:t>
            </a:r>
            <a:r>
              <a:rPr lang="zh-TW" altLang="zh-TW" sz="1600" dirty="0">
                <a:latin typeface="微軟正黑體" panose="020B0604030504040204" pitchFamily="34" charset="-120"/>
                <a:ea typeface="微軟正黑體" panose="020B0604030504040204" pitchFamily="34" charset="-120"/>
              </a:rPr>
              <a:t>年 內政部「功在古蹟獎」</a:t>
            </a:r>
          </a:p>
          <a:p>
            <a:r>
              <a:rPr lang="en-US" altLang="zh-TW" sz="1600" dirty="0">
                <a:latin typeface="微軟正黑體" panose="020B0604030504040204" pitchFamily="34" charset="-120"/>
                <a:ea typeface="微軟正黑體" panose="020B0604030504040204" pitchFamily="34" charset="-120"/>
              </a:rPr>
              <a:t>2003</a:t>
            </a:r>
            <a:r>
              <a:rPr lang="zh-TW" altLang="zh-TW" sz="1600" dirty="0" smtClean="0">
                <a:latin typeface="微軟正黑體" panose="020B0604030504040204" pitchFamily="34" charset="-120"/>
                <a:ea typeface="微軟正黑體" panose="020B0604030504040204" pitchFamily="34" charset="-120"/>
              </a:rPr>
              <a:t>年</a:t>
            </a:r>
            <a:r>
              <a:rPr lang="zh-TW" altLang="en-US" sz="1600" dirty="0" smtClean="0">
                <a:latin typeface="微軟正黑體" panose="020B0604030504040204" pitchFamily="34" charset="-120"/>
                <a:ea typeface="微軟正黑體" panose="020B0604030504040204" pitchFamily="34" charset="-120"/>
              </a:rPr>
              <a:t> </a:t>
            </a:r>
            <a:r>
              <a:rPr lang="zh-TW" altLang="zh-TW" sz="1600" dirty="0" smtClean="0">
                <a:latin typeface="微軟正黑體" panose="020B0604030504040204" pitchFamily="34" charset="-120"/>
                <a:ea typeface="微軟正黑體" panose="020B0604030504040204" pitchFamily="34" charset="-120"/>
              </a:rPr>
              <a:t>教育部</a:t>
            </a:r>
            <a:r>
              <a:rPr lang="en-US" altLang="zh-TW" sz="1600" dirty="0">
                <a:latin typeface="微軟正黑體" panose="020B0604030504040204" pitchFamily="34" charset="-120"/>
                <a:ea typeface="微軟正黑體" panose="020B0604030504040204" pitchFamily="34" charset="-120"/>
              </a:rPr>
              <a:t>921</a:t>
            </a:r>
            <a:r>
              <a:rPr lang="zh-TW" altLang="zh-TW" sz="1600" dirty="0">
                <a:latin typeface="微軟正黑體" panose="020B0604030504040204" pitchFamily="34" charset="-120"/>
                <a:ea typeface="微軟正黑體" panose="020B0604030504040204" pitchFamily="34" charset="-120"/>
              </a:rPr>
              <a:t>校園重建「新校園運動貢獻獎</a:t>
            </a:r>
            <a:r>
              <a:rPr lang="zh-TW" altLang="zh-TW" sz="1600" dirty="0" smtClean="0">
                <a:latin typeface="微軟正黑體" panose="020B0604030504040204" pitchFamily="34" charset="-120"/>
                <a:ea typeface="微軟正黑體" panose="020B0604030504040204" pitchFamily="34" charset="-120"/>
              </a:rPr>
              <a:t>」</a:t>
            </a:r>
            <a:endParaRPr lang="en-US" altLang="zh-TW" sz="1600" dirty="0" smtClean="0">
              <a:latin typeface="微軟正黑體" panose="020B0604030504040204" pitchFamily="34" charset="-120"/>
              <a:ea typeface="微軟正黑體" panose="020B0604030504040204" pitchFamily="34" charset="-120"/>
            </a:endParaRPr>
          </a:p>
          <a:p>
            <a:endParaRPr lang="en-US" altLang="zh-TW" sz="1600" dirty="0">
              <a:latin typeface="微軟正黑體" panose="020B0604030504040204" pitchFamily="34" charset="-120"/>
              <a:ea typeface="微軟正黑體" panose="020B0604030504040204" pitchFamily="34" charset="-120"/>
            </a:endParaRPr>
          </a:p>
          <a:p>
            <a:r>
              <a:rPr lang="zh-TW" altLang="en-US" sz="1600" b="1" dirty="0">
                <a:latin typeface="微軟正黑體" pitchFamily="34" charset="-120"/>
                <a:ea typeface="微軟正黑體" pitchFamily="34" charset="-120"/>
              </a:rPr>
              <a:t>榮譽</a:t>
            </a:r>
            <a:r>
              <a:rPr lang="zh-TW" altLang="en-US" sz="1600" b="1" dirty="0" smtClean="0">
                <a:latin typeface="微軟正黑體" pitchFamily="34" charset="-120"/>
                <a:ea typeface="微軟正黑體" pitchFamily="34" charset="-120"/>
              </a:rPr>
              <a:t>事蹟</a:t>
            </a:r>
            <a:endParaRPr lang="en-US" altLang="zh-TW" sz="1600" b="1" dirty="0" smtClean="0">
              <a:latin typeface="微軟正黑體" pitchFamily="34" charset="-120"/>
              <a:ea typeface="微軟正黑體" pitchFamily="34" charset="-120"/>
            </a:endParaRPr>
          </a:p>
          <a:p>
            <a:endParaRPr lang="en-US" altLang="zh-TW" sz="1600" dirty="0" smtClean="0">
              <a:latin typeface="微軟正黑體" panose="020B0604030504040204" pitchFamily="34" charset="-120"/>
              <a:ea typeface="微軟正黑體" panose="020B0604030504040204" pitchFamily="34" charset="-120"/>
            </a:endParaRPr>
          </a:p>
          <a:p>
            <a:r>
              <a:rPr lang="zh-TW" altLang="en-US" sz="1600" dirty="0">
                <a:latin typeface="微軟正黑體" panose="020B0604030504040204" pitchFamily="34" charset="-120"/>
                <a:ea typeface="微軟正黑體" panose="020B0604030504040204" pitchFamily="34" charset="-120"/>
              </a:rPr>
              <a:t>國家文化資產保存</a:t>
            </a:r>
            <a:r>
              <a:rPr lang="zh-TW" altLang="en-US" sz="1600" dirty="0" smtClean="0">
                <a:latin typeface="微軟正黑體" panose="020B0604030504040204" pitchFamily="34" charset="-120"/>
                <a:ea typeface="微軟正黑體" panose="020B0604030504040204" pitchFamily="34" charset="-120"/>
              </a:rPr>
              <a:t>獎評審委</a:t>
            </a:r>
            <a:r>
              <a:rPr lang="zh-TW" altLang="en-US" sz="1600" dirty="0">
                <a:latin typeface="微軟正黑體" panose="020B0604030504040204" pitchFamily="34" charset="-120"/>
                <a:ea typeface="微軟正黑體" panose="020B0604030504040204" pitchFamily="34" charset="-120"/>
              </a:rPr>
              <a:t>員</a:t>
            </a:r>
            <a:endParaRPr lang="en-US" altLang="zh-TW" sz="1600" dirty="0" smtClean="0">
              <a:latin typeface="微軟正黑體" panose="020B0604030504040204" pitchFamily="34" charset="-120"/>
              <a:ea typeface="微軟正黑體" panose="020B0604030504040204" pitchFamily="34" charset="-120"/>
            </a:endParaRPr>
          </a:p>
          <a:p>
            <a:r>
              <a:rPr lang="en-US" altLang="zh-TW" sz="1600" dirty="0" smtClean="0">
                <a:latin typeface="微軟正黑體" panose="020B0604030504040204" pitchFamily="34" charset="-120"/>
                <a:ea typeface="微軟正黑體" panose="020B0604030504040204" pitchFamily="34" charset="-120"/>
              </a:rPr>
              <a:t>2012</a:t>
            </a:r>
            <a:r>
              <a:rPr lang="zh-TW" altLang="en-US" sz="1600" dirty="0">
                <a:latin typeface="微軟正黑體" pitchFamily="34" charset="-120"/>
                <a:ea typeface="微軟正黑體" pitchFamily="34" charset="-120"/>
              </a:rPr>
              <a:t>台灣建築獎評審</a:t>
            </a:r>
            <a:r>
              <a:rPr lang="zh-TW" altLang="en-US" sz="1600" dirty="0" smtClean="0">
                <a:latin typeface="微軟正黑體" pitchFamily="34" charset="-120"/>
                <a:ea typeface="微軟正黑體" pitchFamily="34" charset="-120"/>
              </a:rPr>
              <a:t>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台北市「都市景觀大獎」</a:t>
            </a:r>
            <a:r>
              <a:rPr lang="zh-TW" altLang="en-US" sz="1600" dirty="0">
                <a:latin typeface="微軟正黑體" pitchFamily="34" charset="-120"/>
                <a:ea typeface="微軟正黑體" pitchFamily="34" charset="-120"/>
              </a:rPr>
              <a:t>評審委員</a:t>
            </a:r>
            <a:endParaRPr lang="en-US" altLang="zh-TW" sz="1600" dirty="0" smtClean="0">
              <a:latin typeface="微軟正黑體" pitchFamily="34" charset="-120"/>
              <a:ea typeface="微軟正黑體" pitchFamily="34" charset="-120"/>
            </a:endParaRPr>
          </a:p>
          <a:p>
            <a:r>
              <a:rPr lang="zh-TW" altLang="en-US" sz="1600" dirty="0">
                <a:latin typeface="微軟正黑體" pitchFamily="34" charset="-120"/>
                <a:ea typeface="微軟正黑體" pitchFamily="34" charset="-120"/>
              </a:rPr>
              <a:t>內政部「全國景觀風貌改造大獎」評審</a:t>
            </a:r>
            <a:r>
              <a:rPr lang="zh-TW" altLang="en-US" sz="1600" dirty="0" smtClean="0">
                <a:latin typeface="微軟正黑體" pitchFamily="34" charset="-120"/>
                <a:ea typeface="微軟正黑體" pitchFamily="34" charset="-120"/>
              </a:rPr>
              <a:t>委員</a:t>
            </a:r>
            <a:endParaRPr lang="en-US" altLang="zh-TW" sz="1600" dirty="0" smtClean="0">
              <a:latin typeface="微軟正黑體" pitchFamily="34" charset="-120"/>
              <a:ea typeface="微軟正黑體" pitchFamily="34" charset="-120"/>
            </a:endParaRPr>
          </a:p>
          <a:p>
            <a:r>
              <a:rPr lang="zh-TW" altLang="en-US" sz="1600" dirty="0">
                <a:latin typeface="微軟正黑體" pitchFamily="34" charset="-120"/>
                <a:ea typeface="微軟正黑體" pitchFamily="34" charset="-120"/>
              </a:rPr>
              <a:t>內政部「台灣城鄉風貌整體規劃示範計畫」競爭型補助計畫評審</a:t>
            </a:r>
            <a:r>
              <a:rPr lang="zh-TW" altLang="en-US" sz="1600" dirty="0" smtClean="0">
                <a:latin typeface="微軟正黑體" pitchFamily="34" charset="-120"/>
                <a:ea typeface="微軟正黑體" pitchFamily="34" charset="-120"/>
              </a:rPr>
              <a:t>委員</a:t>
            </a:r>
            <a:endParaRPr lang="en-US" altLang="zh-TW" sz="1600" dirty="0" smtClean="0">
              <a:latin typeface="微軟正黑體" pitchFamily="34" charset="-120"/>
              <a:ea typeface="微軟正黑體" pitchFamily="34" charset="-120"/>
            </a:endParaRPr>
          </a:p>
          <a:p>
            <a:r>
              <a:rPr lang="zh-TW" altLang="en-US" sz="1600" dirty="0">
                <a:latin typeface="微軟正黑體" pitchFamily="34" charset="-120"/>
                <a:ea typeface="微軟正黑體" pitchFamily="34" charset="-120"/>
              </a:rPr>
              <a:t>內政部營建署「鄉村地區住宅興建設計圖樣徵圖比賽」評選委員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國家考</a:t>
            </a:r>
            <a:r>
              <a:rPr lang="zh-TW" altLang="en-US" sz="1600" dirty="0">
                <a:latin typeface="微軟正黑體" pitchFamily="34" charset="-120"/>
                <a:ea typeface="微軟正黑體" pitchFamily="34" charset="-120"/>
              </a:rPr>
              <a:t>試</a:t>
            </a:r>
            <a:r>
              <a:rPr lang="zh-TW" altLang="en-US" sz="1600" dirty="0" smtClean="0">
                <a:latin typeface="微軟正黑體" pitchFamily="34" charset="-120"/>
                <a:ea typeface="微軟正黑體" pitchFamily="34" charset="-120"/>
              </a:rPr>
              <a:t>公務人員</a:t>
            </a:r>
            <a:r>
              <a:rPr lang="zh-TW" altLang="en-US" sz="1600" dirty="0">
                <a:latin typeface="微軟正黑體" pitchFamily="34" charset="-120"/>
                <a:ea typeface="微軟正黑體" pitchFamily="34" charset="-120"/>
              </a:rPr>
              <a:t>考試命題兼閱卷委員</a:t>
            </a:r>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日本名古屋工業大學</a:t>
            </a:r>
            <a:r>
              <a:rPr lang="zh-TW" altLang="en-US" sz="1600" dirty="0">
                <a:latin typeface="微軟正黑體" pitchFamily="34" charset="-120"/>
                <a:ea typeface="微軟正黑體" pitchFamily="34" charset="-120"/>
              </a:rPr>
              <a:t>招</a:t>
            </a:r>
            <a:r>
              <a:rPr lang="zh-TW" altLang="en-US" sz="1600" dirty="0" smtClean="0">
                <a:latin typeface="微軟正黑體" pitchFamily="34" charset="-120"/>
                <a:ea typeface="微軟正黑體" pitchFamily="34" charset="-120"/>
              </a:rPr>
              <a:t>聘學者</a:t>
            </a:r>
            <a:endParaRPr lang="en-US" altLang="zh-TW" sz="1600" dirty="0" smtClean="0">
              <a:latin typeface="微軟正黑體" pitchFamily="34" charset="-120"/>
              <a:ea typeface="微軟正黑體" pitchFamily="34" charset="-120"/>
            </a:endParaRPr>
          </a:p>
          <a:p>
            <a:endParaRPr lang="zh-TW" altLang="en-US" sz="1600" dirty="0">
              <a:latin typeface="微軟正黑體" pitchFamily="34" charset="-120"/>
              <a:ea typeface="微軟正黑體" pitchFamily="34" charset="-120"/>
            </a:endParaRPr>
          </a:p>
        </p:txBody>
      </p:sp>
      <p:sp>
        <p:nvSpPr>
          <p:cNvPr id="10248" name="文字方塊 1"/>
          <p:cNvSpPr txBox="1">
            <a:spLocks noChangeArrowheads="1"/>
          </p:cNvSpPr>
          <p:nvPr/>
        </p:nvSpPr>
        <p:spPr bwMode="auto">
          <a:xfrm>
            <a:off x="792163" y="504250"/>
            <a:ext cx="2236510" cy="584775"/>
          </a:xfrm>
          <a:prstGeom prst="rect">
            <a:avLst/>
          </a:prstGeom>
          <a:noFill/>
          <a:ln w="9525">
            <a:noFill/>
            <a:miter lim="800000"/>
            <a:headEnd/>
            <a:tailEnd/>
          </a:ln>
        </p:spPr>
        <p:txBody>
          <a:bodyPr wrap="none">
            <a:spAutoFit/>
          </a:bodyPr>
          <a:lstStyle/>
          <a:p>
            <a:r>
              <a:rPr lang="zh-TW" altLang="en-US" sz="3200" b="1" dirty="0" smtClean="0">
                <a:latin typeface="微軟正黑體" pitchFamily="34" charset="-120"/>
                <a:ea typeface="微軟正黑體" pitchFamily="34" charset="-120"/>
              </a:rPr>
              <a:t>王惠君會士</a:t>
            </a:r>
            <a:endParaRPr kumimoji="0" lang="zh-TW" altLang="en-US" sz="3200" b="1" dirty="0">
              <a:latin typeface="微軟正黑體" pitchFamily="34" charset="-120"/>
              <a:ea typeface="微軟正黑體" pitchFamily="34" charset="-120"/>
            </a:endParaRPr>
          </a:p>
        </p:txBody>
      </p:sp>
      <p:cxnSp>
        <p:nvCxnSpPr>
          <p:cNvPr id="2" name="直線接點 1">
            <a:extLst>
              <a:ext uri="{FF2B5EF4-FFF2-40B4-BE49-F238E27FC236}">
                <a16:creationId xmlns="" xmlns:a16="http://schemas.microsoft.com/office/drawing/2014/main" id="{DF2B68EF-6D44-788D-C3FF-E96C572C485B}"/>
              </a:ext>
            </a:extLst>
          </p:cNvPr>
          <p:cNvCxnSpPr/>
          <p:nvPr/>
        </p:nvCxnSpPr>
        <p:spPr>
          <a:xfrm>
            <a:off x="576139" y="1089025"/>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p:spPr>
        <p:style>
          <a:lnRef idx="3">
            <a:schemeClr val="accent1"/>
          </a:lnRef>
          <a:fillRef idx="0">
            <a:schemeClr val="accent1"/>
          </a:fillRef>
          <a:effectRef idx="2">
            <a:schemeClr val="accent1"/>
          </a:effectRef>
          <a:fontRef idx="minor">
            <a:schemeClr val="tx1"/>
          </a:fontRef>
        </p:style>
      </p:cxnSp>
      <p:pic>
        <p:nvPicPr>
          <p:cNvPr id="3" name="圖片 2">
            <a:extLst>
              <a:ext uri="{FF2B5EF4-FFF2-40B4-BE49-F238E27FC236}">
                <a16:creationId xmlns="" xmlns:a16="http://schemas.microsoft.com/office/drawing/2014/main" id="{3ECFF093-502F-63E9-4E3E-2D980E9B49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634" y="6335961"/>
            <a:ext cx="3218694" cy="630937"/>
          </a:xfrm>
          <a:prstGeom prst="rect">
            <a:avLst/>
          </a:prstGeom>
        </p:spPr>
      </p:pic>
      <p:pic>
        <p:nvPicPr>
          <p:cNvPr id="4" name="圖片 3"/>
          <p:cNvPicPr>
            <a:picLocks noChangeAspect="1"/>
          </p:cNvPicPr>
          <p:nvPr/>
        </p:nvPicPr>
        <p:blipFill rotWithShape="1">
          <a:blip r:embed="rId3" cstate="print">
            <a:extLst>
              <a:ext uri="{28A0092B-C50C-407E-A947-70E740481C1C}">
                <a14:useLocalDpi xmlns:a14="http://schemas.microsoft.com/office/drawing/2010/main" val="0"/>
              </a:ext>
            </a:extLst>
          </a:blip>
          <a:srcRect l="12548" t="15971" r="17476" b="9001"/>
          <a:stretch/>
        </p:blipFill>
        <p:spPr>
          <a:xfrm>
            <a:off x="6461361" y="2948082"/>
            <a:ext cx="2016224" cy="2883694"/>
          </a:xfrm>
          <a:prstGeom prst="rect">
            <a:avLst/>
          </a:prstGeom>
        </p:spPr>
      </p:pic>
      <p:pic>
        <p:nvPicPr>
          <p:cNvPr id="9" name="圖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8175800" y="3447175"/>
            <a:ext cx="2671962" cy="1885508"/>
          </a:xfrm>
          <a:prstGeom prst="rect">
            <a:avLst/>
          </a:prstGeom>
        </p:spPr>
      </p:pic>
      <p:pic>
        <p:nvPicPr>
          <p:cNvPr id="10" name="圖片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1005" y="1111031"/>
            <a:ext cx="2540069" cy="1792436"/>
          </a:xfrm>
          <a:prstGeom prst="rect">
            <a:avLst/>
          </a:prstGeom>
        </p:spPr>
      </p:pic>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字方塊 1"/>
          <p:cNvSpPr txBox="1">
            <a:spLocks noChangeArrowheads="1"/>
          </p:cNvSpPr>
          <p:nvPr/>
        </p:nvSpPr>
        <p:spPr bwMode="auto">
          <a:xfrm>
            <a:off x="720155" y="1584226"/>
            <a:ext cx="3672408" cy="4524315"/>
          </a:xfrm>
          <a:prstGeom prst="rect">
            <a:avLst/>
          </a:prstGeom>
          <a:noFill/>
          <a:ln w="9525">
            <a:noFill/>
            <a:miter lim="800000"/>
            <a:headEnd/>
            <a:tailEnd/>
          </a:ln>
        </p:spPr>
        <p:txBody>
          <a:bodyPr wrap="square">
            <a:spAutoFit/>
          </a:bodyPr>
          <a:lstStyle/>
          <a:p>
            <a:r>
              <a:rPr lang="zh-TW" altLang="en-US" sz="1600" b="1" dirty="0">
                <a:latin typeface="微軟正黑體" pitchFamily="34" charset="-120"/>
                <a:ea typeface="微軟正黑體" pitchFamily="34" charset="-120"/>
              </a:rPr>
              <a:t>推薦</a:t>
            </a:r>
            <a:r>
              <a:rPr lang="zh-TW" altLang="en-US" sz="1600" b="1" dirty="0" smtClean="0">
                <a:latin typeface="微軟正黑體" pitchFamily="34" charset="-120"/>
                <a:ea typeface="微軟正黑體" pitchFamily="34" charset="-120"/>
              </a:rPr>
              <a:t>理由</a:t>
            </a:r>
            <a:endParaRPr lang="en-US" altLang="zh-TW" sz="1600" b="1"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zh-TW" sz="1600" dirty="0" smtClean="0">
                <a:latin typeface="微軟正黑體" panose="020B0604030504040204" pitchFamily="34" charset="-120"/>
                <a:ea typeface="微軟正黑體" panose="020B0604030504040204" pitchFamily="34" charset="-120"/>
              </a:rPr>
              <a:t>長期致力</a:t>
            </a:r>
            <a:r>
              <a:rPr lang="zh-TW" altLang="en-US" sz="1600" dirty="0" smtClean="0">
                <a:latin typeface="微軟正黑體" panose="020B0604030504040204" pitchFamily="34" charset="-120"/>
                <a:ea typeface="微軟正黑體" panose="020B0604030504040204" pitchFamily="34" charset="-120"/>
              </a:rPr>
              <a:t>於</a:t>
            </a:r>
            <a:r>
              <a:rPr lang="zh-TW" altLang="zh-TW" sz="1600" dirty="0" smtClean="0">
                <a:latin typeface="微軟正黑體" panose="020B0604030504040204" pitchFamily="34" charset="-120"/>
                <a:ea typeface="微軟正黑體" panose="020B0604030504040204" pitchFamily="34" charset="-120"/>
              </a:rPr>
              <a:t>文化</a:t>
            </a:r>
            <a:r>
              <a:rPr lang="zh-TW" altLang="zh-TW" sz="1600" dirty="0">
                <a:latin typeface="微軟正黑體" panose="020B0604030504040204" pitchFamily="34" charset="-120"/>
                <a:ea typeface="微軟正黑體" panose="020B0604030504040204" pitchFamily="34" charset="-120"/>
              </a:rPr>
              <a:t>資產、歷史</a:t>
            </a:r>
            <a:r>
              <a:rPr lang="zh-TW" altLang="zh-TW" sz="1600" dirty="0" smtClean="0">
                <a:latin typeface="微軟正黑體" panose="020B0604030504040204" pitchFamily="34" charset="-120"/>
                <a:ea typeface="微軟正黑體" panose="020B0604030504040204" pitchFamily="34" charset="-120"/>
              </a:rPr>
              <a:t>環境</a:t>
            </a:r>
            <a:r>
              <a:rPr lang="zh-TW" altLang="zh-TW" sz="1600" dirty="0">
                <a:latin typeface="微軟正黑體" panose="020B0604030504040204" pitchFamily="34" charset="-120"/>
                <a:ea typeface="微軟正黑體" panose="020B0604030504040204" pitchFamily="34" charset="-120"/>
              </a:rPr>
              <a:t>的</a:t>
            </a:r>
            <a:r>
              <a:rPr lang="zh-TW" altLang="zh-TW" sz="1600" dirty="0" smtClean="0">
                <a:latin typeface="微軟正黑體" panose="020B0604030504040204" pitchFamily="34" charset="-120"/>
                <a:ea typeface="微軟正黑體" panose="020B0604030504040204" pitchFamily="34" charset="-120"/>
              </a:rPr>
              <a:t>保存</a:t>
            </a:r>
            <a:r>
              <a:rPr lang="zh-TW" altLang="en-US" sz="1600" dirty="0" smtClean="0">
                <a:latin typeface="微軟正黑體" panose="020B0604030504040204" pitchFamily="34" charset="-120"/>
                <a:ea typeface="微軟正黑體" panose="020B0604030504040204" pitchFamily="34" charset="-120"/>
              </a:rPr>
              <a:t>與</a:t>
            </a:r>
            <a:r>
              <a:rPr lang="zh-TW" altLang="zh-TW" sz="1600" dirty="0" smtClean="0">
                <a:latin typeface="微軟正黑體" panose="020B0604030504040204" pitchFamily="34" charset="-120"/>
                <a:ea typeface="微軟正黑體" panose="020B0604030504040204" pitchFamily="34" charset="-120"/>
              </a:rPr>
              <a:t>活化發展，</a:t>
            </a:r>
            <a:r>
              <a:rPr lang="zh-TW" altLang="en-US" sz="1600" dirty="0">
                <a:latin typeface="微軟正黑體" panose="020B0604030504040204" pitchFamily="34" charset="-120"/>
                <a:ea typeface="微軟正黑體" panose="020B0604030504040204" pitchFamily="34" charset="-120"/>
              </a:rPr>
              <a:t>以建築史為開端</a:t>
            </a:r>
            <a:r>
              <a:rPr lang="zh-TW" altLang="en-US" sz="1600" dirty="0" smtClean="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在</a:t>
            </a:r>
            <a:r>
              <a:rPr lang="zh-TW" altLang="en-US" sz="1600" dirty="0" smtClean="0">
                <a:latin typeface="微軟正黑體" panose="020B0604030504040204" pitchFamily="34" charset="-120"/>
                <a:ea typeface="微軟正黑體" panose="020B0604030504040204" pitchFamily="34" charset="-120"/>
              </a:rPr>
              <a:t>因應</a:t>
            </a:r>
            <a:r>
              <a:rPr lang="zh-TW" altLang="en-US" sz="1600" dirty="0">
                <a:latin typeface="微軟正黑體" panose="020B0604030504040204" pitchFamily="34" charset="-120"/>
                <a:ea typeface="微軟正黑體" panose="020B0604030504040204" pitchFamily="34" charset="-120"/>
              </a:rPr>
              <a:t>台灣現階段</a:t>
            </a:r>
            <a:r>
              <a:rPr lang="zh-TW" altLang="en-US" sz="1600" dirty="0" smtClean="0">
                <a:latin typeface="微軟正黑體" panose="020B0604030504040204" pitchFamily="34" charset="-120"/>
                <a:ea typeface="微軟正黑體" panose="020B0604030504040204" pitchFamily="34" charset="-120"/>
              </a:rPr>
              <a:t>古蹟、歷史建築與歷史文化區域在保存與活化</a:t>
            </a:r>
            <a:r>
              <a:rPr lang="zh-TW" altLang="en-US" sz="1600" dirty="0">
                <a:latin typeface="微軟正黑體" panose="020B0604030504040204" pitchFamily="34" charset="-120"/>
                <a:ea typeface="微軟正黑體" panose="020B0604030504040204" pitchFamily="34" charset="-120"/>
              </a:rPr>
              <a:t>上</a:t>
            </a:r>
            <a:r>
              <a:rPr lang="zh-TW" altLang="en-US" sz="1600" dirty="0" smtClean="0">
                <a:latin typeface="微軟正黑體" panose="020B0604030504040204" pitchFamily="34" charset="-120"/>
                <a:ea typeface="微軟正黑體" panose="020B0604030504040204" pitchFamily="34" charset="-120"/>
              </a:rPr>
              <a:t>面臨之諸多</a:t>
            </a:r>
            <a:r>
              <a:rPr lang="zh-TW" altLang="en-US" sz="1600" dirty="0">
                <a:latin typeface="微軟正黑體" panose="020B0604030504040204" pitchFamily="34" charset="-120"/>
                <a:ea typeface="微軟正黑體" panose="020B0604030504040204" pitchFamily="34" charset="-120"/>
              </a:rPr>
              <a:t>問題</a:t>
            </a:r>
            <a:r>
              <a:rPr lang="zh-TW" altLang="en-US" sz="1600" dirty="0" smtClean="0">
                <a:latin typeface="微軟正黑體" panose="020B0604030504040204" pitchFamily="34" charset="-120"/>
                <a:ea typeface="微軟正黑體" panose="020B0604030504040204" pitchFamily="34" charset="-120"/>
              </a:rPr>
              <a:t>，從理論、修復技術與實務上提出解決方案。</a:t>
            </a:r>
            <a:endParaRPr lang="en-US" altLang="zh-TW" sz="1600" dirty="0" smtClean="0">
              <a:latin typeface="微軟正黑體" panose="020B0604030504040204" pitchFamily="34" charset="-120"/>
              <a:ea typeface="微軟正黑體" panose="020B0604030504040204" pitchFamily="34" charset="-120"/>
            </a:endParaRPr>
          </a:p>
          <a:p>
            <a:endParaRPr lang="zh-TW" altLang="zh-TW" sz="1600" dirty="0">
              <a:latin typeface="微軟正黑體" panose="020B0604030504040204" pitchFamily="34" charset="-120"/>
              <a:ea typeface="微軟正黑體" panose="020B0604030504040204" pitchFamily="34" charset="-120"/>
            </a:endParaRPr>
          </a:p>
          <a:p>
            <a:r>
              <a:rPr lang="zh-TW" altLang="en-US" sz="1600" dirty="0" smtClean="0">
                <a:latin typeface="微軟正黑體" pitchFamily="34" charset="-120"/>
                <a:ea typeface="微軟正黑體" pitchFamily="34" charset="-120"/>
              </a:rPr>
              <a:t>在台灣</a:t>
            </a:r>
            <a:r>
              <a:rPr lang="zh-TW" altLang="en-US" sz="1600" dirty="0">
                <a:latin typeface="微軟正黑體" pitchFamily="34" charset="-120"/>
                <a:ea typeface="微軟正黑體" pitchFamily="34" charset="-120"/>
              </a:rPr>
              <a:t>建築</a:t>
            </a:r>
            <a:r>
              <a:rPr lang="zh-TW" altLang="en-US" sz="1600" dirty="0" smtClean="0">
                <a:latin typeface="微軟正黑體" pitchFamily="34" charset="-120"/>
                <a:ea typeface="微軟正黑體" pitchFamily="34" charset="-120"/>
              </a:rPr>
              <a:t>史之研究中，特別對於日</a:t>
            </a:r>
            <a:r>
              <a:rPr lang="zh-TW" altLang="en-US" sz="1600" dirty="0">
                <a:latin typeface="微軟正黑體" pitchFamily="34" charset="-120"/>
                <a:ea typeface="微軟正黑體" pitchFamily="34" charset="-120"/>
              </a:rPr>
              <a:t>治</a:t>
            </a:r>
            <a:r>
              <a:rPr lang="zh-TW" altLang="en-US" sz="1600" dirty="0" smtClean="0">
                <a:latin typeface="微軟正黑體" pitchFamily="34" charset="-120"/>
                <a:ea typeface="微軟正黑體" pitchFamily="34" charset="-120"/>
              </a:rPr>
              <a:t>時期包括佛寺、住宅、官廳、學校與產業建築之特色</a:t>
            </a:r>
            <a:r>
              <a:rPr lang="zh-TW" altLang="en-US" sz="1600" dirty="0">
                <a:latin typeface="微軟正黑體" pitchFamily="34" charset="-120"/>
                <a:ea typeface="微軟正黑體" pitchFamily="34" charset="-120"/>
              </a:rPr>
              <a:t>與</a:t>
            </a:r>
            <a:r>
              <a:rPr lang="zh-TW" altLang="en-US" sz="1600" dirty="0" smtClean="0">
                <a:latin typeface="微軟正黑體" pitchFamily="34" charset="-120"/>
                <a:ea typeface="微軟正黑體" pitchFamily="34" charset="-120"/>
              </a:rPr>
              <a:t>變遷，獲得重要研究成果。</a:t>
            </a:r>
            <a:endParaRPr lang="zh-TW" altLang="en-US" sz="1600" dirty="0">
              <a:latin typeface="微軟正黑體" pitchFamily="34" charset="-120"/>
              <a:ea typeface="微軟正黑體" pitchFamily="34" charset="-120"/>
            </a:endParaRPr>
          </a:p>
          <a:p>
            <a:endParaRPr lang="en-US" altLang="zh-TW" sz="1600" dirty="0">
              <a:latin typeface="微軟正黑體" pitchFamily="34" charset="-120"/>
              <a:ea typeface="微軟正黑體" pitchFamily="34" charset="-120"/>
            </a:endParaRPr>
          </a:p>
          <a:p>
            <a:r>
              <a:rPr lang="zh-TW" altLang="en-US" sz="1600" dirty="0" smtClean="0">
                <a:latin typeface="微軟正黑體" panose="020B0604030504040204" pitchFamily="34" charset="-120"/>
                <a:ea typeface="微軟正黑體" panose="020B0604030504040204" pitchFamily="34" charset="-120"/>
              </a:rPr>
              <a:t>在建築教育上，</a:t>
            </a:r>
            <a:r>
              <a:rPr lang="zh-TW" altLang="zh-TW" sz="1600" dirty="0" smtClean="0">
                <a:latin typeface="微軟正黑體" panose="020B0604030504040204" pitchFamily="34" charset="-120"/>
                <a:ea typeface="微軟正黑體" panose="020B0604030504040204" pitchFamily="34" charset="-120"/>
              </a:rPr>
              <a:t>培育相當多</a:t>
            </a:r>
            <a:r>
              <a:rPr lang="zh-TW" altLang="en-US" sz="1600" dirty="0" smtClean="0">
                <a:latin typeface="微軟正黑體" panose="020B0604030504040204" pitchFamily="34" charset="-120"/>
                <a:ea typeface="微軟正黑體" panose="020B0604030504040204" pitchFamily="34" charset="-120"/>
              </a:rPr>
              <a:t>建築文化資產保存維護</a:t>
            </a:r>
            <a:r>
              <a:rPr lang="zh-TW" altLang="zh-TW" sz="1600" dirty="0" smtClean="0">
                <a:latin typeface="微軟正黑體" panose="020B0604030504040204" pitchFamily="34" charset="-120"/>
                <a:ea typeface="微軟正黑體" panose="020B0604030504040204" pitchFamily="34" charset="-120"/>
              </a:rPr>
              <a:t>人才</a:t>
            </a:r>
            <a:r>
              <a:rPr lang="zh-TW" altLang="en-US" sz="1600" dirty="0" smtClean="0">
                <a:latin typeface="微軟正黑體" panose="020B0604030504040204" pitchFamily="34" charset="-120"/>
                <a:ea typeface="微軟正黑體" panose="020B0604030504040204" pitchFamily="34" charset="-120"/>
              </a:rPr>
              <a:t>，任職於公部門、學校或成為專業者，對建築業與文化資產領域有所貢獻</a:t>
            </a:r>
            <a:r>
              <a:rPr lang="zh-TW" altLang="zh-TW" sz="1600" dirty="0" smtClean="0">
                <a:latin typeface="微軟正黑體" panose="020B0604030504040204" pitchFamily="34" charset="-120"/>
                <a:ea typeface="微軟正黑體" panose="020B0604030504040204" pitchFamily="34" charset="-120"/>
              </a:rPr>
              <a:t>。</a:t>
            </a:r>
            <a:endParaRPr lang="en-US" altLang="zh-TW" sz="1600" dirty="0">
              <a:latin typeface="微軟正黑體" panose="020B0604030504040204" pitchFamily="34" charset="-120"/>
              <a:ea typeface="微軟正黑體" panose="020B0604030504040204" pitchFamily="34" charset="-120"/>
            </a:endParaRPr>
          </a:p>
        </p:txBody>
      </p:sp>
      <p:sp>
        <p:nvSpPr>
          <p:cNvPr id="11272" name="文字方塊 1"/>
          <p:cNvSpPr txBox="1">
            <a:spLocks noChangeArrowheads="1"/>
          </p:cNvSpPr>
          <p:nvPr/>
        </p:nvSpPr>
        <p:spPr bwMode="auto">
          <a:xfrm>
            <a:off x="720155" y="504250"/>
            <a:ext cx="2236510" cy="584775"/>
          </a:xfrm>
          <a:prstGeom prst="rect">
            <a:avLst/>
          </a:prstGeom>
          <a:noFill/>
          <a:ln w="9525">
            <a:noFill/>
            <a:miter lim="800000"/>
            <a:headEnd/>
            <a:tailEnd/>
          </a:ln>
        </p:spPr>
        <p:txBody>
          <a:bodyPr wrap="none">
            <a:spAutoFit/>
          </a:bodyPr>
          <a:lstStyle/>
          <a:p>
            <a:r>
              <a:rPr lang="zh-TW" altLang="en-US" sz="3200" b="1" dirty="0" smtClean="0">
                <a:latin typeface="微軟正黑體" pitchFamily="34" charset="-120"/>
                <a:ea typeface="微軟正黑體" pitchFamily="34" charset="-120"/>
              </a:rPr>
              <a:t>王惠君會士</a:t>
            </a:r>
            <a:endParaRPr kumimoji="0" lang="zh-TW" altLang="en-US" sz="3200" b="1" dirty="0">
              <a:latin typeface="微軟正黑體" pitchFamily="34" charset="-120"/>
              <a:ea typeface="微軟正黑體" pitchFamily="34" charset="-120"/>
            </a:endParaRPr>
          </a:p>
        </p:txBody>
      </p:sp>
      <p:cxnSp>
        <p:nvCxnSpPr>
          <p:cNvPr id="2" name="直線接點 1">
            <a:extLst>
              <a:ext uri="{FF2B5EF4-FFF2-40B4-BE49-F238E27FC236}">
                <a16:creationId xmlns="" xmlns:a16="http://schemas.microsoft.com/office/drawing/2014/main" id="{B05CA07B-F589-9EE5-1E2B-611640D7BD4E}"/>
              </a:ext>
            </a:extLst>
          </p:cNvPr>
          <p:cNvCxnSpPr/>
          <p:nvPr/>
        </p:nvCxnSpPr>
        <p:spPr>
          <a:xfrm>
            <a:off x="576139" y="1089025"/>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p:spPr>
        <p:style>
          <a:lnRef idx="3">
            <a:schemeClr val="accent1"/>
          </a:lnRef>
          <a:fillRef idx="0">
            <a:schemeClr val="accent1"/>
          </a:fillRef>
          <a:effectRef idx="2">
            <a:schemeClr val="accent1"/>
          </a:effectRef>
          <a:fontRef idx="minor">
            <a:schemeClr val="tx1"/>
          </a:fontRef>
        </p:style>
      </p:cxnSp>
      <p:pic>
        <p:nvPicPr>
          <p:cNvPr id="3" name="圖片 2">
            <a:extLst>
              <a:ext uri="{FF2B5EF4-FFF2-40B4-BE49-F238E27FC236}">
                <a16:creationId xmlns="" xmlns:a16="http://schemas.microsoft.com/office/drawing/2014/main" id="{A58D36A5-5E9F-D3F7-ECF5-3B3303E950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634" y="6335961"/>
            <a:ext cx="3218694" cy="630937"/>
          </a:xfrm>
          <a:prstGeom prst="rect">
            <a:avLst/>
          </a:prstGeom>
        </p:spPr>
      </p:pic>
      <p:pic>
        <p:nvPicPr>
          <p:cNvPr id="9" name="圖片 8"/>
          <p:cNvPicPr>
            <a:picLocks noChangeAspect="1"/>
          </p:cNvPicPr>
          <p:nvPr/>
        </p:nvPicPr>
        <p:blipFill rotWithShape="1">
          <a:blip r:embed="rId3" cstate="print">
            <a:extLst>
              <a:ext uri="{28A0092B-C50C-407E-A947-70E740481C1C}">
                <a14:useLocalDpi xmlns:a14="http://schemas.microsoft.com/office/drawing/2010/main" val="0"/>
              </a:ext>
            </a:extLst>
          </a:blip>
          <a:srcRect t="25000" b="26000"/>
          <a:stretch/>
        </p:blipFill>
        <p:spPr>
          <a:xfrm>
            <a:off x="7272883" y="1152179"/>
            <a:ext cx="3615816" cy="2505542"/>
          </a:xfrm>
          <a:prstGeom prst="rect">
            <a:avLst/>
          </a:prstGeom>
        </p:spPr>
      </p:pic>
      <p:pic>
        <p:nvPicPr>
          <p:cNvPr id="10" name="圖片 9"/>
          <p:cNvPicPr>
            <a:picLocks noChangeAspect="1"/>
          </p:cNvPicPr>
          <p:nvPr/>
        </p:nvPicPr>
        <p:blipFill rotWithShape="1">
          <a:blip r:embed="rId4" cstate="print">
            <a:extLst>
              <a:ext uri="{28A0092B-C50C-407E-A947-70E740481C1C}">
                <a14:useLocalDpi xmlns:a14="http://schemas.microsoft.com/office/drawing/2010/main" val="0"/>
              </a:ext>
            </a:extLst>
          </a:blip>
          <a:srcRect t="48000" b="9001"/>
          <a:stretch/>
        </p:blipFill>
        <p:spPr>
          <a:xfrm>
            <a:off x="7627793" y="3809834"/>
            <a:ext cx="3173557" cy="1930263"/>
          </a:xfrm>
          <a:prstGeom prst="rect">
            <a:avLst/>
          </a:prstGeom>
        </p:spPr>
      </p:pic>
      <p:pic>
        <p:nvPicPr>
          <p:cNvPr id="11" name="圖片 10"/>
          <p:cNvPicPr>
            <a:picLocks noChangeAspect="1"/>
          </p:cNvPicPr>
          <p:nvPr/>
        </p:nvPicPr>
        <p:blipFill rotWithShape="1">
          <a:blip r:embed="rId5" cstate="print">
            <a:extLst>
              <a:ext uri="{28A0092B-C50C-407E-A947-70E740481C1C}">
                <a14:useLocalDpi xmlns:a14="http://schemas.microsoft.com/office/drawing/2010/main" val="0"/>
              </a:ext>
            </a:extLst>
          </a:blip>
          <a:srcRect l="16580" t="6506" r="21267"/>
          <a:stretch/>
        </p:blipFill>
        <p:spPr>
          <a:xfrm>
            <a:off x="4689089" y="1152178"/>
            <a:ext cx="2499048" cy="2505542"/>
          </a:xfrm>
          <a:prstGeom prst="rect">
            <a:avLst/>
          </a:prstGeom>
        </p:spPr>
      </p:pic>
      <p:pic>
        <p:nvPicPr>
          <p:cNvPr id="12" name="圖片 11"/>
          <p:cNvPicPr>
            <a:picLocks noChangeAspect="1"/>
          </p:cNvPicPr>
          <p:nvPr/>
        </p:nvPicPr>
        <p:blipFill rotWithShape="1">
          <a:blip r:embed="rId6" cstate="print">
            <a:extLst>
              <a:ext uri="{28A0092B-C50C-407E-A947-70E740481C1C}">
                <a14:useLocalDpi xmlns:a14="http://schemas.microsoft.com/office/drawing/2010/main" val="0"/>
              </a:ext>
            </a:extLst>
          </a:blip>
          <a:srcRect t="33364" r="9789" b="23001"/>
          <a:stretch/>
        </p:blipFill>
        <p:spPr>
          <a:xfrm>
            <a:off x="4680595" y="3805742"/>
            <a:ext cx="2869513" cy="1963351"/>
          </a:xfrm>
          <a:prstGeom prst="rect">
            <a:avLst/>
          </a:prstGeom>
        </p:spPr>
      </p:pic>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1"/>
          <p:cNvSpPr txBox="1">
            <a:spLocks noChangeArrowheads="1"/>
          </p:cNvSpPr>
          <p:nvPr/>
        </p:nvSpPr>
        <p:spPr bwMode="auto">
          <a:xfrm>
            <a:off x="721890" y="1296194"/>
            <a:ext cx="4968552" cy="5755422"/>
          </a:xfrm>
          <a:prstGeom prst="rect">
            <a:avLst/>
          </a:prstGeom>
          <a:noFill/>
          <a:ln w="9525">
            <a:noFill/>
            <a:miter lim="800000"/>
            <a:headEnd/>
            <a:tailEnd/>
          </a:ln>
        </p:spPr>
        <p:txBody>
          <a:bodyPr wrap="square">
            <a:spAutoFit/>
          </a:bodyPr>
          <a:lstStyle/>
          <a:p>
            <a:r>
              <a:rPr lang="zh-TW" altLang="en-US" sz="1600" b="1" dirty="0">
                <a:latin typeface="微軟正黑體" pitchFamily="34" charset="-120"/>
                <a:ea typeface="微軟正黑體" pitchFamily="34" charset="-120"/>
              </a:rPr>
              <a:t>作品</a:t>
            </a:r>
          </a:p>
          <a:p>
            <a:endParaRPr lang="en-US" altLang="zh-TW" sz="1600" dirty="0" smtClean="0">
              <a:latin typeface="微軟正黑體" pitchFamily="34" charset="-120"/>
              <a:ea typeface="微軟正黑體" pitchFamily="34" charset="-120"/>
            </a:endParaRPr>
          </a:p>
          <a:p>
            <a:r>
              <a:rPr lang="zh-TW" altLang="en-US" sz="1600" dirty="0">
                <a:latin typeface="微軟正黑體" pitchFamily="34" charset="-120"/>
                <a:ea typeface="微軟正黑體" pitchFamily="34" charset="-120"/>
              </a:rPr>
              <a:t>王惠君，</a:t>
            </a:r>
            <a:r>
              <a:rPr lang="en-US" altLang="zh-TW" sz="1600" dirty="0">
                <a:latin typeface="微軟正黑體" pitchFamily="34" charset="-120"/>
                <a:ea typeface="微軟正黑體" pitchFamily="34" charset="-120"/>
              </a:rPr>
              <a:t>2019</a:t>
            </a:r>
            <a:r>
              <a:rPr lang="zh-TW" altLang="en-US" sz="1600" dirty="0">
                <a:latin typeface="微軟正黑體" pitchFamily="34" charset="-120"/>
                <a:ea typeface="微軟正黑體" pitchFamily="34" charset="-120"/>
              </a:rPr>
              <a:t>年</a:t>
            </a:r>
            <a:r>
              <a:rPr lang="en-US" altLang="zh-TW" sz="1600" dirty="0">
                <a:latin typeface="微軟正黑體" pitchFamily="34" charset="-120"/>
                <a:ea typeface="微軟正黑體" pitchFamily="34" charset="-120"/>
              </a:rPr>
              <a:t>7</a:t>
            </a:r>
            <a:r>
              <a:rPr lang="zh-TW" altLang="en-US" sz="1600" dirty="0" smtClean="0">
                <a:latin typeface="微軟正黑體" pitchFamily="34" charset="-120"/>
                <a:ea typeface="微軟正黑體" pitchFamily="34" charset="-120"/>
              </a:rPr>
              <a:t>月</a:t>
            </a:r>
            <a:r>
              <a:rPr lang="zh-TW" altLang="en-US" sz="1600" dirty="0" smtClean="0">
                <a:latin typeface="微軟正黑體" pitchFamily="34" charset="-120"/>
                <a:ea typeface="微軟正黑體" pitchFamily="34" charset="-120"/>
              </a:rPr>
              <a:t>，</a:t>
            </a:r>
            <a:r>
              <a:rPr lang="en-US" altLang="zh-TW" sz="1600" dirty="0" smtClean="0">
                <a:latin typeface="微軟正黑體" pitchFamily="34" charset="-120"/>
                <a:ea typeface="微軟正黑體" pitchFamily="34" charset="-120"/>
              </a:rPr>
              <a:t>『</a:t>
            </a:r>
            <a:r>
              <a:rPr lang="zh-TW" altLang="en-US" sz="1600" dirty="0" smtClean="0">
                <a:latin typeface="微軟正黑體" pitchFamily="34" charset="-120"/>
                <a:ea typeface="微軟正黑體" pitchFamily="34" charset="-120"/>
              </a:rPr>
              <a:t>台北歷史</a:t>
            </a:r>
            <a:r>
              <a:rPr lang="en-US" altLang="zh-TW" sz="1600" dirty="0" smtClean="0">
                <a:latin typeface="微軟正黑體" pitchFamily="34" charset="-120"/>
                <a:ea typeface="微軟正黑體" pitchFamily="34" charset="-120"/>
              </a:rPr>
              <a:t>•</a:t>
            </a:r>
            <a:r>
              <a:rPr lang="zh-TW" altLang="en-US" sz="1600" dirty="0" smtClean="0">
                <a:latin typeface="微軟正黑體" pitchFamily="34" charset="-120"/>
                <a:ea typeface="微軟正黑體" pitchFamily="34" charset="-120"/>
              </a:rPr>
              <a:t>空間</a:t>
            </a:r>
            <a:r>
              <a:rPr lang="en-US" altLang="zh-TW" sz="1600" dirty="0" smtClean="0">
                <a:latin typeface="微軟正黑體" pitchFamily="34" charset="-120"/>
                <a:ea typeface="微軟正黑體" pitchFamily="34" charset="-120"/>
              </a:rPr>
              <a:t>•</a:t>
            </a:r>
            <a:r>
              <a:rPr lang="zh-TW" altLang="en-US" sz="1600" dirty="0" smtClean="0">
                <a:latin typeface="微軟正黑體" pitchFamily="34" charset="-120"/>
                <a:ea typeface="微軟正黑體" pitchFamily="34" charset="-120"/>
              </a:rPr>
              <a:t>建築</a:t>
            </a:r>
            <a:r>
              <a:rPr lang="en-US" altLang="zh-TW" sz="1600" dirty="0" smtClean="0">
                <a:latin typeface="微軟正黑體" pitchFamily="34" charset="-120"/>
                <a:ea typeface="微軟正黑體" pitchFamily="34" charset="-120"/>
              </a:rPr>
              <a:t>—</a:t>
            </a:r>
            <a:r>
              <a:rPr lang="zh-TW" altLang="en-US" sz="1600" dirty="0" smtClean="0">
                <a:latin typeface="微軟正黑體" pitchFamily="34" charset="-120"/>
                <a:ea typeface="微軟正黑體" pitchFamily="34" charset="-120"/>
              </a:rPr>
              <a:t>新莊、艋舺、西門、大龍峒、圓山、劍潭</a:t>
            </a:r>
            <a:r>
              <a:rPr lang="en-US" altLang="zh-TW" sz="1600" dirty="0" smtClean="0">
                <a:latin typeface="微軟正黑體" pitchFamily="34" charset="-120"/>
                <a:ea typeface="微軟正黑體" pitchFamily="34" charset="-120"/>
              </a:rPr>
              <a:t>』</a:t>
            </a:r>
            <a:r>
              <a:rPr lang="zh-TW" altLang="en-US" sz="1600" dirty="0" smtClean="0">
                <a:latin typeface="微軟正黑體" pitchFamily="34" charset="-120"/>
                <a:ea typeface="微軟正黑體" pitchFamily="34" charset="-120"/>
              </a:rPr>
              <a:t>，左岸文化出版</a:t>
            </a:r>
            <a:endParaRPr lang="en-US" altLang="zh-TW" sz="1600" dirty="0" smtClean="0">
              <a:latin typeface="微軟正黑體" pitchFamily="34" charset="-120"/>
              <a:ea typeface="微軟正黑體" pitchFamily="34" charset="-120"/>
            </a:endParaRPr>
          </a:p>
          <a:p>
            <a:endParaRPr lang="en-US" altLang="zh-TW" sz="1600" dirty="0" smtClean="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王惠君</a:t>
            </a:r>
            <a:r>
              <a:rPr lang="zh-TW" altLang="en-US" sz="1600" dirty="0">
                <a:latin typeface="微軟正黑體" pitchFamily="34" charset="-120"/>
                <a:ea typeface="微軟正黑體" pitchFamily="34" charset="-120"/>
              </a:rPr>
              <a:t>、二村悟，</a:t>
            </a:r>
            <a:r>
              <a:rPr lang="en-US" altLang="zh-TW" sz="1600" dirty="0">
                <a:latin typeface="微軟正黑體" pitchFamily="34" charset="-120"/>
                <a:ea typeface="微軟正黑體" pitchFamily="34" charset="-120"/>
              </a:rPr>
              <a:t>2010</a:t>
            </a:r>
            <a:r>
              <a:rPr lang="zh-TW" altLang="en-US" sz="1600" dirty="0">
                <a:latin typeface="微軟正黑體" pitchFamily="34" charset="-120"/>
                <a:ea typeface="微軟正黑體" pitchFamily="34" charset="-120"/>
              </a:rPr>
              <a:t>年</a:t>
            </a:r>
            <a:r>
              <a:rPr lang="en-US" altLang="zh-TW" sz="1600" dirty="0">
                <a:latin typeface="微軟正黑體" pitchFamily="34" charset="-120"/>
                <a:ea typeface="微軟正黑體" pitchFamily="34" charset="-120"/>
              </a:rPr>
              <a:t>2</a:t>
            </a:r>
            <a:r>
              <a:rPr lang="zh-TW" altLang="en-US" sz="1600" dirty="0">
                <a:latin typeface="微軟正黑體" pitchFamily="34" charset="-120"/>
                <a:ea typeface="微軟正黑體" pitchFamily="34" charset="-120"/>
              </a:rPr>
              <a:t>月，</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台灣都市物語</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，東京河出書房。</a:t>
            </a:r>
            <a:r>
              <a:rPr lang="en-US" altLang="zh-TW" sz="1600" dirty="0">
                <a:latin typeface="微軟正黑體" pitchFamily="34" charset="-120"/>
                <a:ea typeface="微軟正黑體" pitchFamily="34" charset="-120"/>
              </a:rPr>
              <a:t>(2011</a:t>
            </a:r>
            <a:r>
              <a:rPr lang="zh-TW" altLang="en-US" sz="1600" dirty="0">
                <a:latin typeface="微軟正黑體" pitchFamily="34" charset="-120"/>
                <a:ea typeface="微軟正黑體" pitchFamily="34" charset="-120"/>
              </a:rPr>
              <a:t>年中文版，</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老建築，好故事</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，台灣東販出版社</a:t>
            </a:r>
            <a:r>
              <a:rPr lang="zh-TW" altLang="en-US" sz="1600" dirty="0" smtClean="0">
                <a:latin typeface="微軟正黑體" pitchFamily="34" charset="-120"/>
                <a:ea typeface="微軟正黑體" pitchFamily="34" charset="-120"/>
              </a:rPr>
              <a:t>）</a:t>
            </a:r>
            <a:endParaRPr lang="en-US" altLang="zh-TW" sz="1600" dirty="0" smtClean="0">
              <a:latin typeface="微軟正黑體" pitchFamily="34" charset="-120"/>
              <a:ea typeface="微軟正黑體" pitchFamily="34" charset="-120"/>
            </a:endParaRPr>
          </a:p>
          <a:p>
            <a:endParaRPr lang="zh-TW" altLang="en-US" sz="1600" dirty="0">
              <a:latin typeface="微軟正黑體" pitchFamily="34" charset="-120"/>
              <a:ea typeface="微軟正黑體" pitchFamily="34" charset="-120"/>
            </a:endParaRPr>
          </a:p>
          <a:p>
            <a:r>
              <a:rPr lang="en-US" altLang="zh-TW" sz="1600" dirty="0" smtClean="0">
                <a:latin typeface="微軟正黑體" pitchFamily="34" charset="-120"/>
                <a:ea typeface="微軟正黑體" pitchFamily="34" charset="-120"/>
              </a:rPr>
              <a:t>Huey-</a:t>
            </a:r>
            <a:r>
              <a:rPr lang="en-US" altLang="zh-TW" sz="1600" dirty="0" err="1" smtClean="0">
                <a:latin typeface="微軟正黑體" pitchFamily="34" charset="-120"/>
                <a:ea typeface="微軟正黑體" pitchFamily="34" charset="-120"/>
              </a:rPr>
              <a:t>jiun</a:t>
            </a:r>
            <a:r>
              <a:rPr lang="en-US" altLang="zh-TW" sz="1600" dirty="0" smtClean="0">
                <a:latin typeface="微軟正黑體" pitchFamily="34" charset="-120"/>
                <a:ea typeface="微軟正黑體" pitchFamily="34" charset="-120"/>
              </a:rPr>
              <a:t> </a:t>
            </a:r>
            <a:r>
              <a:rPr lang="en-US" altLang="zh-TW" sz="1600" dirty="0">
                <a:latin typeface="微軟正黑體" pitchFamily="34" charset="-120"/>
                <a:ea typeface="微軟正黑體" pitchFamily="34" charset="-120"/>
              </a:rPr>
              <a:t>Wang, 2013,"An unexpected urban renewal practice: the emergence of a multicultural plaza in </a:t>
            </a:r>
            <a:r>
              <a:rPr lang="en-US" altLang="zh-TW" sz="1600" dirty="0" err="1">
                <a:latin typeface="微軟正黑體" pitchFamily="34" charset="-120"/>
                <a:ea typeface="微軟正黑體" pitchFamily="34" charset="-120"/>
              </a:rPr>
              <a:t>Taipei",'Transforming</a:t>
            </a:r>
            <a:r>
              <a:rPr lang="en-US" altLang="zh-TW" sz="1600" dirty="0">
                <a:latin typeface="微軟正黑體" pitchFamily="34" charset="-120"/>
                <a:ea typeface="微軟正黑體" pitchFamily="34" charset="-120"/>
              </a:rPr>
              <a:t> Asian Cities' (ISBN: 978-0-415-50738-7), New York, USA; London, UK: Routledge. 2013: 65-77. </a:t>
            </a:r>
            <a:endParaRPr lang="en-US" altLang="zh-TW" sz="1600" dirty="0" smtClean="0">
              <a:latin typeface="微軟正黑體" pitchFamily="34" charset="-120"/>
              <a:ea typeface="微軟正黑體" pitchFamily="34" charset="-120"/>
            </a:endParaRPr>
          </a:p>
          <a:p>
            <a:endParaRPr lang="en-US" altLang="zh-TW" sz="1600" dirty="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王惠君</a:t>
            </a:r>
            <a:r>
              <a:rPr lang="zh-TW" altLang="en-US" sz="1600" dirty="0">
                <a:latin typeface="微軟正黑體" pitchFamily="34" charset="-120"/>
                <a:ea typeface="微軟正黑體" pitchFamily="34" charset="-120"/>
              </a:rPr>
              <a:t>，</a:t>
            </a:r>
            <a:r>
              <a:rPr lang="en-US" altLang="zh-TW" sz="1600" dirty="0">
                <a:latin typeface="微軟正黑體" pitchFamily="34" charset="-120"/>
                <a:ea typeface="微軟正黑體" pitchFamily="34" charset="-120"/>
              </a:rPr>
              <a:t>2017</a:t>
            </a:r>
            <a:r>
              <a:rPr lang="zh-TW" altLang="en-US" sz="1600" dirty="0">
                <a:latin typeface="微軟正黑體" pitchFamily="34" charset="-120"/>
                <a:ea typeface="微軟正黑體" pitchFamily="34" charset="-120"/>
              </a:rPr>
              <a:t>年，</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日本寺院跡地</a:t>
            </a:r>
            <a:r>
              <a:rPr lang="ja-JP" altLang="en-US" sz="1600" dirty="0">
                <a:latin typeface="微軟正黑體" pitchFamily="34" charset="-120"/>
                <a:ea typeface="微軟正黑體" pitchFamily="34" charset="-120"/>
              </a:rPr>
              <a:t>に</a:t>
            </a:r>
            <a:r>
              <a:rPr lang="zh-TW" altLang="en-US" sz="1600" dirty="0">
                <a:latin typeface="微軟正黑體" pitchFamily="34" charset="-120"/>
                <a:ea typeface="微軟正黑體" pitchFamily="34" charset="-120"/>
              </a:rPr>
              <a:t>刻</a:t>
            </a:r>
            <a:r>
              <a:rPr lang="ja-JP" altLang="en-US" sz="1600" dirty="0">
                <a:latin typeface="微軟正黑體" pitchFamily="34" charset="-120"/>
                <a:ea typeface="微軟正黑體" pitchFamily="34" charset="-120"/>
              </a:rPr>
              <a:t>まれた</a:t>
            </a:r>
            <a:r>
              <a:rPr lang="zh-TW" altLang="en-US" sz="1600" dirty="0">
                <a:latin typeface="微軟正黑體" pitchFamily="34" charset="-120"/>
                <a:ea typeface="微軟正黑體" pitchFamily="34" charset="-120"/>
              </a:rPr>
              <a:t>物語</a:t>
            </a:r>
            <a:r>
              <a:rPr lang="ja-JP" altLang="en-US" sz="1600" dirty="0">
                <a:latin typeface="微軟正黑體" pitchFamily="34" charset="-120"/>
                <a:ea typeface="微軟正黑體" pitchFamily="34" charset="-120"/>
              </a:rPr>
              <a:t>のリデザイン</a:t>
            </a:r>
            <a:r>
              <a:rPr lang="en-US" altLang="ja-JP"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收錄於「</a:t>
            </a:r>
            <a:r>
              <a:rPr lang="ja-JP" altLang="en-US" sz="1600" dirty="0">
                <a:latin typeface="微軟正黑體" pitchFamily="34" charset="-120"/>
                <a:ea typeface="微軟正黑體" pitchFamily="34" charset="-120"/>
              </a:rPr>
              <a:t>アジアのまち</a:t>
            </a:r>
            <a:r>
              <a:rPr lang="zh-TW" altLang="en-US" sz="1600" dirty="0">
                <a:latin typeface="微軟正黑體" pitchFamily="34" charset="-120"/>
                <a:ea typeface="微軟正黑體" pitchFamily="34" charset="-120"/>
              </a:rPr>
              <a:t>再生ー社会遺産</a:t>
            </a:r>
            <a:r>
              <a:rPr lang="ja-JP" altLang="en-US" sz="1600" dirty="0">
                <a:latin typeface="微軟正黑體" pitchFamily="34" charset="-120"/>
                <a:ea typeface="微軟正黑體" pitchFamily="34" charset="-120"/>
              </a:rPr>
              <a:t>を</a:t>
            </a:r>
            <a:r>
              <a:rPr lang="zh-TW" altLang="en-US" sz="1600" dirty="0">
                <a:latin typeface="微軟正黑體" pitchFamily="34" charset="-120"/>
                <a:ea typeface="微軟正黑體" pitchFamily="34" charset="-120"/>
              </a:rPr>
              <a:t>力</a:t>
            </a:r>
            <a:r>
              <a:rPr lang="ja-JP" altLang="en-US" sz="1600" dirty="0">
                <a:latin typeface="微軟正黑體" pitchFamily="34" charset="-120"/>
                <a:ea typeface="微軟正黑體" pitchFamily="34" charset="-120"/>
              </a:rPr>
              <a:t>に」 </a:t>
            </a:r>
            <a:r>
              <a:rPr lang="en-US" altLang="ja-JP" sz="1600" dirty="0">
                <a:latin typeface="微軟正黑體" pitchFamily="34" charset="-120"/>
                <a:ea typeface="微軟正黑體" pitchFamily="34" charset="-120"/>
              </a:rPr>
              <a:t>(</a:t>
            </a:r>
            <a:r>
              <a:rPr lang="en-US" altLang="zh-TW" sz="1600" dirty="0">
                <a:latin typeface="微軟正黑體" pitchFamily="34" charset="-120"/>
                <a:ea typeface="微軟正黑體" pitchFamily="34" charset="-120"/>
              </a:rPr>
              <a:t>ISBN:978-4-306-04648-1</a:t>
            </a:r>
            <a:r>
              <a:rPr lang="zh-TW" altLang="en-US" sz="1600" dirty="0">
                <a:latin typeface="微軟正黑體" pitchFamily="34" charset="-120"/>
                <a:ea typeface="微軟正黑體" pitchFamily="34" charset="-120"/>
              </a:rPr>
              <a:t>）、東京日本：鹿島出版会</a:t>
            </a:r>
            <a:r>
              <a:rPr lang="zh-TW" altLang="en-US" sz="1600" dirty="0" smtClean="0">
                <a:latin typeface="微軟正黑體" pitchFamily="34" charset="-120"/>
                <a:ea typeface="微軟正黑體" pitchFamily="34" charset="-120"/>
              </a:rPr>
              <a:t>。</a:t>
            </a:r>
            <a:endParaRPr lang="en-US" altLang="zh-TW" sz="1600" dirty="0" smtClean="0">
              <a:latin typeface="微軟正黑體" pitchFamily="34" charset="-120"/>
              <a:ea typeface="微軟正黑體" pitchFamily="34" charset="-120"/>
            </a:endParaRPr>
          </a:p>
          <a:p>
            <a:endParaRPr lang="zh-TW" altLang="en-US" sz="1600" dirty="0">
              <a:latin typeface="微軟正黑體" pitchFamily="34" charset="-120"/>
              <a:ea typeface="微軟正黑體" pitchFamily="34" charset="-120"/>
            </a:endParaRPr>
          </a:p>
          <a:p>
            <a:r>
              <a:rPr lang="zh-TW" altLang="en-US" sz="1600" dirty="0" smtClean="0">
                <a:latin typeface="微軟正黑體" pitchFamily="34" charset="-120"/>
                <a:ea typeface="微軟正黑體" pitchFamily="34" charset="-120"/>
              </a:rPr>
              <a:t>王惠君</a:t>
            </a:r>
            <a:r>
              <a:rPr lang="zh-TW" altLang="en-US" sz="1600" dirty="0">
                <a:latin typeface="微軟正黑體" pitchFamily="34" charset="-120"/>
                <a:ea typeface="微軟正黑體" pitchFamily="34" charset="-120"/>
              </a:rPr>
              <a:t>，</a:t>
            </a:r>
            <a:r>
              <a:rPr lang="en-US" altLang="zh-TW" sz="1600" dirty="0">
                <a:latin typeface="微軟正黑體" pitchFamily="34" charset="-120"/>
                <a:ea typeface="微軟正黑體" pitchFamily="34" charset="-120"/>
              </a:rPr>
              <a:t>2018</a:t>
            </a:r>
            <a:r>
              <a:rPr lang="zh-TW" altLang="en-US" sz="1600" dirty="0">
                <a:latin typeface="微軟正黑體" pitchFamily="34" charset="-120"/>
                <a:ea typeface="微軟正黑體" pitchFamily="34" charset="-120"/>
              </a:rPr>
              <a:t>年</a:t>
            </a:r>
            <a:r>
              <a:rPr lang="en-US" altLang="zh-TW" sz="1600" dirty="0">
                <a:latin typeface="微軟正黑體" pitchFamily="34" charset="-120"/>
                <a:ea typeface="微軟正黑體" pitchFamily="34" charset="-120"/>
              </a:rPr>
              <a:t>12</a:t>
            </a:r>
            <a:r>
              <a:rPr lang="zh-TW" altLang="en-US" sz="1600" dirty="0">
                <a:latin typeface="微軟正黑體" pitchFamily="34" charset="-120"/>
                <a:ea typeface="微軟正黑體" pitchFamily="34" charset="-120"/>
              </a:rPr>
              <a:t>月，</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解開中山樓建築之謎</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，國立台灣圖書館出版。</a:t>
            </a:r>
          </a:p>
          <a:p>
            <a:endParaRPr lang="zh-TW" altLang="en-US" sz="1600" dirty="0">
              <a:latin typeface="微軟正黑體" pitchFamily="34" charset="-120"/>
              <a:ea typeface="微軟正黑體" pitchFamily="34" charset="-120"/>
            </a:endParaRPr>
          </a:p>
        </p:txBody>
      </p:sp>
      <p:sp>
        <p:nvSpPr>
          <p:cNvPr id="5" name="矩形 4"/>
          <p:cNvSpPr/>
          <p:nvPr/>
        </p:nvSpPr>
        <p:spPr>
          <a:xfrm>
            <a:off x="8543925" y="1104900"/>
            <a:ext cx="1857375" cy="18573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6" name="矩形 5"/>
          <p:cNvSpPr/>
          <p:nvPr/>
        </p:nvSpPr>
        <p:spPr>
          <a:xfrm>
            <a:off x="6400800" y="1104900"/>
            <a:ext cx="1857375" cy="18573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p:cNvSpPr/>
          <p:nvPr/>
        </p:nvSpPr>
        <p:spPr>
          <a:xfrm>
            <a:off x="8543925" y="3176588"/>
            <a:ext cx="1857375" cy="17859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p:cNvSpPr/>
          <p:nvPr/>
        </p:nvSpPr>
        <p:spPr>
          <a:xfrm>
            <a:off x="6400800" y="3176588"/>
            <a:ext cx="1857375" cy="17859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2296" name="文字方塊 1"/>
          <p:cNvSpPr txBox="1">
            <a:spLocks noChangeArrowheads="1"/>
          </p:cNvSpPr>
          <p:nvPr/>
        </p:nvSpPr>
        <p:spPr bwMode="auto">
          <a:xfrm>
            <a:off x="431800" y="504825"/>
            <a:ext cx="2544286" cy="584775"/>
          </a:xfrm>
          <a:prstGeom prst="rect">
            <a:avLst/>
          </a:prstGeom>
          <a:noFill/>
          <a:ln w="9525">
            <a:noFill/>
            <a:miter lim="800000"/>
            <a:headEnd/>
            <a:tailEnd/>
          </a:ln>
        </p:spPr>
        <p:txBody>
          <a:bodyPr wrap="none">
            <a:spAutoFit/>
          </a:bodyPr>
          <a:lstStyle/>
          <a:p>
            <a:r>
              <a:rPr kumimoji="0" lang="zh-TW" altLang="en-US" sz="3200" b="1" dirty="0" smtClean="0">
                <a:latin typeface="微軟正黑體" pitchFamily="34" charset="-120"/>
                <a:ea typeface="微軟正黑體" pitchFamily="34" charset="-120"/>
              </a:rPr>
              <a:t>   王惠君會士</a:t>
            </a:r>
            <a:endParaRPr kumimoji="0" lang="zh-TW" altLang="en-US" sz="3200" b="1" dirty="0">
              <a:latin typeface="微軟正黑體" pitchFamily="34" charset="-120"/>
              <a:ea typeface="微軟正黑體" pitchFamily="34" charset="-120"/>
            </a:endParaRPr>
          </a:p>
        </p:txBody>
      </p:sp>
      <p:cxnSp>
        <p:nvCxnSpPr>
          <p:cNvPr id="2" name="直線接點 1">
            <a:extLst>
              <a:ext uri="{FF2B5EF4-FFF2-40B4-BE49-F238E27FC236}">
                <a16:creationId xmlns="" xmlns:a16="http://schemas.microsoft.com/office/drawing/2014/main" id="{962E6844-7422-6ADC-BA55-AA873A1683B2}"/>
              </a:ext>
            </a:extLst>
          </p:cNvPr>
          <p:cNvCxnSpPr/>
          <p:nvPr/>
        </p:nvCxnSpPr>
        <p:spPr>
          <a:xfrm>
            <a:off x="576139" y="1089025"/>
            <a:ext cx="10225211" cy="0"/>
          </a:xfrm>
          <a:prstGeom prst="line">
            <a:avLst/>
          </a:prstGeom>
          <a:ln w="38100">
            <a:gradFill flip="none" rotWithShape="1">
              <a:gsLst>
                <a:gs pos="98000">
                  <a:srgbClr val="2A2AA8"/>
                </a:gs>
                <a:gs pos="0">
                  <a:srgbClr val="FFFFFF"/>
                </a:gs>
                <a:gs pos="28000">
                  <a:schemeClr val="accent1">
                    <a:lumMod val="45000"/>
                    <a:lumOff val="55000"/>
                  </a:schemeClr>
                </a:gs>
                <a:gs pos="15000">
                  <a:schemeClr val="accent1">
                    <a:lumMod val="45000"/>
                    <a:lumOff val="55000"/>
                  </a:schemeClr>
                </a:gs>
                <a:gs pos="4000">
                  <a:schemeClr val="accent1">
                    <a:lumMod val="30000"/>
                    <a:lumOff val="70000"/>
                  </a:schemeClr>
                </a:gs>
              </a:gsLst>
              <a:lin ang="0" scaled="1"/>
              <a:tileRect/>
            </a:gradFill>
            <a:round/>
          </a:ln>
        </p:spPr>
        <p:style>
          <a:lnRef idx="3">
            <a:schemeClr val="accent1"/>
          </a:lnRef>
          <a:fillRef idx="0">
            <a:schemeClr val="accent1"/>
          </a:fillRef>
          <a:effectRef idx="2">
            <a:schemeClr val="accent1"/>
          </a:effectRef>
          <a:fontRef idx="minor">
            <a:schemeClr val="tx1"/>
          </a:fontRef>
        </p:style>
      </p:cxnSp>
      <p:pic>
        <p:nvPicPr>
          <p:cNvPr id="3" name="圖片 2">
            <a:extLst>
              <a:ext uri="{FF2B5EF4-FFF2-40B4-BE49-F238E27FC236}">
                <a16:creationId xmlns="" xmlns:a16="http://schemas.microsoft.com/office/drawing/2014/main" id="{0F76C523-3D02-EF16-A420-CF73A07E75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634" y="6335961"/>
            <a:ext cx="3218694" cy="630937"/>
          </a:xfrm>
          <a:prstGeom prst="rect">
            <a:avLst/>
          </a:prstGeom>
        </p:spPr>
      </p:pic>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1964" y="653041"/>
            <a:ext cx="1895046" cy="2427516"/>
          </a:xfrm>
          <a:prstGeom prst="rect">
            <a:avLst/>
          </a:prstGeom>
        </p:spPr>
      </p:pic>
      <p:pic>
        <p:nvPicPr>
          <p:cNvPr id="9" name="圖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5675" y="648122"/>
            <a:ext cx="1875808" cy="2427516"/>
          </a:xfrm>
          <a:prstGeom prst="rect">
            <a:avLst/>
          </a:prstGeom>
        </p:spPr>
      </p:pic>
      <p:pic>
        <p:nvPicPr>
          <p:cNvPr id="10" name="圖片 9"/>
          <p:cNvPicPr>
            <a:picLocks noChangeAspect="1"/>
          </p:cNvPicPr>
          <p:nvPr/>
        </p:nvPicPr>
        <p:blipFill rotWithShape="1">
          <a:blip r:embed="rId5">
            <a:extLst>
              <a:ext uri="{28A0092B-C50C-407E-A947-70E740481C1C}">
                <a14:useLocalDpi xmlns:a14="http://schemas.microsoft.com/office/drawing/2010/main" val="0"/>
              </a:ext>
            </a:extLst>
          </a:blip>
          <a:srcRect r="-210"/>
          <a:stretch/>
        </p:blipFill>
        <p:spPr>
          <a:xfrm>
            <a:off x="6381963" y="3176588"/>
            <a:ext cx="1899031" cy="2392735"/>
          </a:xfrm>
          <a:prstGeom prst="rect">
            <a:avLst/>
          </a:prstGeom>
        </p:spPr>
      </p:pic>
      <p:pic>
        <p:nvPicPr>
          <p:cNvPr id="11" name="圖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49341" y="3180975"/>
            <a:ext cx="1851960" cy="2389626"/>
          </a:xfrm>
          <a:prstGeom prst="rect">
            <a:avLst/>
          </a:prstGeom>
        </p:spPr>
      </p:pic>
    </p:spTree>
  </p:cSld>
  <p:clrMapOvr>
    <a:masterClrMapping/>
  </p:clrMapOvr>
  <p:transition spd="slow">
    <p:fade/>
  </p:transition>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2567</TotalTime>
  <Words>731</Words>
  <Application>Microsoft Office PowerPoint</Application>
  <PresentationFormat>自訂</PresentationFormat>
  <Paragraphs>81</Paragraphs>
  <Slides>6</Slides>
  <Notes>1</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6</vt:i4>
      </vt:variant>
    </vt:vector>
  </HeadingPairs>
  <TitlesOfParts>
    <vt:vector size="13" baseType="lpstr">
      <vt:lpstr>等线</vt:lpstr>
      <vt:lpstr>微軟正黑體</vt:lpstr>
      <vt:lpstr>新細明體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shiva</dc:creator>
  <cp:lastModifiedBy>Microsoft</cp:lastModifiedBy>
  <cp:revision>90</cp:revision>
  <dcterms:created xsi:type="dcterms:W3CDTF">2009-04-26T08:14:43Z</dcterms:created>
  <dcterms:modified xsi:type="dcterms:W3CDTF">2023-03-20T16:29:52Z</dcterms:modified>
</cp:coreProperties>
</file>