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6" r:id="rId1"/>
  </p:sldMasterIdLst>
  <p:notesMasterIdLst>
    <p:notesMasterId r:id="rId3"/>
  </p:notesMasterIdLst>
  <p:sldIdLst>
    <p:sldId id="261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DCFF"/>
    <a:srgbClr val="CCECFF"/>
    <a:srgbClr val="85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0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208" y="8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72DB9B-E623-4912-84F8-DF3A41B8246F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45D8CC-C14F-497C-9889-5A8E7BA9317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7903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23264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8888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  <a:prstGeom prst="rect">
            <a:avLst/>
          </a:prstGeo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2549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  <a:prstGeom prst="rect">
            <a:avLst/>
          </a:prstGeom>
        </p:spPr>
        <p:txBody>
          <a:bodyPr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  <a:prstGeom prst="rect">
            <a:avLst/>
          </a:prstGeom>
        </p:spPr>
        <p:txBody>
          <a:bodyPr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9389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9317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3476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865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0159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prstGeom prst="rect">
            <a:avLst/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6559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prstGeom prst="rect">
            <a:avLst/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4/2/26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8215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輔助字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  <a:prstGeom prst="rect">
            <a:avLst/>
          </a:prstGeo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4/2/26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5993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  <a:prstGeom prst="rect">
            <a:avLst/>
          </a:prstGeo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4/2/26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363958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4/2/26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52890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4/2/26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905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4/2/26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3386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</p:spPr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206013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  <a:prstGeom prst="rect">
            <a:avLst/>
          </a:prstGeo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  <a:prstGeom prst="rect">
            <a:avLst/>
          </a:prstGeom>
        </p:spPr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770354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02F3DFF-B87C-453F-BB99-569C268F8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1F25923-6FFE-448B-BC10-3DE750B00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9702C6D-B952-4A9A-9A5D-B7AF98AE6E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026F589-1979-48CC-8059-C4D17652C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DDEBF79-13D5-480E-8CB1-4A59DA757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7771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圖片 10">
            <a:extLst>
              <a:ext uri="{FF2B5EF4-FFF2-40B4-BE49-F238E27FC236}">
                <a16:creationId xmlns:a16="http://schemas.microsoft.com/office/drawing/2014/main" id="{378E50C8-908F-4981-BE1D-384B2E40D871}"/>
              </a:ext>
            </a:extLst>
          </p:cNvPr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3244" y="5900539"/>
            <a:ext cx="2464171" cy="808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5104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  <p:sldLayoutId id="2147483818" r:id="rId12"/>
    <p:sldLayoutId id="2147483819" r:id="rId13"/>
    <p:sldLayoutId id="2147483820" r:id="rId14"/>
    <p:sldLayoutId id="2147483821" r:id="rId15"/>
    <p:sldLayoutId id="2147483822" r:id="rId16"/>
    <p:sldLayoutId id="2147483823" r:id="rId17"/>
    <p:sldLayoutId id="2147483650" r:id="rId18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411DB682-58F7-5D40-A2CF-C96CC5FE4E83}"/>
              </a:ext>
            </a:extLst>
          </p:cNvPr>
          <p:cNvCxnSpPr>
            <a:cxnSpLocks/>
          </p:cNvCxnSpPr>
          <p:nvPr/>
        </p:nvCxnSpPr>
        <p:spPr>
          <a:xfrm>
            <a:off x="0" y="683377"/>
            <a:ext cx="12192000" cy="0"/>
          </a:xfrm>
          <a:prstGeom prst="line">
            <a:avLst/>
          </a:prstGeom>
          <a:ln w="25400">
            <a:gradFill flip="none" rotWithShape="1">
              <a:gsLst>
                <a:gs pos="20000">
                  <a:schemeClr val="bg1">
                    <a:lumMod val="95000"/>
                  </a:schemeClr>
                </a:gs>
                <a:gs pos="88000">
                  <a:schemeClr val="tx1"/>
                </a:gs>
              </a:gsLst>
              <a:lin ang="10800000" scaled="0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字方塊 2">
            <a:extLst>
              <a:ext uri="{FF2B5EF4-FFF2-40B4-BE49-F238E27FC236}">
                <a16:creationId xmlns:a16="http://schemas.microsoft.com/office/drawing/2014/main" id="{E6303ECA-BAA2-B44C-B735-5BDCC9E0261C}"/>
              </a:ext>
            </a:extLst>
          </p:cNvPr>
          <p:cNvSpPr txBox="1"/>
          <p:nvPr/>
        </p:nvSpPr>
        <p:spPr>
          <a:xfrm>
            <a:off x="693905" y="98602"/>
            <a:ext cx="15183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b="1" dirty="0">
                <a:latin typeface="微軟正黑體" panose="020B0604030504040204" pitchFamily="34" charset="-120"/>
              </a:rPr>
              <a:t>翁崧豪 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72D169C0-29F4-7045-8E4C-A22FF94C0709}"/>
              </a:ext>
            </a:extLst>
          </p:cNvPr>
          <p:cNvSpPr/>
          <p:nvPr/>
        </p:nvSpPr>
        <p:spPr>
          <a:xfrm>
            <a:off x="693904" y="734370"/>
            <a:ext cx="820018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TW" altLang="en-US" sz="24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公羽山松建築師事務所 主持建築師</a:t>
            </a:r>
            <a:endParaRPr lang="en-US" altLang="zh-TW" sz="24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深耕公共工程多年，曾帶領團隊執行市場、機場以及百億級台中會展中心等案件累積深厚實務底蘊。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2017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年創立事務所，以「公羽山松」為名，貫徹「公眾無私、輕觸大地、堅定如山、永續如松」的設計哲學。其作品轉譯場所精神，將自然地景與企業文化揉合。代表作「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I WILL 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愛維兒廠辦」以流動曲線與永續工法驚豔業界；設計橫跨公共建築、產業廠辦、觀光設施與室內空間，擅長將品牌精神、企業文化與地方環境轉化為具人文深度的空間語彙。除專業實務外並長期投入建築教育，致力於將業界實務與教學結合，培育逾百位從業人員考取建築師資格，未來將持續以教學與實踐為社會帶來正向影響。</a:t>
            </a:r>
            <a:endParaRPr lang="en-US" altLang="zh-TW" sz="16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zh-TW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學歷：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銘傳大學 建築學系</a:t>
            </a:r>
            <a:r>
              <a:rPr lang="zh-TW" altLang="en-US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                                                                                                            </a:t>
            </a:r>
            <a:r>
              <a:rPr lang="en-US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2000</a:t>
            </a:r>
            <a:endParaRPr lang="zh-TW" altLang="zh-TW" sz="14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成功大學 建築所 設計組</a:t>
            </a:r>
            <a:r>
              <a:rPr lang="zh-TW" altLang="en-US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                                                                                                   </a:t>
            </a:r>
            <a:r>
              <a:rPr lang="en-US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2005</a:t>
            </a:r>
            <a:endParaRPr lang="zh-TW" altLang="zh-TW" sz="14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r>
              <a:rPr lang="zh-TW" altLang="zh-TW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經歷：</a:t>
            </a:r>
            <a:endParaRPr lang="zh-TW" altLang="zh-TW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大壯聯合建築師事務所  建築師</a:t>
            </a:r>
            <a:r>
              <a:rPr lang="zh-TW" altLang="en-US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                                                                                       </a:t>
            </a:r>
            <a:r>
              <a:rPr lang="en-US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2012</a:t>
            </a:r>
            <a:endParaRPr lang="zh-TW" altLang="zh-TW" sz="14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公羽山松建築師事務所</a:t>
            </a:r>
            <a:r>
              <a:rPr lang="en-US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</a:t>
            </a:r>
            <a:r>
              <a:rPr lang="zh-TW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主持建築師</a:t>
            </a:r>
            <a:r>
              <a:rPr lang="zh-TW" altLang="en-US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                                                                               </a:t>
            </a:r>
            <a:r>
              <a:rPr lang="en-US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2017</a:t>
            </a:r>
          </a:p>
          <a:p>
            <a:pPr algn="just"/>
            <a:r>
              <a:rPr lang="zh-TW" altLang="en-US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獲獎</a:t>
            </a:r>
            <a:r>
              <a:rPr lang="zh-TW" altLang="zh-TW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：</a:t>
            </a:r>
            <a:endParaRPr lang="en-US" altLang="zh-TW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金獎          </a:t>
            </a:r>
            <a:r>
              <a:rPr lang="en-US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GOV Design Awards  Architecture – Proposed </a:t>
            </a:r>
            <a:r>
              <a:rPr lang="zh-TW" altLang="en-US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                                     </a:t>
            </a:r>
            <a:r>
              <a:rPr lang="en-US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2019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獲頒          銘傳大學 傑出校友                                                                                             </a:t>
            </a:r>
            <a:r>
              <a:rPr lang="en-US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2020</a:t>
            </a:r>
            <a:r>
              <a:rPr lang="zh-TW" altLang="en-US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獲獎          台灣 建築園冶獎 嘉義縣公共建築類                                                                </a:t>
            </a:r>
            <a:r>
              <a:rPr lang="en-US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2024</a:t>
            </a:r>
            <a:r>
              <a:rPr lang="zh-TW" altLang="en-US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獲獎          台灣 </a:t>
            </a:r>
            <a:r>
              <a:rPr lang="en-US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2024 </a:t>
            </a:r>
            <a:r>
              <a:rPr lang="zh-TW" altLang="en-US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金點設計獎</a:t>
            </a:r>
            <a:r>
              <a:rPr lang="en-US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- </a:t>
            </a:r>
            <a:r>
              <a:rPr lang="zh-TW" altLang="en-US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空間設計類                                                                </a:t>
            </a:r>
            <a:r>
              <a:rPr lang="en-US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2024</a:t>
            </a:r>
            <a:endParaRPr lang="zh-TW" altLang="en-US" sz="1400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白金獎      </a:t>
            </a:r>
            <a:r>
              <a:rPr lang="en-US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IADA</a:t>
            </a:r>
            <a:r>
              <a:rPr lang="zh-TW" altLang="en-US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大獎</a:t>
            </a:r>
            <a:r>
              <a:rPr lang="en-US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Architecture Industrial &amp; Manufacturing Facilities</a:t>
            </a:r>
            <a:r>
              <a:rPr lang="zh-TW" altLang="en-US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              </a:t>
            </a:r>
            <a:r>
              <a:rPr lang="en-US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2025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金獎          </a:t>
            </a:r>
            <a:r>
              <a:rPr lang="en-US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Wonder Global Awards 2025</a:t>
            </a:r>
            <a:r>
              <a:rPr lang="zh-TW" altLang="en-US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（</a:t>
            </a:r>
            <a:r>
              <a:rPr lang="en-US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WGA</a:t>
            </a:r>
            <a:r>
              <a:rPr lang="zh-TW" altLang="en-US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）</a:t>
            </a:r>
            <a:r>
              <a:rPr lang="en-US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Industrial / Infrastructure</a:t>
            </a:r>
            <a:r>
              <a:rPr lang="zh-TW" altLang="en-US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     </a:t>
            </a:r>
            <a:r>
              <a:rPr lang="en-US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2025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白金獎      波蘭 </a:t>
            </a:r>
            <a:r>
              <a:rPr lang="en-US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Architecture &amp; Design Collection Awards</a:t>
            </a:r>
            <a:r>
              <a:rPr lang="zh-TW" altLang="en-US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                                      </a:t>
            </a:r>
            <a:r>
              <a:rPr lang="en-US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2025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入圍          法國 </a:t>
            </a:r>
            <a:r>
              <a:rPr lang="en-US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INNODESIGN PRIZE Global Innovative Design Competition</a:t>
            </a:r>
            <a:r>
              <a:rPr lang="zh-TW" altLang="en-US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    </a:t>
            </a:r>
            <a:r>
              <a:rPr lang="en-US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2025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獲獎          </a:t>
            </a:r>
            <a:r>
              <a:rPr lang="en-US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WINNER  APDC AWARDS  [ 2025</a:t>
            </a:r>
            <a:r>
              <a:rPr lang="zh-TW" altLang="en-US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亞太設計精英邀請賽 </a:t>
            </a:r>
            <a:r>
              <a:rPr lang="en-US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]</a:t>
            </a:r>
            <a:r>
              <a:rPr lang="zh-TW" altLang="en-US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                        </a:t>
            </a:r>
            <a:r>
              <a:rPr lang="en-US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2025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入選          </a:t>
            </a:r>
            <a:r>
              <a:rPr lang="en-US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[ WGA 50 ] Top 50 Companies </a:t>
            </a:r>
            <a:r>
              <a:rPr lang="zh-TW" altLang="en-US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全球</a:t>
            </a:r>
            <a:r>
              <a:rPr lang="en-US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50</a:t>
            </a:r>
            <a:r>
              <a:rPr lang="zh-TW" altLang="en-US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強 頂尖設計公司                            </a:t>
            </a:r>
            <a:r>
              <a:rPr lang="en-US" altLang="zh-TW" sz="1400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2025</a:t>
            </a:r>
          </a:p>
        </p:txBody>
      </p:sp>
      <p:pic>
        <p:nvPicPr>
          <p:cNvPr id="10" name="圖片 9" descr="一張含有 人員, 人的臉孔, 服裝, 直向 的圖片&#10;&#10;AI 產生的內容可能不正確。">
            <a:extLst>
              <a:ext uri="{FF2B5EF4-FFF2-40B4-BE49-F238E27FC236}">
                <a16:creationId xmlns:a16="http://schemas.microsoft.com/office/drawing/2014/main" id="{6249C208-71AE-92A2-7A7C-D7759D7C39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6"/>
          <a:stretch/>
        </p:blipFill>
        <p:spPr>
          <a:xfrm>
            <a:off x="9078715" y="976368"/>
            <a:ext cx="2842287" cy="4500583"/>
          </a:xfrm>
          <a:prstGeom prst="rect">
            <a:avLst/>
          </a:prstGeom>
        </p:spPr>
      </p:pic>
      <p:pic>
        <p:nvPicPr>
          <p:cNvPr id="5" name="翁崧豪 - 2026:3:30 晚上8.40">
            <a:hlinkClick r:id="" action="ppaction://media"/>
            <a:extLst>
              <a:ext uri="{FF2B5EF4-FFF2-40B4-BE49-F238E27FC236}">
                <a16:creationId xmlns:a16="http://schemas.microsoft.com/office/drawing/2014/main" id="{2A5B880F-886C-148B-36CF-25233E4FB2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093374" y="-7843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736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57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石板">
  <a:themeElements>
    <a:clrScheme name="石板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石板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石板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TM04033929[[fn=石板]]</Template>
  <TotalTime>6981</TotalTime>
  <Words>324</Words>
  <Application>Microsoft Macintosh PowerPoint</Application>
  <PresentationFormat>寬螢幕</PresentationFormat>
  <Paragraphs>20</Paragraphs>
  <Slides>1</Slides>
  <Notes>0</Notes>
  <HiddenSlides>0</HiddenSlides>
  <MMClips>1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微軟正黑體</vt:lpstr>
      <vt:lpstr>微軟正黑體</vt:lpstr>
      <vt:lpstr>Arial</vt:lpstr>
      <vt:lpstr>Calibri</vt:lpstr>
      <vt:lpstr>Calisto MT</vt:lpstr>
      <vt:lpstr>Wingdings 2</vt:lpstr>
      <vt:lpstr>石板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懷安 劉</dc:creator>
  <cp:lastModifiedBy>Pei-Hsin Chen</cp:lastModifiedBy>
  <cp:revision>69</cp:revision>
  <dcterms:created xsi:type="dcterms:W3CDTF">2020-08-24T02:03:28Z</dcterms:created>
  <dcterms:modified xsi:type="dcterms:W3CDTF">2026-04-02T03:51:29Z</dcterms:modified>
</cp:coreProperties>
</file>