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</p:sldIdLst>
  <p:sldSz cx="15125700" cy="10693400"/>
  <p:notesSz cx="15125700" cy="106934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572" y="6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134427" y="3314954"/>
            <a:ext cx="12856845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chemeClr val="tx1"/>
                </a:solidFill>
                <a:latin typeface="Noto Serif TC"/>
                <a:cs typeface="Noto Serif TC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268855" y="5988304"/>
            <a:ext cx="10587990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12/4/2023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chemeClr val="tx1"/>
                </a:solidFill>
                <a:latin typeface="Noto Serif TC"/>
                <a:cs typeface="Noto Serif TC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12/4/2023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chemeClr val="tx1"/>
                </a:solidFill>
                <a:latin typeface="Noto Serif TC"/>
                <a:cs typeface="Noto Serif TC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756285" y="2459482"/>
            <a:ext cx="65796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7789735" y="2459482"/>
            <a:ext cx="65796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12/4/2023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chemeClr val="tx1"/>
                </a:solidFill>
                <a:latin typeface="Noto Serif TC"/>
                <a:cs typeface="Noto Serif TC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12/4/2023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12/4/2023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2918948" y="495300"/>
            <a:ext cx="1674876" cy="39624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44500" y="362232"/>
            <a:ext cx="4869180" cy="574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chemeClr val="tx1"/>
                </a:solidFill>
                <a:latin typeface="Noto Serif TC"/>
                <a:cs typeface="Noto Serif TC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084832" y="2686811"/>
            <a:ext cx="12617450" cy="56819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5142738" y="9944862"/>
            <a:ext cx="484022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756285" y="9944862"/>
            <a:ext cx="3478911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12/4/2023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0890504" y="9944862"/>
            <a:ext cx="3478911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6" Type="http://schemas.openxmlformats.org/officeDocument/2006/relationships/image" Target="../media/image28.png"/><Relationship Id="rId21" Type="http://schemas.openxmlformats.org/officeDocument/2006/relationships/image" Target="../media/image23.png"/><Relationship Id="rId34" Type="http://schemas.openxmlformats.org/officeDocument/2006/relationships/image" Target="../media/image36.png"/><Relationship Id="rId42" Type="http://schemas.openxmlformats.org/officeDocument/2006/relationships/image" Target="../media/image44.png"/><Relationship Id="rId47" Type="http://schemas.openxmlformats.org/officeDocument/2006/relationships/image" Target="../media/image49.png"/><Relationship Id="rId50" Type="http://schemas.openxmlformats.org/officeDocument/2006/relationships/image" Target="../media/image52.png"/><Relationship Id="rId55" Type="http://schemas.openxmlformats.org/officeDocument/2006/relationships/image" Target="../media/image57.png"/><Relationship Id="rId63" Type="http://schemas.openxmlformats.org/officeDocument/2006/relationships/image" Target="../media/image6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6" Type="http://schemas.openxmlformats.org/officeDocument/2006/relationships/image" Target="../media/image18.png"/><Relationship Id="rId29" Type="http://schemas.openxmlformats.org/officeDocument/2006/relationships/image" Target="../media/image31.png"/><Relationship Id="rId11" Type="http://schemas.openxmlformats.org/officeDocument/2006/relationships/image" Target="../media/image13.png"/><Relationship Id="rId24" Type="http://schemas.openxmlformats.org/officeDocument/2006/relationships/image" Target="../media/image26.png"/><Relationship Id="rId32" Type="http://schemas.openxmlformats.org/officeDocument/2006/relationships/image" Target="../media/image34.png"/><Relationship Id="rId37" Type="http://schemas.openxmlformats.org/officeDocument/2006/relationships/image" Target="../media/image39.png"/><Relationship Id="rId40" Type="http://schemas.openxmlformats.org/officeDocument/2006/relationships/image" Target="../media/image42.png"/><Relationship Id="rId45" Type="http://schemas.openxmlformats.org/officeDocument/2006/relationships/image" Target="../media/image47.png"/><Relationship Id="rId53" Type="http://schemas.openxmlformats.org/officeDocument/2006/relationships/image" Target="../media/image55.png"/><Relationship Id="rId58" Type="http://schemas.openxmlformats.org/officeDocument/2006/relationships/image" Target="../media/image60.png"/><Relationship Id="rId66" Type="http://schemas.openxmlformats.org/officeDocument/2006/relationships/image" Target="../media/image68.png"/><Relationship Id="rId5" Type="http://schemas.openxmlformats.org/officeDocument/2006/relationships/image" Target="../media/image7.png"/><Relationship Id="rId61" Type="http://schemas.openxmlformats.org/officeDocument/2006/relationships/image" Target="../media/image63.png"/><Relationship Id="rId19" Type="http://schemas.openxmlformats.org/officeDocument/2006/relationships/image" Target="../media/image21.png"/><Relationship Id="rId14" Type="http://schemas.openxmlformats.org/officeDocument/2006/relationships/image" Target="../media/image16.png"/><Relationship Id="rId22" Type="http://schemas.openxmlformats.org/officeDocument/2006/relationships/image" Target="../media/image24.png"/><Relationship Id="rId27" Type="http://schemas.openxmlformats.org/officeDocument/2006/relationships/image" Target="../media/image29.png"/><Relationship Id="rId30" Type="http://schemas.openxmlformats.org/officeDocument/2006/relationships/image" Target="../media/image32.png"/><Relationship Id="rId35" Type="http://schemas.openxmlformats.org/officeDocument/2006/relationships/image" Target="../media/image37.png"/><Relationship Id="rId43" Type="http://schemas.openxmlformats.org/officeDocument/2006/relationships/image" Target="../media/image45.png"/><Relationship Id="rId48" Type="http://schemas.openxmlformats.org/officeDocument/2006/relationships/image" Target="../media/image50.png"/><Relationship Id="rId56" Type="http://schemas.openxmlformats.org/officeDocument/2006/relationships/image" Target="../media/image58.png"/><Relationship Id="rId64" Type="http://schemas.openxmlformats.org/officeDocument/2006/relationships/image" Target="../media/image66.png"/><Relationship Id="rId8" Type="http://schemas.openxmlformats.org/officeDocument/2006/relationships/image" Target="../media/image10.png"/><Relationship Id="rId51" Type="http://schemas.openxmlformats.org/officeDocument/2006/relationships/image" Target="../media/image53.png"/><Relationship Id="rId3" Type="http://schemas.openxmlformats.org/officeDocument/2006/relationships/image" Target="../media/image5.png"/><Relationship Id="rId12" Type="http://schemas.openxmlformats.org/officeDocument/2006/relationships/image" Target="../media/image14.png"/><Relationship Id="rId17" Type="http://schemas.openxmlformats.org/officeDocument/2006/relationships/image" Target="../media/image19.png"/><Relationship Id="rId25" Type="http://schemas.openxmlformats.org/officeDocument/2006/relationships/image" Target="../media/image27.png"/><Relationship Id="rId33" Type="http://schemas.openxmlformats.org/officeDocument/2006/relationships/image" Target="../media/image35.png"/><Relationship Id="rId38" Type="http://schemas.openxmlformats.org/officeDocument/2006/relationships/image" Target="../media/image40.png"/><Relationship Id="rId46" Type="http://schemas.openxmlformats.org/officeDocument/2006/relationships/image" Target="../media/image48.png"/><Relationship Id="rId59" Type="http://schemas.openxmlformats.org/officeDocument/2006/relationships/image" Target="../media/image61.png"/><Relationship Id="rId20" Type="http://schemas.openxmlformats.org/officeDocument/2006/relationships/image" Target="../media/image22.png"/><Relationship Id="rId41" Type="http://schemas.openxmlformats.org/officeDocument/2006/relationships/image" Target="../media/image43.png"/><Relationship Id="rId54" Type="http://schemas.openxmlformats.org/officeDocument/2006/relationships/image" Target="../media/image56.png"/><Relationship Id="rId62" Type="http://schemas.openxmlformats.org/officeDocument/2006/relationships/image" Target="../media/image64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.png"/><Relationship Id="rId15" Type="http://schemas.openxmlformats.org/officeDocument/2006/relationships/image" Target="../media/image17.png"/><Relationship Id="rId23" Type="http://schemas.openxmlformats.org/officeDocument/2006/relationships/image" Target="../media/image25.png"/><Relationship Id="rId28" Type="http://schemas.openxmlformats.org/officeDocument/2006/relationships/image" Target="../media/image30.png"/><Relationship Id="rId36" Type="http://schemas.openxmlformats.org/officeDocument/2006/relationships/image" Target="../media/image38.png"/><Relationship Id="rId49" Type="http://schemas.openxmlformats.org/officeDocument/2006/relationships/image" Target="../media/image51.png"/><Relationship Id="rId57" Type="http://schemas.openxmlformats.org/officeDocument/2006/relationships/image" Target="../media/image59.png"/><Relationship Id="rId10" Type="http://schemas.openxmlformats.org/officeDocument/2006/relationships/image" Target="../media/image12.png"/><Relationship Id="rId31" Type="http://schemas.openxmlformats.org/officeDocument/2006/relationships/image" Target="../media/image33.png"/><Relationship Id="rId44" Type="http://schemas.openxmlformats.org/officeDocument/2006/relationships/image" Target="../media/image46.png"/><Relationship Id="rId52" Type="http://schemas.openxmlformats.org/officeDocument/2006/relationships/image" Target="../media/image54.png"/><Relationship Id="rId60" Type="http://schemas.openxmlformats.org/officeDocument/2006/relationships/image" Target="../media/image62.png"/><Relationship Id="rId65" Type="http://schemas.openxmlformats.org/officeDocument/2006/relationships/image" Target="../media/image67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3" Type="http://schemas.openxmlformats.org/officeDocument/2006/relationships/image" Target="../media/image15.png"/><Relationship Id="rId18" Type="http://schemas.openxmlformats.org/officeDocument/2006/relationships/image" Target="../media/image20.png"/><Relationship Id="rId39" Type="http://schemas.openxmlformats.org/officeDocument/2006/relationships/image" Target="../media/image41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817171" y="3357840"/>
            <a:ext cx="3579495" cy="66675"/>
          </a:xfrm>
          <a:custGeom>
            <a:avLst/>
            <a:gdLst/>
            <a:ahLst/>
            <a:cxnLst/>
            <a:rect l="l" t="t" r="r" b="b"/>
            <a:pathLst>
              <a:path w="3579495" h="66675">
                <a:moveTo>
                  <a:pt x="66128" y="0"/>
                </a:moveTo>
                <a:lnTo>
                  <a:pt x="0" y="66128"/>
                </a:lnTo>
              </a:path>
              <a:path w="3579495" h="66675">
                <a:moveTo>
                  <a:pt x="104317" y="0"/>
                </a:moveTo>
                <a:lnTo>
                  <a:pt x="38188" y="66128"/>
                </a:lnTo>
              </a:path>
              <a:path w="3579495" h="66675">
                <a:moveTo>
                  <a:pt x="142493" y="0"/>
                </a:moveTo>
                <a:lnTo>
                  <a:pt x="76377" y="66128"/>
                </a:lnTo>
              </a:path>
              <a:path w="3579495" h="66675">
                <a:moveTo>
                  <a:pt x="180682" y="0"/>
                </a:moveTo>
                <a:lnTo>
                  <a:pt x="114553" y="66128"/>
                </a:lnTo>
              </a:path>
              <a:path w="3579495" h="66675">
                <a:moveTo>
                  <a:pt x="218871" y="0"/>
                </a:moveTo>
                <a:lnTo>
                  <a:pt x="152742" y="66128"/>
                </a:lnTo>
              </a:path>
              <a:path w="3579495" h="66675">
                <a:moveTo>
                  <a:pt x="257060" y="0"/>
                </a:moveTo>
                <a:lnTo>
                  <a:pt x="190931" y="66128"/>
                </a:lnTo>
              </a:path>
              <a:path w="3579495" h="66675">
                <a:moveTo>
                  <a:pt x="295236" y="0"/>
                </a:moveTo>
                <a:lnTo>
                  <a:pt x="229120" y="66128"/>
                </a:lnTo>
              </a:path>
              <a:path w="3579495" h="66675">
                <a:moveTo>
                  <a:pt x="333425" y="0"/>
                </a:moveTo>
                <a:lnTo>
                  <a:pt x="267296" y="66128"/>
                </a:lnTo>
              </a:path>
              <a:path w="3579495" h="66675">
                <a:moveTo>
                  <a:pt x="371614" y="0"/>
                </a:moveTo>
                <a:lnTo>
                  <a:pt x="305485" y="66128"/>
                </a:lnTo>
              </a:path>
              <a:path w="3579495" h="66675">
                <a:moveTo>
                  <a:pt x="409790" y="0"/>
                </a:moveTo>
                <a:lnTo>
                  <a:pt x="343674" y="66128"/>
                </a:lnTo>
              </a:path>
              <a:path w="3579495" h="66675">
                <a:moveTo>
                  <a:pt x="447979" y="0"/>
                </a:moveTo>
                <a:lnTo>
                  <a:pt x="381850" y="66128"/>
                </a:lnTo>
              </a:path>
              <a:path w="3579495" h="66675">
                <a:moveTo>
                  <a:pt x="486168" y="0"/>
                </a:moveTo>
                <a:lnTo>
                  <a:pt x="420039" y="66128"/>
                </a:lnTo>
              </a:path>
              <a:path w="3579495" h="66675">
                <a:moveTo>
                  <a:pt x="524344" y="0"/>
                </a:moveTo>
                <a:lnTo>
                  <a:pt x="458228" y="66128"/>
                </a:lnTo>
              </a:path>
              <a:path w="3579495" h="66675">
                <a:moveTo>
                  <a:pt x="562533" y="0"/>
                </a:moveTo>
                <a:lnTo>
                  <a:pt x="496417" y="66128"/>
                </a:lnTo>
              </a:path>
              <a:path w="3579495" h="66675">
                <a:moveTo>
                  <a:pt x="600722" y="0"/>
                </a:moveTo>
                <a:lnTo>
                  <a:pt x="534593" y="66128"/>
                </a:lnTo>
              </a:path>
              <a:path w="3579495" h="66675">
                <a:moveTo>
                  <a:pt x="638911" y="0"/>
                </a:moveTo>
                <a:lnTo>
                  <a:pt x="572782" y="66128"/>
                </a:lnTo>
              </a:path>
              <a:path w="3579495" h="66675">
                <a:moveTo>
                  <a:pt x="677087" y="0"/>
                </a:moveTo>
                <a:lnTo>
                  <a:pt x="610971" y="66128"/>
                </a:lnTo>
              </a:path>
              <a:path w="3579495" h="66675">
                <a:moveTo>
                  <a:pt x="715276" y="0"/>
                </a:moveTo>
                <a:lnTo>
                  <a:pt x="649147" y="66128"/>
                </a:lnTo>
              </a:path>
              <a:path w="3579495" h="66675">
                <a:moveTo>
                  <a:pt x="753465" y="0"/>
                </a:moveTo>
                <a:lnTo>
                  <a:pt x="687336" y="66128"/>
                </a:lnTo>
              </a:path>
              <a:path w="3579495" h="66675">
                <a:moveTo>
                  <a:pt x="791641" y="0"/>
                </a:moveTo>
                <a:lnTo>
                  <a:pt x="725525" y="66128"/>
                </a:lnTo>
              </a:path>
              <a:path w="3579495" h="66675">
                <a:moveTo>
                  <a:pt x="829830" y="0"/>
                </a:moveTo>
                <a:lnTo>
                  <a:pt x="763714" y="66128"/>
                </a:lnTo>
              </a:path>
              <a:path w="3579495" h="66675">
                <a:moveTo>
                  <a:pt x="868019" y="0"/>
                </a:moveTo>
                <a:lnTo>
                  <a:pt x="801890" y="66128"/>
                </a:lnTo>
              </a:path>
              <a:path w="3579495" h="66675">
                <a:moveTo>
                  <a:pt x="906208" y="0"/>
                </a:moveTo>
                <a:lnTo>
                  <a:pt x="840079" y="66128"/>
                </a:lnTo>
              </a:path>
              <a:path w="3579495" h="66675">
                <a:moveTo>
                  <a:pt x="944384" y="0"/>
                </a:moveTo>
                <a:lnTo>
                  <a:pt x="878268" y="66128"/>
                </a:lnTo>
              </a:path>
              <a:path w="3579495" h="66675">
                <a:moveTo>
                  <a:pt x="982573" y="0"/>
                </a:moveTo>
                <a:lnTo>
                  <a:pt x="916444" y="66128"/>
                </a:lnTo>
              </a:path>
              <a:path w="3579495" h="66675">
                <a:moveTo>
                  <a:pt x="1020762" y="0"/>
                </a:moveTo>
                <a:lnTo>
                  <a:pt x="954633" y="66128"/>
                </a:lnTo>
              </a:path>
              <a:path w="3579495" h="66675">
                <a:moveTo>
                  <a:pt x="1058938" y="0"/>
                </a:moveTo>
                <a:lnTo>
                  <a:pt x="992822" y="66128"/>
                </a:lnTo>
              </a:path>
              <a:path w="3579495" h="66675">
                <a:moveTo>
                  <a:pt x="1097127" y="0"/>
                </a:moveTo>
                <a:lnTo>
                  <a:pt x="1030998" y="66128"/>
                </a:lnTo>
              </a:path>
              <a:path w="3579495" h="66675">
                <a:moveTo>
                  <a:pt x="1135316" y="0"/>
                </a:moveTo>
                <a:lnTo>
                  <a:pt x="1069187" y="66128"/>
                </a:lnTo>
              </a:path>
              <a:path w="3579495" h="66675">
                <a:moveTo>
                  <a:pt x="1173505" y="0"/>
                </a:moveTo>
                <a:lnTo>
                  <a:pt x="1107376" y="66128"/>
                </a:lnTo>
              </a:path>
              <a:path w="3579495" h="66675">
                <a:moveTo>
                  <a:pt x="1211681" y="0"/>
                </a:moveTo>
                <a:lnTo>
                  <a:pt x="1145565" y="66128"/>
                </a:lnTo>
              </a:path>
              <a:path w="3579495" h="66675">
                <a:moveTo>
                  <a:pt x="1249870" y="0"/>
                </a:moveTo>
                <a:lnTo>
                  <a:pt x="1183741" y="66128"/>
                </a:lnTo>
              </a:path>
              <a:path w="3579495" h="66675">
                <a:moveTo>
                  <a:pt x="1288059" y="0"/>
                </a:moveTo>
                <a:lnTo>
                  <a:pt x="1221930" y="66128"/>
                </a:lnTo>
              </a:path>
              <a:path w="3579495" h="66675">
                <a:moveTo>
                  <a:pt x="1326235" y="0"/>
                </a:moveTo>
                <a:lnTo>
                  <a:pt x="1260119" y="66128"/>
                </a:lnTo>
              </a:path>
              <a:path w="3579495" h="66675">
                <a:moveTo>
                  <a:pt x="1364424" y="0"/>
                </a:moveTo>
                <a:lnTo>
                  <a:pt x="1298295" y="66128"/>
                </a:lnTo>
              </a:path>
              <a:path w="3579495" h="66675">
                <a:moveTo>
                  <a:pt x="1402613" y="0"/>
                </a:moveTo>
                <a:lnTo>
                  <a:pt x="1336484" y="66128"/>
                </a:lnTo>
              </a:path>
              <a:path w="3579495" h="66675">
                <a:moveTo>
                  <a:pt x="1440789" y="0"/>
                </a:moveTo>
                <a:lnTo>
                  <a:pt x="1374673" y="66128"/>
                </a:lnTo>
              </a:path>
              <a:path w="3579495" h="66675">
                <a:moveTo>
                  <a:pt x="1478978" y="0"/>
                </a:moveTo>
                <a:lnTo>
                  <a:pt x="1412862" y="66128"/>
                </a:lnTo>
              </a:path>
              <a:path w="3579495" h="66675">
                <a:moveTo>
                  <a:pt x="1517167" y="0"/>
                </a:moveTo>
                <a:lnTo>
                  <a:pt x="1451038" y="66128"/>
                </a:lnTo>
              </a:path>
              <a:path w="3579495" h="66675">
                <a:moveTo>
                  <a:pt x="1555356" y="0"/>
                </a:moveTo>
                <a:lnTo>
                  <a:pt x="1489227" y="66128"/>
                </a:lnTo>
              </a:path>
              <a:path w="3579495" h="66675">
                <a:moveTo>
                  <a:pt x="1593532" y="0"/>
                </a:moveTo>
                <a:lnTo>
                  <a:pt x="1527416" y="66128"/>
                </a:lnTo>
              </a:path>
              <a:path w="3579495" h="66675">
                <a:moveTo>
                  <a:pt x="1631721" y="0"/>
                </a:moveTo>
                <a:lnTo>
                  <a:pt x="1565592" y="66128"/>
                </a:lnTo>
              </a:path>
              <a:path w="3579495" h="66675">
                <a:moveTo>
                  <a:pt x="1669910" y="0"/>
                </a:moveTo>
                <a:lnTo>
                  <a:pt x="1603781" y="66128"/>
                </a:lnTo>
              </a:path>
              <a:path w="3579495" h="66675">
                <a:moveTo>
                  <a:pt x="1708086" y="0"/>
                </a:moveTo>
                <a:lnTo>
                  <a:pt x="1641970" y="66128"/>
                </a:lnTo>
              </a:path>
              <a:path w="3579495" h="66675">
                <a:moveTo>
                  <a:pt x="1746275" y="0"/>
                </a:moveTo>
                <a:lnTo>
                  <a:pt x="1680159" y="66128"/>
                </a:lnTo>
              </a:path>
              <a:path w="3579495" h="66675">
                <a:moveTo>
                  <a:pt x="1784464" y="0"/>
                </a:moveTo>
                <a:lnTo>
                  <a:pt x="1718335" y="66128"/>
                </a:lnTo>
              </a:path>
              <a:path w="3579495" h="66675">
                <a:moveTo>
                  <a:pt x="1822653" y="0"/>
                </a:moveTo>
                <a:lnTo>
                  <a:pt x="1756524" y="66128"/>
                </a:lnTo>
              </a:path>
              <a:path w="3579495" h="66675">
                <a:moveTo>
                  <a:pt x="1860829" y="0"/>
                </a:moveTo>
                <a:lnTo>
                  <a:pt x="1794713" y="66128"/>
                </a:lnTo>
              </a:path>
              <a:path w="3579495" h="66675">
                <a:moveTo>
                  <a:pt x="1899018" y="0"/>
                </a:moveTo>
                <a:lnTo>
                  <a:pt x="1832889" y="66128"/>
                </a:lnTo>
              </a:path>
              <a:path w="3579495" h="66675">
                <a:moveTo>
                  <a:pt x="1937207" y="0"/>
                </a:moveTo>
                <a:lnTo>
                  <a:pt x="1871078" y="66128"/>
                </a:lnTo>
              </a:path>
              <a:path w="3579495" h="66675">
                <a:moveTo>
                  <a:pt x="1975383" y="0"/>
                </a:moveTo>
                <a:lnTo>
                  <a:pt x="1909267" y="66128"/>
                </a:lnTo>
              </a:path>
              <a:path w="3579495" h="66675">
                <a:moveTo>
                  <a:pt x="2013572" y="0"/>
                </a:moveTo>
                <a:lnTo>
                  <a:pt x="1947443" y="66128"/>
                </a:lnTo>
              </a:path>
              <a:path w="3579495" h="66675">
                <a:moveTo>
                  <a:pt x="2051761" y="0"/>
                </a:moveTo>
                <a:lnTo>
                  <a:pt x="1985632" y="66128"/>
                </a:lnTo>
              </a:path>
              <a:path w="3579495" h="66675">
                <a:moveTo>
                  <a:pt x="2089950" y="0"/>
                </a:moveTo>
                <a:lnTo>
                  <a:pt x="2023821" y="66128"/>
                </a:lnTo>
              </a:path>
              <a:path w="3579495" h="66675">
                <a:moveTo>
                  <a:pt x="2128126" y="0"/>
                </a:moveTo>
                <a:lnTo>
                  <a:pt x="2062010" y="66128"/>
                </a:lnTo>
              </a:path>
              <a:path w="3579495" h="66675">
                <a:moveTo>
                  <a:pt x="2166315" y="0"/>
                </a:moveTo>
                <a:lnTo>
                  <a:pt x="2100186" y="66128"/>
                </a:lnTo>
              </a:path>
              <a:path w="3579495" h="66675">
                <a:moveTo>
                  <a:pt x="2204504" y="0"/>
                </a:moveTo>
                <a:lnTo>
                  <a:pt x="2138375" y="66128"/>
                </a:lnTo>
              </a:path>
              <a:path w="3579495" h="66675">
                <a:moveTo>
                  <a:pt x="2242680" y="0"/>
                </a:moveTo>
                <a:lnTo>
                  <a:pt x="2176564" y="66128"/>
                </a:lnTo>
              </a:path>
              <a:path w="3579495" h="66675">
                <a:moveTo>
                  <a:pt x="2280869" y="0"/>
                </a:moveTo>
                <a:lnTo>
                  <a:pt x="2214740" y="66128"/>
                </a:lnTo>
              </a:path>
              <a:path w="3579495" h="66675">
                <a:moveTo>
                  <a:pt x="2319058" y="0"/>
                </a:moveTo>
                <a:lnTo>
                  <a:pt x="2252929" y="66128"/>
                </a:lnTo>
              </a:path>
              <a:path w="3579495" h="66675">
                <a:moveTo>
                  <a:pt x="2357234" y="0"/>
                </a:moveTo>
                <a:lnTo>
                  <a:pt x="2291118" y="66128"/>
                </a:lnTo>
              </a:path>
              <a:path w="3579495" h="66675">
                <a:moveTo>
                  <a:pt x="2395423" y="0"/>
                </a:moveTo>
                <a:lnTo>
                  <a:pt x="2329307" y="66128"/>
                </a:lnTo>
              </a:path>
              <a:path w="3579495" h="66675">
                <a:moveTo>
                  <a:pt x="2433612" y="0"/>
                </a:moveTo>
                <a:lnTo>
                  <a:pt x="2367483" y="66128"/>
                </a:lnTo>
              </a:path>
              <a:path w="3579495" h="66675">
                <a:moveTo>
                  <a:pt x="2471801" y="0"/>
                </a:moveTo>
                <a:lnTo>
                  <a:pt x="2405672" y="66128"/>
                </a:lnTo>
              </a:path>
              <a:path w="3579495" h="66675">
                <a:moveTo>
                  <a:pt x="2509977" y="0"/>
                </a:moveTo>
                <a:lnTo>
                  <a:pt x="2443861" y="66128"/>
                </a:lnTo>
              </a:path>
              <a:path w="3579495" h="66675">
                <a:moveTo>
                  <a:pt x="2548166" y="0"/>
                </a:moveTo>
                <a:lnTo>
                  <a:pt x="2482037" y="66128"/>
                </a:lnTo>
              </a:path>
              <a:path w="3579495" h="66675">
                <a:moveTo>
                  <a:pt x="2586355" y="0"/>
                </a:moveTo>
                <a:lnTo>
                  <a:pt x="2520226" y="66128"/>
                </a:lnTo>
              </a:path>
              <a:path w="3579495" h="66675">
                <a:moveTo>
                  <a:pt x="2624531" y="0"/>
                </a:moveTo>
                <a:lnTo>
                  <a:pt x="2558415" y="66128"/>
                </a:lnTo>
              </a:path>
              <a:path w="3579495" h="66675">
                <a:moveTo>
                  <a:pt x="2662720" y="0"/>
                </a:moveTo>
                <a:lnTo>
                  <a:pt x="2596603" y="66128"/>
                </a:lnTo>
              </a:path>
              <a:path w="3579495" h="66675">
                <a:moveTo>
                  <a:pt x="2700909" y="0"/>
                </a:moveTo>
                <a:lnTo>
                  <a:pt x="2634780" y="66128"/>
                </a:lnTo>
              </a:path>
              <a:path w="3579495" h="66675">
                <a:moveTo>
                  <a:pt x="2739097" y="0"/>
                </a:moveTo>
                <a:lnTo>
                  <a:pt x="2672969" y="66128"/>
                </a:lnTo>
              </a:path>
              <a:path w="3579495" h="66675">
                <a:moveTo>
                  <a:pt x="2777274" y="0"/>
                </a:moveTo>
                <a:lnTo>
                  <a:pt x="2711157" y="66128"/>
                </a:lnTo>
              </a:path>
              <a:path w="3579495" h="66675">
                <a:moveTo>
                  <a:pt x="2815463" y="0"/>
                </a:moveTo>
                <a:lnTo>
                  <a:pt x="2749334" y="66128"/>
                </a:lnTo>
              </a:path>
              <a:path w="3579495" h="66675">
                <a:moveTo>
                  <a:pt x="2853651" y="0"/>
                </a:moveTo>
                <a:lnTo>
                  <a:pt x="2787522" y="66128"/>
                </a:lnTo>
              </a:path>
              <a:path w="3579495" h="66675">
                <a:moveTo>
                  <a:pt x="2891828" y="0"/>
                </a:moveTo>
                <a:lnTo>
                  <a:pt x="2825711" y="66128"/>
                </a:lnTo>
              </a:path>
              <a:path w="3579495" h="66675">
                <a:moveTo>
                  <a:pt x="2930016" y="0"/>
                </a:moveTo>
                <a:lnTo>
                  <a:pt x="2863888" y="66128"/>
                </a:lnTo>
              </a:path>
              <a:path w="3579495" h="66675">
                <a:moveTo>
                  <a:pt x="2968205" y="0"/>
                </a:moveTo>
                <a:lnTo>
                  <a:pt x="2902077" y="66128"/>
                </a:lnTo>
              </a:path>
              <a:path w="3579495" h="66675">
                <a:moveTo>
                  <a:pt x="3006382" y="0"/>
                </a:moveTo>
                <a:lnTo>
                  <a:pt x="2940265" y="66128"/>
                </a:lnTo>
              </a:path>
              <a:path w="3579495" h="66675">
                <a:moveTo>
                  <a:pt x="3044571" y="0"/>
                </a:moveTo>
                <a:lnTo>
                  <a:pt x="2978454" y="66128"/>
                </a:lnTo>
              </a:path>
              <a:path w="3579495" h="66675">
                <a:moveTo>
                  <a:pt x="3082759" y="0"/>
                </a:moveTo>
                <a:lnTo>
                  <a:pt x="3016631" y="66128"/>
                </a:lnTo>
              </a:path>
              <a:path w="3579495" h="66675">
                <a:moveTo>
                  <a:pt x="3120948" y="0"/>
                </a:moveTo>
                <a:lnTo>
                  <a:pt x="3054819" y="66128"/>
                </a:lnTo>
              </a:path>
              <a:path w="3579495" h="66675">
                <a:moveTo>
                  <a:pt x="3159125" y="0"/>
                </a:moveTo>
                <a:lnTo>
                  <a:pt x="3093008" y="66128"/>
                </a:lnTo>
              </a:path>
              <a:path w="3579495" h="66675">
                <a:moveTo>
                  <a:pt x="3197313" y="0"/>
                </a:moveTo>
                <a:lnTo>
                  <a:pt x="3131185" y="66128"/>
                </a:lnTo>
              </a:path>
              <a:path w="3579495" h="66675">
                <a:moveTo>
                  <a:pt x="3235502" y="0"/>
                </a:moveTo>
                <a:lnTo>
                  <a:pt x="3169373" y="66128"/>
                </a:lnTo>
              </a:path>
              <a:path w="3579495" h="66675">
                <a:moveTo>
                  <a:pt x="3273679" y="0"/>
                </a:moveTo>
                <a:lnTo>
                  <a:pt x="3207562" y="66128"/>
                </a:lnTo>
              </a:path>
              <a:path w="3579495" h="66675">
                <a:moveTo>
                  <a:pt x="3311867" y="0"/>
                </a:moveTo>
                <a:lnTo>
                  <a:pt x="3245751" y="66128"/>
                </a:lnTo>
              </a:path>
              <a:path w="3579495" h="66675">
                <a:moveTo>
                  <a:pt x="3350056" y="0"/>
                </a:moveTo>
                <a:lnTo>
                  <a:pt x="3283927" y="66128"/>
                </a:lnTo>
              </a:path>
              <a:path w="3579495" h="66675">
                <a:moveTo>
                  <a:pt x="3388245" y="0"/>
                </a:moveTo>
                <a:lnTo>
                  <a:pt x="3322116" y="66128"/>
                </a:lnTo>
              </a:path>
              <a:path w="3579495" h="66675">
                <a:moveTo>
                  <a:pt x="3426421" y="0"/>
                </a:moveTo>
                <a:lnTo>
                  <a:pt x="3360305" y="66128"/>
                </a:lnTo>
              </a:path>
              <a:path w="3579495" h="66675">
                <a:moveTo>
                  <a:pt x="3464610" y="0"/>
                </a:moveTo>
                <a:lnTo>
                  <a:pt x="3398481" y="66128"/>
                </a:lnTo>
              </a:path>
              <a:path w="3579495" h="66675">
                <a:moveTo>
                  <a:pt x="3502799" y="0"/>
                </a:moveTo>
                <a:lnTo>
                  <a:pt x="3436670" y="66128"/>
                </a:lnTo>
              </a:path>
              <a:path w="3579495" h="66675">
                <a:moveTo>
                  <a:pt x="3540975" y="0"/>
                </a:moveTo>
                <a:lnTo>
                  <a:pt x="3474859" y="66128"/>
                </a:lnTo>
              </a:path>
              <a:path w="3579495" h="66675">
                <a:moveTo>
                  <a:pt x="3579164" y="0"/>
                </a:moveTo>
                <a:lnTo>
                  <a:pt x="3513035" y="66128"/>
                </a:lnTo>
              </a:path>
            </a:pathLst>
          </a:custGeom>
          <a:ln w="14249">
            <a:solidFill>
              <a:srgbClr val="00AEE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279033" y="2176740"/>
            <a:ext cx="6374765" cy="66675"/>
          </a:xfrm>
          <a:custGeom>
            <a:avLst/>
            <a:gdLst/>
            <a:ahLst/>
            <a:cxnLst/>
            <a:rect l="l" t="t" r="r" b="b"/>
            <a:pathLst>
              <a:path w="6374765" h="66675">
                <a:moveTo>
                  <a:pt x="66128" y="0"/>
                </a:moveTo>
                <a:lnTo>
                  <a:pt x="0" y="66128"/>
                </a:lnTo>
              </a:path>
              <a:path w="6374765" h="66675">
                <a:moveTo>
                  <a:pt x="104355" y="0"/>
                </a:moveTo>
                <a:lnTo>
                  <a:pt x="38239" y="66128"/>
                </a:lnTo>
              </a:path>
              <a:path w="6374765" h="66675">
                <a:moveTo>
                  <a:pt x="142595" y="0"/>
                </a:moveTo>
                <a:lnTo>
                  <a:pt x="76466" y="66128"/>
                </a:lnTo>
              </a:path>
              <a:path w="6374765" h="66675">
                <a:moveTo>
                  <a:pt x="180822" y="0"/>
                </a:moveTo>
                <a:lnTo>
                  <a:pt x="114706" y="66128"/>
                </a:lnTo>
              </a:path>
              <a:path w="6374765" h="66675">
                <a:moveTo>
                  <a:pt x="219062" y="0"/>
                </a:moveTo>
                <a:lnTo>
                  <a:pt x="152933" y="66128"/>
                </a:lnTo>
              </a:path>
              <a:path w="6374765" h="66675">
                <a:moveTo>
                  <a:pt x="257289" y="0"/>
                </a:moveTo>
                <a:lnTo>
                  <a:pt x="191173" y="66128"/>
                </a:lnTo>
              </a:path>
              <a:path w="6374765" h="66675">
                <a:moveTo>
                  <a:pt x="295528" y="0"/>
                </a:moveTo>
                <a:lnTo>
                  <a:pt x="229400" y="66128"/>
                </a:lnTo>
              </a:path>
              <a:path w="6374765" h="66675">
                <a:moveTo>
                  <a:pt x="333755" y="0"/>
                </a:moveTo>
                <a:lnTo>
                  <a:pt x="267639" y="66128"/>
                </a:lnTo>
              </a:path>
              <a:path w="6374765" h="66675">
                <a:moveTo>
                  <a:pt x="371995" y="0"/>
                </a:moveTo>
                <a:lnTo>
                  <a:pt x="305866" y="66128"/>
                </a:lnTo>
              </a:path>
              <a:path w="6374765" h="66675">
                <a:moveTo>
                  <a:pt x="410222" y="0"/>
                </a:moveTo>
                <a:lnTo>
                  <a:pt x="344093" y="66128"/>
                </a:lnTo>
              </a:path>
              <a:path w="6374765" h="66675">
                <a:moveTo>
                  <a:pt x="448449" y="0"/>
                </a:moveTo>
                <a:lnTo>
                  <a:pt x="382333" y="66128"/>
                </a:lnTo>
              </a:path>
              <a:path w="6374765" h="66675">
                <a:moveTo>
                  <a:pt x="486689" y="0"/>
                </a:moveTo>
                <a:lnTo>
                  <a:pt x="420560" y="66128"/>
                </a:lnTo>
              </a:path>
              <a:path w="6374765" h="66675">
                <a:moveTo>
                  <a:pt x="524916" y="0"/>
                </a:moveTo>
                <a:lnTo>
                  <a:pt x="458800" y="66128"/>
                </a:lnTo>
              </a:path>
              <a:path w="6374765" h="66675">
                <a:moveTo>
                  <a:pt x="563156" y="0"/>
                </a:moveTo>
                <a:lnTo>
                  <a:pt x="497027" y="66128"/>
                </a:lnTo>
              </a:path>
              <a:path w="6374765" h="66675">
                <a:moveTo>
                  <a:pt x="601383" y="0"/>
                </a:moveTo>
                <a:lnTo>
                  <a:pt x="535266" y="66128"/>
                </a:lnTo>
              </a:path>
              <a:path w="6374765" h="66675">
                <a:moveTo>
                  <a:pt x="639622" y="0"/>
                </a:moveTo>
                <a:lnTo>
                  <a:pt x="573493" y="66128"/>
                </a:lnTo>
              </a:path>
              <a:path w="6374765" h="66675">
                <a:moveTo>
                  <a:pt x="677849" y="0"/>
                </a:moveTo>
                <a:lnTo>
                  <a:pt x="611733" y="66128"/>
                </a:lnTo>
              </a:path>
              <a:path w="6374765" h="66675">
                <a:moveTo>
                  <a:pt x="716089" y="0"/>
                </a:moveTo>
                <a:lnTo>
                  <a:pt x="649960" y="66128"/>
                </a:lnTo>
              </a:path>
              <a:path w="6374765" h="66675">
                <a:moveTo>
                  <a:pt x="754316" y="0"/>
                </a:moveTo>
                <a:lnTo>
                  <a:pt x="688187" y="66128"/>
                </a:lnTo>
              </a:path>
              <a:path w="6374765" h="66675">
                <a:moveTo>
                  <a:pt x="792556" y="0"/>
                </a:moveTo>
                <a:lnTo>
                  <a:pt x="726427" y="66128"/>
                </a:lnTo>
              </a:path>
              <a:path w="6374765" h="66675">
                <a:moveTo>
                  <a:pt x="830783" y="0"/>
                </a:moveTo>
                <a:lnTo>
                  <a:pt x="764654" y="66128"/>
                </a:lnTo>
              </a:path>
              <a:path w="6374765" h="66675">
                <a:moveTo>
                  <a:pt x="869010" y="0"/>
                </a:moveTo>
                <a:lnTo>
                  <a:pt x="802893" y="66128"/>
                </a:lnTo>
              </a:path>
              <a:path w="6374765" h="66675">
                <a:moveTo>
                  <a:pt x="907249" y="0"/>
                </a:moveTo>
                <a:lnTo>
                  <a:pt x="841120" y="66128"/>
                </a:lnTo>
              </a:path>
              <a:path w="6374765" h="66675">
                <a:moveTo>
                  <a:pt x="945476" y="0"/>
                </a:moveTo>
                <a:lnTo>
                  <a:pt x="879360" y="66128"/>
                </a:lnTo>
              </a:path>
              <a:path w="6374765" h="66675">
                <a:moveTo>
                  <a:pt x="983716" y="0"/>
                </a:moveTo>
                <a:lnTo>
                  <a:pt x="917587" y="66128"/>
                </a:lnTo>
              </a:path>
              <a:path w="6374765" h="66675">
                <a:moveTo>
                  <a:pt x="1021943" y="0"/>
                </a:moveTo>
                <a:lnTo>
                  <a:pt x="955827" y="66128"/>
                </a:lnTo>
              </a:path>
              <a:path w="6374765" h="66675">
                <a:moveTo>
                  <a:pt x="1060183" y="0"/>
                </a:moveTo>
                <a:lnTo>
                  <a:pt x="994054" y="66128"/>
                </a:lnTo>
              </a:path>
              <a:path w="6374765" h="66675">
                <a:moveTo>
                  <a:pt x="1098410" y="0"/>
                </a:moveTo>
                <a:lnTo>
                  <a:pt x="1032294" y="66128"/>
                </a:lnTo>
              </a:path>
              <a:path w="6374765" h="66675">
                <a:moveTo>
                  <a:pt x="1136650" y="0"/>
                </a:moveTo>
                <a:lnTo>
                  <a:pt x="1070521" y="66128"/>
                </a:lnTo>
              </a:path>
              <a:path w="6374765" h="66675">
                <a:moveTo>
                  <a:pt x="1174877" y="0"/>
                </a:moveTo>
                <a:lnTo>
                  <a:pt x="1108748" y="66128"/>
                </a:lnTo>
              </a:path>
              <a:path w="6374765" h="66675">
                <a:moveTo>
                  <a:pt x="1213116" y="0"/>
                </a:moveTo>
                <a:lnTo>
                  <a:pt x="1146987" y="66128"/>
                </a:lnTo>
              </a:path>
              <a:path w="6374765" h="66675">
                <a:moveTo>
                  <a:pt x="1251343" y="0"/>
                </a:moveTo>
                <a:lnTo>
                  <a:pt x="1185214" y="66128"/>
                </a:lnTo>
              </a:path>
              <a:path w="6374765" h="66675">
                <a:moveTo>
                  <a:pt x="1289570" y="0"/>
                </a:moveTo>
                <a:lnTo>
                  <a:pt x="1223454" y="66128"/>
                </a:lnTo>
              </a:path>
              <a:path w="6374765" h="66675">
                <a:moveTo>
                  <a:pt x="1327810" y="0"/>
                </a:moveTo>
                <a:lnTo>
                  <a:pt x="1261681" y="66128"/>
                </a:lnTo>
              </a:path>
              <a:path w="6374765" h="66675">
                <a:moveTo>
                  <a:pt x="1366037" y="0"/>
                </a:moveTo>
                <a:lnTo>
                  <a:pt x="1299921" y="66128"/>
                </a:lnTo>
              </a:path>
              <a:path w="6374765" h="66675">
                <a:moveTo>
                  <a:pt x="1404277" y="0"/>
                </a:moveTo>
                <a:lnTo>
                  <a:pt x="1338148" y="66128"/>
                </a:lnTo>
              </a:path>
              <a:path w="6374765" h="66675">
                <a:moveTo>
                  <a:pt x="1442504" y="0"/>
                </a:moveTo>
                <a:lnTo>
                  <a:pt x="1376387" y="66128"/>
                </a:lnTo>
              </a:path>
              <a:path w="6374765" h="66675">
                <a:moveTo>
                  <a:pt x="1480743" y="0"/>
                </a:moveTo>
                <a:lnTo>
                  <a:pt x="1414614" y="66128"/>
                </a:lnTo>
              </a:path>
              <a:path w="6374765" h="66675">
                <a:moveTo>
                  <a:pt x="1518970" y="0"/>
                </a:moveTo>
                <a:lnTo>
                  <a:pt x="1452841" y="66128"/>
                </a:lnTo>
              </a:path>
              <a:path w="6374765" h="66675">
                <a:moveTo>
                  <a:pt x="1557210" y="0"/>
                </a:moveTo>
                <a:lnTo>
                  <a:pt x="1491081" y="66128"/>
                </a:lnTo>
              </a:path>
              <a:path w="6374765" h="66675">
                <a:moveTo>
                  <a:pt x="1595437" y="0"/>
                </a:moveTo>
                <a:lnTo>
                  <a:pt x="1529308" y="66128"/>
                </a:lnTo>
              </a:path>
              <a:path w="6374765" h="66675">
                <a:moveTo>
                  <a:pt x="1633664" y="0"/>
                </a:moveTo>
                <a:lnTo>
                  <a:pt x="1567548" y="66128"/>
                </a:lnTo>
              </a:path>
              <a:path w="6374765" h="66675">
                <a:moveTo>
                  <a:pt x="1671904" y="0"/>
                </a:moveTo>
                <a:lnTo>
                  <a:pt x="1605775" y="66128"/>
                </a:lnTo>
              </a:path>
              <a:path w="6374765" h="66675">
                <a:moveTo>
                  <a:pt x="1710131" y="0"/>
                </a:moveTo>
                <a:lnTo>
                  <a:pt x="1644014" y="66128"/>
                </a:lnTo>
              </a:path>
              <a:path w="6374765" h="66675">
                <a:moveTo>
                  <a:pt x="1748370" y="0"/>
                </a:moveTo>
                <a:lnTo>
                  <a:pt x="1682241" y="66128"/>
                </a:lnTo>
              </a:path>
              <a:path w="6374765" h="66675">
                <a:moveTo>
                  <a:pt x="1786597" y="0"/>
                </a:moveTo>
                <a:lnTo>
                  <a:pt x="1720481" y="66128"/>
                </a:lnTo>
              </a:path>
              <a:path w="6374765" h="66675">
                <a:moveTo>
                  <a:pt x="1824837" y="0"/>
                </a:moveTo>
                <a:lnTo>
                  <a:pt x="1758708" y="66128"/>
                </a:lnTo>
              </a:path>
              <a:path w="6374765" h="66675">
                <a:moveTo>
                  <a:pt x="1863064" y="0"/>
                </a:moveTo>
                <a:lnTo>
                  <a:pt x="1796948" y="66128"/>
                </a:lnTo>
              </a:path>
              <a:path w="6374765" h="66675">
                <a:moveTo>
                  <a:pt x="1901304" y="0"/>
                </a:moveTo>
                <a:lnTo>
                  <a:pt x="1835175" y="66128"/>
                </a:lnTo>
              </a:path>
              <a:path w="6374765" h="66675">
                <a:moveTo>
                  <a:pt x="1939531" y="0"/>
                </a:moveTo>
                <a:lnTo>
                  <a:pt x="1873402" y="66128"/>
                </a:lnTo>
              </a:path>
              <a:path w="6374765" h="66675">
                <a:moveTo>
                  <a:pt x="1977770" y="0"/>
                </a:moveTo>
                <a:lnTo>
                  <a:pt x="1911642" y="66128"/>
                </a:lnTo>
              </a:path>
              <a:path w="6374765" h="66675">
                <a:moveTo>
                  <a:pt x="2015997" y="0"/>
                </a:moveTo>
                <a:lnTo>
                  <a:pt x="1949869" y="66128"/>
                </a:lnTo>
              </a:path>
              <a:path w="6374765" h="66675">
                <a:moveTo>
                  <a:pt x="2054225" y="0"/>
                </a:moveTo>
                <a:lnTo>
                  <a:pt x="1988108" y="66128"/>
                </a:lnTo>
              </a:path>
              <a:path w="6374765" h="66675">
                <a:moveTo>
                  <a:pt x="2092464" y="0"/>
                </a:moveTo>
                <a:lnTo>
                  <a:pt x="2026335" y="66128"/>
                </a:lnTo>
              </a:path>
              <a:path w="6374765" h="66675">
                <a:moveTo>
                  <a:pt x="2130691" y="0"/>
                </a:moveTo>
                <a:lnTo>
                  <a:pt x="2064575" y="66128"/>
                </a:lnTo>
              </a:path>
              <a:path w="6374765" h="66675">
                <a:moveTo>
                  <a:pt x="2168931" y="0"/>
                </a:moveTo>
                <a:lnTo>
                  <a:pt x="2102802" y="66128"/>
                </a:lnTo>
              </a:path>
              <a:path w="6374765" h="66675">
                <a:moveTo>
                  <a:pt x="2207158" y="0"/>
                </a:moveTo>
                <a:lnTo>
                  <a:pt x="2141042" y="66128"/>
                </a:lnTo>
              </a:path>
              <a:path w="6374765" h="66675">
                <a:moveTo>
                  <a:pt x="2245398" y="0"/>
                </a:moveTo>
                <a:lnTo>
                  <a:pt x="2179269" y="66128"/>
                </a:lnTo>
              </a:path>
              <a:path w="6374765" h="66675">
                <a:moveTo>
                  <a:pt x="2283625" y="0"/>
                </a:moveTo>
                <a:lnTo>
                  <a:pt x="2217508" y="66128"/>
                </a:lnTo>
              </a:path>
              <a:path w="6374765" h="66675">
                <a:moveTo>
                  <a:pt x="2321864" y="0"/>
                </a:moveTo>
                <a:lnTo>
                  <a:pt x="2255735" y="66128"/>
                </a:lnTo>
              </a:path>
              <a:path w="6374765" h="66675">
                <a:moveTo>
                  <a:pt x="2360091" y="0"/>
                </a:moveTo>
                <a:lnTo>
                  <a:pt x="2293962" y="66128"/>
                </a:lnTo>
              </a:path>
              <a:path w="6374765" h="66675">
                <a:moveTo>
                  <a:pt x="2398331" y="0"/>
                </a:moveTo>
                <a:lnTo>
                  <a:pt x="2332202" y="66128"/>
                </a:lnTo>
              </a:path>
              <a:path w="6374765" h="66675">
                <a:moveTo>
                  <a:pt x="2436558" y="0"/>
                </a:moveTo>
                <a:lnTo>
                  <a:pt x="2370429" y="66128"/>
                </a:lnTo>
              </a:path>
              <a:path w="6374765" h="66675">
                <a:moveTo>
                  <a:pt x="2474785" y="0"/>
                </a:moveTo>
                <a:lnTo>
                  <a:pt x="2408669" y="66128"/>
                </a:lnTo>
              </a:path>
              <a:path w="6374765" h="66675">
                <a:moveTo>
                  <a:pt x="2513025" y="0"/>
                </a:moveTo>
                <a:lnTo>
                  <a:pt x="2446896" y="66128"/>
                </a:lnTo>
              </a:path>
              <a:path w="6374765" h="66675">
                <a:moveTo>
                  <a:pt x="2551252" y="0"/>
                </a:moveTo>
                <a:lnTo>
                  <a:pt x="2485136" y="66128"/>
                </a:lnTo>
              </a:path>
              <a:path w="6374765" h="66675">
                <a:moveTo>
                  <a:pt x="2589491" y="0"/>
                </a:moveTo>
                <a:lnTo>
                  <a:pt x="2523363" y="66128"/>
                </a:lnTo>
              </a:path>
              <a:path w="6374765" h="66675">
                <a:moveTo>
                  <a:pt x="2627718" y="0"/>
                </a:moveTo>
                <a:lnTo>
                  <a:pt x="2561602" y="66128"/>
                </a:lnTo>
              </a:path>
              <a:path w="6374765" h="66675">
                <a:moveTo>
                  <a:pt x="2665958" y="0"/>
                </a:moveTo>
                <a:lnTo>
                  <a:pt x="2599829" y="66128"/>
                </a:lnTo>
              </a:path>
              <a:path w="6374765" h="66675">
                <a:moveTo>
                  <a:pt x="2704185" y="0"/>
                </a:moveTo>
                <a:lnTo>
                  <a:pt x="2638056" y="66128"/>
                </a:lnTo>
              </a:path>
              <a:path w="6374765" h="66675">
                <a:moveTo>
                  <a:pt x="2742425" y="0"/>
                </a:moveTo>
                <a:lnTo>
                  <a:pt x="2676296" y="66128"/>
                </a:lnTo>
              </a:path>
              <a:path w="6374765" h="66675">
                <a:moveTo>
                  <a:pt x="2780652" y="0"/>
                </a:moveTo>
                <a:lnTo>
                  <a:pt x="2714523" y="66128"/>
                </a:lnTo>
              </a:path>
              <a:path w="6374765" h="66675">
                <a:moveTo>
                  <a:pt x="2818879" y="0"/>
                </a:moveTo>
                <a:lnTo>
                  <a:pt x="2752763" y="66128"/>
                </a:lnTo>
              </a:path>
              <a:path w="6374765" h="66675">
                <a:moveTo>
                  <a:pt x="2857119" y="0"/>
                </a:moveTo>
                <a:lnTo>
                  <a:pt x="2790990" y="66128"/>
                </a:lnTo>
              </a:path>
              <a:path w="6374765" h="66675">
                <a:moveTo>
                  <a:pt x="2895346" y="0"/>
                </a:moveTo>
                <a:lnTo>
                  <a:pt x="2829229" y="66128"/>
                </a:lnTo>
              </a:path>
              <a:path w="6374765" h="66675">
                <a:moveTo>
                  <a:pt x="2933585" y="0"/>
                </a:moveTo>
                <a:lnTo>
                  <a:pt x="2867456" y="66128"/>
                </a:lnTo>
              </a:path>
              <a:path w="6374765" h="66675">
                <a:moveTo>
                  <a:pt x="2971812" y="0"/>
                </a:moveTo>
                <a:lnTo>
                  <a:pt x="2905696" y="66128"/>
                </a:lnTo>
              </a:path>
              <a:path w="6374765" h="66675">
                <a:moveTo>
                  <a:pt x="3010052" y="0"/>
                </a:moveTo>
                <a:lnTo>
                  <a:pt x="2943923" y="66128"/>
                </a:lnTo>
              </a:path>
              <a:path w="6374765" h="66675">
                <a:moveTo>
                  <a:pt x="3048279" y="0"/>
                </a:moveTo>
                <a:lnTo>
                  <a:pt x="2982163" y="66128"/>
                </a:lnTo>
              </a:path>
              <a:path w="6374765" h="66675">
                <a:moveTo>
                  <a:pt x="3086519" y="0"/>
                </a:moveTo>
                <a:lnTo>
                  <a:pt x="3020390" y="66128"/>
                </a:lnTo>
              </a:path>
              <a:path w="6374765" h="66675">
                <a:moveTo>
                  <a:pt x="3124746" y="0"/>
                </a:moveTo>
                <a:lnTo>
                  <a:pt x="3058617" y="66128"/>
                </a:lnTo>
              </a:path>
              <a:path w="6374765" h="66675">
                <a:moveTo>
                  <a:pt x="3162973" y="0"/>
                </a:moveTo>
                <a:lnTo>
                  <a:pt x="3096856" y="66128"/>
                </a:lnTo>
              </a:path>
              <a:path w="6374765" h="66675">
                <a:moveTo>
                  <a:pt x="3201212" y="0"/>
                </a:moveTo>
                <a:lnTo>
                  <a:pt x="3135083" y="66128"/>
                </a:lnTo>
              </a:path>
              <a:path w="6374765" h="66675">
                <a:moveTo>
                  <a:pt x="3239439" y="0"/>
                </a:moveTo>
                <a:lnTo>
                  <a:pt x="3173323" y="66128"/>
                </a:lnTo>
              </a:path>
              <a:path w="6374765" h="66675">
                <a:moveTo>
                  <a:pt x="3277679" y="0"/>
                </a:moveTo>
                <a:lnTo>
                  <a:pt x="3211550" y="66128"/>
                </a:lnTo>
              </a:path>
              <a:path w="6374765" h="66675">
                <a:moveTo>
                  <a:pt x="3315906" y="0"/>
                </a:moveTo>
                <a:lnTo>
                  <a:pt x="3249790" y="66128"/>
                </a:lnTo>
              </a:path>
              <a:path w="6374765" h="66675">
                <a:moveTo>
                  <a:pt x="3354146" y="0"/>
                </a:moveTo>
                <a:lnTo>
                  <a:pt x="3288017" y="66128"/>
                </a:lnTo>
              </a:path>
              <a:path w="6374765" h="66675">
                <a:moveTo>
                  <a:pt x="3392373" y="0"/>
                </a:moveTo>
                <a:lnTo>
                  <a:pt x="3326256" y="66128"/>
                </a:lnTo>
              </a:path>
              <a:path w="6374765" h="66675">
                <a:moveTo>
                  <a:pt x="3430612" y="0"/>
                </a:moveTo>
                <a:lnTo>
                  <a:pt x="3364484" y="66128"/>
                </a:lnTo>
              </a:path>
              <a:path w="6374765" h="66675">
                <a:moveTo>
                  <a:pt x="3468839" y="0"/>
                </a:moveTo>
                <a:lnTo>
                  <a:pt x="3402723" y="66128"/>
                </a:lnTo>
              </a:path>
              <a:path w="6374765" h="66675">
                <a:moveTo>
                  <a:pt x="3507079" y="0"/>
                </a:moveTo>
                <a:lnTo>
                  <a:pt x="3440950" y="66128"/>
                </a:lnTo>
              </a:path>
              <a:path w="6374765" h="66675">
                <a:moveTo>
                  <a:pt x="3545306" y="0"/>
                </a:moveTo>
                <a:lnTo>
                  <a:pt x="3479177" y="66128"/>
                </a:lnTo>
              </a:path>
              <a:path w="6374765" h="66675">
                <a:moveTo>
                  <a:pt x="3583533" y="0"/>
                </a:moveTo>
                <a:lnTo>
                  <a:pt x="3517417" y="66128"/>
                </a:lnTo>
              </a:path>
              <a:path w="6374765" h="66675">
                <a:moveTo>
                  <a:pt x="3621773" y="0"/>
                </a:moveTo>
                <a:lnTo>
                  <a:pt x="3555644" y="66128"/>
                </a:lnTo>
              </a:path>
              <a:path w="6374765" h="66675">
                <a:moveTo>
                  <a:pt x="3660000" y="0"/>
                </a:moveTo>
                <a:lnTo>
                  <a:pt x="3593884" y="66128"/>
                </a:lnTo>
              </a:path>
              <a:path w="6374765" h="66675">
                <a:moveTo>
                  <a:pt x="3698240" y="0"/>
                </a:moveTo>
                <a:lnTo>
                  <a:pt x="3632111" y="66128"/>
                </a:lnTo>
              </a:path>
              <a:path w="6374765" h="66675">
                <a:moveTo>
                  <a:pt x="3736466" y="0"/>
                </a:moveTo>
                <a:lnTo>
                  <a:pt x="3670350" y="66128"/>
                </a:lnTo>
              </a:path>
              <a:path w="6374765" h="66675">
                <a:moveTo>
                  <a:pt x="3774706" y="0"/>
                </a:moveTo>
                <a:lnTo>
                  <a:pt x="3708577" y="66128"/>
                </a:lnTo>
              </a:path>
              <a:path w="6374765" h="66675">
                <a:moveTo>
                  <a:pt x="3812933" y="0"/>
                </a:moveTo>
                <a:lnTo>
                  <a:pt x="3746817" y="66128"/>
                </a:lnTo>
              </a:path>
              <a:path w="6374765" h="66675">
                <a:moveTo>
                  <a:pt x="3851173" y="0"/>
                </a:moveTo>
                <a:lnTo>
                  <a:pt x="3785044" y="66128"/>
                </a:lnTo>
              </a:path>
              <a:path w="6374765" h="66675">
                <a:moveTo>
                  <a:pt x="3889400" y="0"/>
                </a:moveTo>
                <a:lnTo>
                  <a:pt x="3823271" y="66128"/>
                </a:lnTo>
              </a:path>
              <a:path w="6374765" h="66675">
                <a:moveTo>
                  <a:pt x="3927640" y="0"/>
                </a:moveTo>
                <a:lnTo>
                  <a:pt x="3861511" y="66128"/>
                </a:lnTo>
              </a:path>
              <a:path w="6374765" h="66675">
                <a:moveTo>
                  <a:pt x="3965867" y="0"/>
                </a:moveTo>
                <a:lnTo>
                  <a:pt x="3899738" y="66128"/>
                </a:lnTo>
              </a:path>
              <a:path w="6374765" h="66675">
                <a:moveTo>
                  <a:pt x="4004094" y="0"/>
                </a:moveTo>
                <a:lnTo>
                  <a:pt x="3937977" y="66128"/>
                </a:lnTo>
              </a:path>
              <a:path w="6374765" h="66675">
                <a:moveTo>
                  <a:pt x="4042333" y="0"/>
                </a:moveTo>
                <a:lnTo>
                  <a:pt x="3976204" y="66128"/>
                </a:lnTo>
              </a:path>
              <a:path w="6374765" h="66675">
                <a:moveTo>
                  <a:pt x="4080560" y="0"/>
                </a:moveTo>
                <a:lnTo>
                  <a:pt x="4014444" y="66128"/>
                </a:lnTo>
              </a:path>
              <a:path w="6374765" h="66675">
                <a:moveTo>
                  <a:pt x="4118800" y="0"/>
                </a:moveTo>
                <a:lnTo>
                  <a:pt x="4052671" y="66128"/>
                </a:lnTo>
              </a:path>
              <a:path w="6374765" h="66675">
                <a:moveTo>
                  <a:pt x="4157027" y="0"/>
                </a:moveTo>
                <a:lnTo>
                  <a:pt x="4090911" y="66128"/>
                </a:lnTo>
              </a:path>
              <a:path w="6374765" h="66675">
                <a:moveTo>
                  <a:pt x="4195267" y="0"/>
                </a:moveTo>
                <a:lnTo>
                  <a:pt x="4129138" y="66128"/>
                </a:lnTo>
              </a:path>
              <a:path w="6374765" h="66675">
                <a:moveTo>
                  <a:pt x="4233494" y="0"/>
                </a:moveTo>
                <a:lnTo>
                  <a:pt x="4167365" y="66128"/>
                </a:lnTo>
              </a:path>
              <a:path w="6374765" h="66675">
                <a:moveTo>
                  <a:pt x="4271733" y="0"/>
                </a:moveTo>
                <a:lnTo>
                  <a:pt x="4205605" y="66128"/>
                </a:lnTo>
              </a:path>
              <a:path w="6374765" h="66675">
                <a:moveTo>
                  <a:pt x="4309960" y="0"/>
                </a:moveTo>
                <a:lnTo>
                  <a:pt x="4243832" y="66128"/>
                </a:lnTo>
              </a:path>
              <a:path w="6374765" h="66675">
                <a:moveTo>
                  <a:pt x="4348187" y="0"/>
                </a:moveTo>
                <a:lnTo>
                  <a:pt x="4282071" y="66128"/>
                </a:lnTo>
              </a:path>
              <a:path w="6374765" h="66675">
                <a:moveTo>
                  <a:pt x="4386427" y="0"/>
                </a:moveTo>
                <a:lnTo>
                  <a:pt x="4320298" y="66128"/>
                </a:lnTo>
              </a:path>
              <a:path w="6374765" h="66675">
                <a:moveTo>
                  <a:pt x="4424654" y="0"/>
                </a:moveTo>
                <a:lnTo>
                  <a:pt x="4358538" y="66128"/>
                </a:lnTo>
              </a:path>
              <a:path w="6374765" h="66675">
                <a:moveTo>
                  <a:pt x="4462894" y="0"/>
                </a:moveTo>
                <a:lnTo>
                  <a:pt x="4396765" y="66128"/>
                </a:lnTo>
              </a:path>
              <a:path w="6374765" h="66675">
                <a:moveTo>
                  <a:pt x="4501121" y="0"/>
                </a:moveTo>
                <a:lnTo>
                  <a:pt x="4435005" y="66128"/>
                </a:lnTo>
              </a:path>
              <a:path w="6374765" h="66675">
                <a:moveTo>
                  <a:pt x="4539361" y="0"/>
                </a:moveTo>
                <a:lnTo>
                  <a:pt x="4473232" y="66128"/>
                </a:lnTo>
              </a:path>
              <a:path w="6374765" h="66675">
                <a:moveTo>
                  <a:pt x="4577588" y="0"/>
                </a:moveTo>
                <a:lnTo>
                  <a:pt x="4511471" y="66128"/>
                </a:lnTo>
              </a:path>
              <a:path w="6374765" h="66675">
                <a:moveTo>
                  <a:pt x="4615827" y="0"/>
                </a:moveTo>
                <a:lnTo>
                  <a:pt x="4549698" y="66128"/>
                </a:lnTo>
              </a:path>
              <a:path w="6374765" h="66675">
                <a:moveTo>
                  <a:pt x="4654054" y="0"/>
                </a:moveTo>
                <a:lnTo>
                  <a:pt x="4587925" y="66128"/>
                </a:lnTo>
              </a:path>
              <a:path w="6374765" h="66675">
                <a:moveTo>
                  <a:pt x="4692294" y="0"/>
                </a:moveTo>
                <a:lnTo>
                  <a:pt x="4626165" y="66128"/>
                </a:lnTo>
              </a:path>
              <a:path w="6374765" h="66675">
                <a:moveTo>
                  <a:pt x="4730521" y="0"/>
                </a:moveTo>
                <a:lnTo>
                  <a:pt x="4664392" y="66128"/>
                </a:lnTo>
              </a:path>
              <a:path w="6374765" h="66675">
                <a:moveTo>
                  <a:pt x="4768748" y="0"/>
                </a:moveTo>
                <a:lnTo>
                  <a:pt x="4702632" y="66128"/>
                </a:lnTo>
              </a:path>
              <a:path w="6374765" h="66675">
                <a:moveTo>
                  <a:pt x="4806988" y="0"/>
                </a:moveTo>
                <a:lnTo>
                  <a:pt x="4740859" y="66128"/>
                </a:lnTo>
              </a:path>
              <a:path w="6374765" h="66675">
                <a:moveTo>
                  <a:pt x="4845215" y="0"/>
                </a:moveTo>
                <a:lnTo>
                  <a:pt x="4779098" y="66128"/>
                </a:lnTo>
              </a:path>
              <a:path w="6374765" h="66675">
                <a:moveTo>
                  <a:pt x="4883454" y="0"/>
                </a:moveTo>
                <a:lnTo>
                  <a:pt x="4817325" y="66128"/>
                </a:lnTo>
              </a:path>
              <a:path w="6374765" h="66675">
                <a:moveTo>
                  <a:pt x="4921681" y="0"/>
                </a:moveTo>
                <a:lnTo>
                  <a:pt x="4855565" y="66128"/>
                </a:lnTo>
              </a:path>
              <a:path w="6374765" h="66675">
                <a:moveTo>
                  <a:pt x="4959921" y="0"/>
                </a:moveTo>
                <a:lnTo>
                  <a:pt x="4893792" y="66128"/>
                </a:lnTo>
              </a:path>
              <a:path w="6374765" h="66675">
                <a:moveTo>
                  <a:pt x="4998148" y="0"/>
                </a:moveTo>
                <a:lnTo>
                  <a:pt x="4932032" y="66128"/>
                </a:lnTo>
              </a:path>
              <a:path w="6374765" h="66675">
                <a:moveTo>
                  <a:pt x="5036388" y="0"/>
                </a:moveTo>
                <a:lnTo>
                  <a:pt x="4970259" y="66128"/>
                </a:lnTo>
              </a:path>
              <a:path w="6374765" h="66675">
                <a:moveTo>
                  <a:pt x="5074615" y="0"/>
                </a:moveTo>
                <a:lnTo>
                  <a:pt x="5008486" y="66128"/>
                </a:lnTo>
              </a:path>
              <a:path w="6374765" h="66675">
                <a:moveTo>
                  <a:pt x="5112854" y="0"/>
                </a:moveTo>
                <a:lnTo>
                  <a:pt x="5046726" y="66128"/>
                </a:lnTo>
              </a:path>
              <a:path w="6374765" h="66675">
                <a:moveTo>
                  <a:pt x="5151081" y="0"/>
                </a:moveTo>
                <a:lnTo>
                  <a:pt x="5084953" y="66128"/>
                </a:lnTo>
              </a:path>
              <a:path w="6374765" h="66675">
                <a:moveTo>
                  <a:pt x="5189308" y="0"/>
                </a:moveTo>
                <a:lnTo>
                  <a:pt x="5123192" y="66128"/>
                </a:lnTo>
              </a:path>
              <a:path w="6374765" h="66675">
                <a:moveTo>
                  <a:pt x="5227548" y="0"/>
                </a:moveTo>
                <a:lnTo>
                  <a:pt x="5161419" y="66128"/>
                </a:lnTo>
              </a:path>
              <a:path w="6374765" h="66675">
                <a:moveTo>
                  <a:pt x="5265775" y="0"/>
                </a:moveTo>
                <a:lnTo>
                  <a:pt x="5199659" y="66128"/>
                </a:lnTo>
              </a:path>
              <a:path w="6374765" h="66675">
                <a:moveTo>
                  <a:pt x="5304015" y="0"/>
                </a:moveTo>
                <a:lnTo>
                  <a:pt x="5237886" y="66128"/>
                </a:lnTo>
              </a:path>
              <a:path w="6374765" h="66675">
                <a:moveTo>
                  <a:pt x="5342242" y="0"/>
                </a:moveTo>
                <a:lnTo>
                  <a:pt x="5276126" y="66128"/>
                </a:lnTo>
              </a:path>
              <a:path w="6374765" h="66675">
                <a:moveTo>
                  <a:pt x="5380482" y="0"/>
                </a:moveTo>
                <a:lnTo>
                  <a:pt x="5314353" y="66128"/>
                </a:lnTo>
              </a:path>
              <a:path w="6374765" h="66675">
                <a:moveTo>
                  <a:pt x="5418709" y="0"/>
                </a:moveTo>
                <a:lnTo>
                  <a:pt x="5352580" y="66128"/>
                </a:lnTo>
              </a:path>
              <a:path w="6374765" h="66675">
                <a:moveTo>
                  <a:pt x="5456948" y="0"/>
                </a:moveTo>
                <a:lnTo>
                  <a:pt x="5390819" y="66128"/>
                </a:lnTo>
              </a:path>
              <a:path w="6374765" h="66675">
                <a:moveTo>
                  <a:pt x="5495175" y="0"/>
                </a:moveTo>
                <a:lnTo>
                  <a:pt x="5429046" y="66128"/>
                </a:lnTo>
              </a:path>
              <a:path w="6374765" h="66675">
                <a:moveTo>
                  <a:pt x="5533415" y="0"/>
                </a:moveTo>
                <a:lnTo>
                  <a:pt x="5467286" y="66128"/>
                </a:lnTo>
              </a:path>
              <a:path w="6374765" h="66675">
                <a:moveTo>
                  <a:pt x="5571642" y="0"/>
                </a:moveTo>
                <a:lnTo>
                  <a:pt x="5505513" y="66128"/>
                </a:lnTo>
              </a:path>
              <a:path w="6374765" h="66675">
                <a:moveTo>
                  <a:pt x="5609869" y="0"/>
                </a:moveTo>
                <a:lnTo>
                  <a:pt x="5543753" y="66128"/>
                </a:lnTo>
              </a:path>
              <a:path w="6374765" h="66675">
                <a:moveTo>
                  <a:pt x="5648109" y="0"/>
                </a:moveTo>
                <a:lnTo>
                  <a:pt x="5581980" y="66128"/>
                </a:lnTo>
              </a:path>
              <a:path w="6374765" h="66675">
                <a:moveTo>
                  <a:pt x="5686336" y="0"/>
                </a:moveTo>
                <a:lnTo>
                  <a:pt x="5620219" y="66128"/>
                </a:lnTo>
              </a:path>
              <a:path w="6374765" h="66675">
                <a:moveTo>
                  <a:pt x="5724575" y="0"/>
                </a:moveTo>
                <a:lnTo>
                  <a:pt x="5658446" y="66128"/>
                </a:lnTo>
              </a:path>
              <a:path w="6374765" h="66675">
                <a:moveTo>
                  <a:pt x="5762802" y="0"/>
                </a:moveTo>
                <a:lnTo>
                  <a:pt x="5696686" y="66128"/>
                </a:lnTo>
              </a:path>
              <a:path w="6374765" h="66675">
                <a:moveTo>
                  <a:pt x="5801042" y="0"/>
                </a:moveTo>
                <a:lnTo>
                  <a:pt x="5734913" y="66128"/>
                </a:lnTo>
              </a:path>
              <a:path w="6374765" h="66675">
                <a:moveTo>
                  <a:pt x="5839269" y="0"/>
                </a:moveTo>
                <a:lnTo>
                  <a:pt x="5773140" y="66128"/>
                </a:lnTo>
              </a:path>
              <a:path w="6374765" h="66675">
                <a:moveTo>
                  <a:pt x="5877509" y="0"/>
                </a:moveTo>
                <a:lnTo>
                  <a:pt x="5811380" y="66128"/>
                </a:lnTo>
              </a:path>
              <a:path w="6374765" h="66675">
                <a:moveTo>
                  <a:pt x="5915736" y="0"/>
                </a:moveTo>
                <a:lnTo>
                  <a:pt x="5849607" y="66128"/>
                </a:lnTo>
              </a:path>
              <a:path w="6374765" h="66675">
                <a:moveTo>
                  <a:pt x="5953963" y="0"/>
                </a:moveTo>
                <a:lnTo>
                  <a:pt x="5887847" y="66128"/>
                </a:lnTo>
              </a:path>
              <a:path w="6374765" h="66675">
                <a:moveTo>
                  <a:pt x="5992202" y="0"/>
                </a:moveTo>
                <a:lnTo>
                  <a:pt x="5926074" y="66128"/>
                </a:lnTo>
              </a:path>
              <a:path w="6374765" h="66675">
                <a:moveTo>
                  <a:pt x="6030429" y="0"/>
                </a:moveTo>
                <a:lnTo>
                  <a:pt x="5964313" y="66128"/>
                </a:lnTo>
              </a:path>
              <a:path w="6374765" h="66675">
                <a:moveTo>
                  <a:pt x="6068669" y="0"/>
                </a:moveTo>
                <a:lnTo>
                  <a:pt x="6002540" y="66128"/>
                </a:lnTo>
              </a:path>
              <a:path w="6374765" h="66675">
                <a:moveTo>
                  <a:pt x="6106896" y="0"/>
                </a:moveTo>
                <a:lnTo>
                  <a:pt x="6040780" y="66128"/>
                </a:lnTo>
              </a:path>
              <a:path w="6374765" h="66675">
                <a:moveTo>
                  <a:pt x="6145136" y="0"/>
                </a:moveTo>
                <a:lnTo>
                  <a:pt x="6079007" y="66128"/>
                </a:lnTo>
              </a:path>
              <a:path w="6374765" h="66675">
                <a:moveTo>
                  <a:pt x="6183363" y="0"/>
                </a:moveTo>
                <a:lnTo>
                  <a:pt x="6117247" y="66128"/>
                </a:lnTo>
              </a:path>
              <a:path w="6374765" h="66675">
                <a:moveTo>
                  <a:pt x="6221603" y="0"/>
                </a:moveTo>
                <a:lnTo>
                  <a:pt x="6155474" y="66128"/>
                </a:lnTo>
              </a:path>
              <a:path w="6374765" h="66675">
                <a:moveTo>
                  <a:pt x="6259830" y="0"/>
                </a:moveTo>
                <a:lnTo>
                  <a:pt x="6193701" y="66128"/>
                </a:lnTo>
              </a:path>
              <a:path w="6374765" h="66675">
                <a:moveTo>
                  <a:pt x="6298057" y="0"/>
                </a:moveTo>
                <a:lnTo>
                  <a:pt x="6231940" y="66128"/>
                </a:lnTo>
              </a:path>
              <a:path w="6374765" h="66675">
                <a:moveTo>
                  <a:pt x="6336296" y="0"/>
                </a:moveTo>
                <a:lnTo>
                  <a:pt x="6270167" y="66128"/>
                </a:lnTo>
              </a:path>
              <a:path w="6374765" h="66675">
                <a:moveTo>
                  <a:pt x="6374523" y="0"/>
                </a:moveTo>
                <a:lnTo>
                  <a:pt x="6308407" y="66128"/>
                </a:lnTo>
              </a:path>
            </a:pathLst>
          </a:custGeom>
          <a:ln w="14249">
            <a:solidFill>
              <a:srgbClr val="00AEE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896083" y="7521409"/>
            <a:ext cx="3258990" cy="630352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5120702" y="8341883"/>
            <a:ext cx="520890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5" dirty="0">
                <a:solidFill>
                  <a:srgbClr val="231F20"/>
                </a:solidFill>
                <a:latin typeface="Noto Sans TC"/>
                <a:cs typeface="Noto Sans TC"/>
              </a:rPr>
              <a:t>報告書</a:t>
            </a:r>
            <a:r>
              <a:rPr sz="2400" spc="-35" dirty="0">
                <a:solidFill>
                  <a:srgbClr val="231F20"/>
                </a:solidFill>
                <a:latin typeface="Noto Sans TC"/>
                <a:cs typeface="Noto Sans TC"/>
              </a:rPr>
              <a:t>(2022.06</a:t>
            </a:r>
            <a:r>
              <a:rPr sz="2400" spc="-30" dirty="0">
                <a:solidFill>
                  <a:srgbClr val="231F20"/>
                </a:solidFill>
                <a:latin typeface="Noto Sans TC"/>
                <a:cs typeface="Noto Sans TC"/>
              </a:rPr>
              <a:t>版)</a:t>
            </a:r>
            <a:r>
              <a:rPr sz="2400" dirty="0">
                <a:solidFill>
                  <a:srgbClr val="231F20"/>
                </a:solidFill>
                <a:latin typeface="Noto Sans TC"/>
                <a:cs typeface="Noto Sans TC"/>
              </a:rPr>
              <a:t>｜</a:t>
            </a:r>
            <a:r>
              <a:rPr sz="2400" spc="-55" dirty="0">
                <a:solidFill>
                  <a:srgbClr val="231F20"/>
                </a:solidFill>
                <a:latin typeface="Noto Sans TC"/>
                <a:cs typeface="Noto Sans TC"/>
              </a:rPr>
              <a:t>簡報</a:t>
            </a:r>
            <a:r>
              <a:rPr sz="2400" spc="-35" dirty="0">
                <a:solidFill>
                  <a:srgbClr val="231F20"/>
                </a:solidFill>
                <a:latin typeface="Noto Sans TC"/>
                <a:cs typeface="Noto Sans TC"/>
              </a:rPr>
              <a:t>(2023.03</a:t>
            </a:r>
            <a:r>
              <a:rPr sz="2400" spc="-55" dirty="0">
                <a:solidFill>
                  <a:srgbClr val="231F20"/>
                </a:solidFill>
                <a:latin typeface="Noto Sans TC"/>
                <a:cs typeface="Noto Sans TC"/>
              </a:rPr>
              <a:t>版</a:t>
            </a:r>
            <a:r>
              <a:rPr sz="2400" b="1" spc="-55" dirty="0">
                <a:solidFill>
                  <a:srgbClr val="231F20"/>
                </a:solidFill>
                <a:latin typeface="Noto Sans TC"/>
                <a:cs typeface="Noto Sans TC"/>
              </a:rPr>
              <a:t>)</a:t>
            </a:r>
            <a:endParaRPr sz="2400" dirty="0">
              <a:latin typeface="Noto Sans TC"/>
              <a:cs typeface="Noto Sans TC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3000700" y="1295402"/>
            <a:ext cx="0" cy="2197100"/>
          </a:xfrm>
          <a:custGeom>
            <a:avLst/>
            <a:gdLst/>
            <a:ahLst/>
            <a:cxnLst/>
            <a:rect l="l" t="t" r="r" b="b"/>
            <a:pathLst>
              <a:path h="2197100">
                <a:moveTo>
                  <a:pt x="0" y="0"/>
                </a:moveTo>
                <a:lnTo>
                  <a:pt x="0" y="2197100"/>
                </a:lnTo>
              </a:path>
            </a:pathLst>
          </a:custGeom>
          <a:ln w="76200">
            <a:solidFill>
              <a:srgbClr val="00AEE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3165346" y="1128657"/>
            <a:ext cx="8484870" cy="238823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5080" indent="-342900">
              <a:lnSpc>
                <a:spcPct val="107700"/>
              </a:lnSpc>
              <a:spcBef>
                <a:spcPts val="95"/>
              </a:spcBef>
              <a:tabLst>
                <a:tab pos="1499235" algn="l"/>
                <a:tab pos="2070735" algn="l"/>
                <a:tab pos="5386070" algn="l"/>
              </a:tabLst>
            </a:pPr>
            <a:r>
              <a:rPr sz="7200" dirty="0">
                <a:solidFill>
                  <a:srgbClr val="231F20"/>
                </a:solidFill>
              </a:rPr>
              <a:t>我</a:t>
            </a:r>
            <a:r>
              <a:rPr sz="7200" spc="-50" dirty="0">
                <a:solidFill>
                  <a:srgbClr val="231F20"/>
                </a:solidFill>
              </a:rPr>
              <a:t>國</a:t>
            </a:r>
            <a:r>
              <a:rPr sz="7200" dirty="0">
                <a:solidFill>
                  <a:srgbClr val="231F20"/>
                </a:solidFill>
              </a:rPr>
              <a:t>	建築師執業規</a:t>
            </a:r>
            <a:r>
              <a:rPr sz="7200" spc="-50" dirty="0">
                <a:solidFill>
                  <a:srgbClr val="231F20"/>
                </a:solidFill>
              </a:rPr>
              <a:t>章與</a:t>
            </a:r>
            <a:r>
              <a:rPr sz="7200" dirty="0">
                <a:solidFill>
                  <a:srgbClr val="231F20"/>
                </a:solidFill>
              </a:rPr>
              <a:t>	國際接</a:t>
            </a:r>
            <a:r>
              <a:rPr sz="7200" spc="-50" dirty="0">
                <a:solidFill>
                  <a:srgbClr val="231F20"/>
                </a:solidFill>
              </a:rPr>
              <a:t>軌</a:t>
            </a:r>
            <a:r>
              <a:rPr sz="7200" dirty="0">
                <a:solidFill>
                  <a:srgbClr val="231F20"/>
                </a:solidFill>
              </a:rPr>
              <a:t>	之研</a:t>
            </a:r>
            <a:r>
              <a:rPr sz="7200" spc="-50" dirty="0">
                <a:solidFill>
                  <a:srgbClr val="231F20"/>
                </a:solidFill>
              </a:rPr>
              <a:t>究</a:t>
            </a:r>
            <a:endParaRPr sz="7200"/>
          </a:p>
        </p:txBody>
      </p:sp>
      <p:sp>
        <p:nvSpPr>
          <p:cNvPr id="8" name="object 8"/>
          <p:cNvSpPr txBox="1"/>
          <p:nvPr/>
        </p:nvSpPr>
        <p:spPr>
          <a:xfrm>
            <a:off x="4129780" y="4435864"/>
            <a:ext cx="6885940" cy="15189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686435">
              <a:lnSpc>
                <a:spcPts val="6000"/>
              </a:lnSpc>
            </a:pPr>
            <a:r>
              <a:rPr sz="4800" b="1" spc="-10" dirty="0">
                <a:solidFill>
                  <a:srgbClr val="00AEEF"/>
                </a:solidFill>
                <a:latin typeface="Noto Sans TC"/>
                <a:cs typeface="Noto Sans TC"/>
              </a:rPr>
              <a:t>世界各國建築師契約</a:t>
            </a:r>
            <a:r>
              <a:rPr sz="4800" b="1" spc="-50" dirty="0">
                <a:solidFill>
                  <a:srgbClr val="00AEEF"/>
                </a:solidFill>
                <a:latin typeface="Noto Sans TC"/>
                <a:cs typeface="Noto Sans TC"/>
              </a:rPr>
              <a:t> </a:t>
            </a:r>
            <a:r>
              <a:rPr sz="4800" b="1" spc="-5" dirty="0">
                <a:solidFill>
                  <a:srgbClr val="00AEEF"/>
                </a:solidFill>
                <a:latin typeface="Noto Sans TC"/>
                <a:cs typeface="Noto Sans TC"/>
              </a:rPr>
              <a:t>與我國之比較 及改革建議</a:t>
            </a:r>
            <a:endParaRPr sz="4800" dirty="0">
              <a:latin typeface="Noto Sans TC"/>
              <a:cs typeface="Noto Sans TC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4693645" y="518794"/>
            <a:ext cx="309880" cy="237886"/>
          </a:xfrm>
          <a:prstGeom prst="rect">
            <a:avLst/>
          </a:prstGeom>
          <a:ln w="32004">
            <a:solidFill>
              <a:srgbClr val="000000"/>
            </a:solidFill>
          </a:ln>
        </p:spPr>
        <p:txBody>
          <a:bodyPr vert="horz" wrap="square" lIns="0" tIns="52705" rIns="0" bIns="0" rtlCol="0">
            <a:spAutoFit/>
          </a:bodyPr>
          <a:lstStyle/>
          <a:p>
            <a:pPr marL="3175" algn="ctr">
              <a:lnSpc>
                <a:spcPct val="100000"/>
              </a:lnSpc>
              <a:spcBef>
                <a:spcPts val="415"/>
              </a:spcBef>
            </a:pPr>
            <a:r>
              <a:rPr lang="en-US" sz="1200" dirty="0">
                <a:latin typeface="Noto Serif TC"/>
                <a:cs typeface="Noto Serif TC"/>
              </a:rPr>
              <a:t>1</a:t>
            </a:r>
            <a:endParaRPr sz="1200" dirty="0">
              <a:latin typeface="Noto Serif TC"/>
              <a:cs typeface="Noto Serif TC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44500" y="359184"/>
            <a:ext cx="5229225" cy="10344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3970"/>
              </a:lnSpc>
              <a:spcBef>
                <a:spcPts val="100"/>
              </a:spcBef>
            </a:pPr>
            <a:r>
              <a:rPr spc="-10" dirty="0"/>
              <a:t>[簡報大綱]</a:t>
            </a:r>
          </a:p>
          <a:p>
            <a:pPr marL="2567940">
              <a:lnSpc>
                <a:spcPts val="3970"/>
              </a:lnSpc>
            </a:pPr>
            <a:r>
              <a:rPr spc="-45" dirty="0"/>
              <a:t>[A.</a:t>
            </a:r>
            <a:r>
              <a:rPr spc="-10" dirty="0"/>
              <a:t>背景簡介]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3000248" y="2021868"/>
            <a:ext cx="403161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spc="-30" dirty="0">
                <a:latin typeface="Noto Serif TC"/>
                <a:cs typeface="Noto Serif TC"/>
              </a:rPr>
              <a:t>[B</a:t>
            </a:r>
            <a:r>
              <a:rPr sz="3600" b="1" spc="-15" dirty="0">
                <a:latin typeface="Noto Serif TC"/>
                <a:cs typeface="Noto Serif TC"/>
              </a:rPr>
              <a:t>.研究之起因動機]</a:t>
            </a:r>
            <a:endParaRPr sz="3600">
              <a:latin typeface="Noto Serif TC"/>
              <a:cs typeface="Noto Serif TC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000248" y="3225828"/>
            <a:ext cx="356997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spc="-40" dirty="0">
                <a:latin typeface="Noto Serif TC"/>
                <a:cs typeface="Noto Serif TC"/>
              </a:rPr>
              <a:t>[C</a:t>
            </a:r>
            <a:r>
              <a:rPr sz="3600" b="1" spc="-20" dirty="0">
                <a:latin typeface="Noto Serif TC"/>
                <a:cs typeface="Noto Serif TC"/>
              </a:rPr>
              <a:t>.專案小組委員]</a:t>
            </a:r>
            <a:endParaRPr sz="3600">
              <a:latin typeface="Noto Serif TC"/>
              <a:cs typeface="Noto Serif TC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471664" y="819432"/>
            <a:ext cx="268478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spc="-60" dirty="0">
                <a:latin typeface="Noto Serif TC"/>
                <a:cs typeface="Noto Serif TC"/>
              </a:rPr>
              <a:t>[D</a:t>
            </a:r>
            <a:r>
              <a:rPr sz="3600" b="1" spc="-25" dirty="0">
                <a:latin typeface="Noto Serif TC"/>
                <a:cs typeface="Noto Serif TC"/>
              </a:rPr>
              <a:t>.本文目錄]</a:t>
            </a:r>
            <a:endParaRPr sz="3600" dirty="0">
              <a:latin typeface="Noto Serif TC"/>
              <a:cs typeface="Noto Serif TC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7178040" y="914399"/>
            <a:ext cx="13970" cy="8891270"/>
          </a:xfrm>
          <a:custGeom>
            <a:avLst/>
            <a:gdLst/>
            <a:ahLst/>
            <a:cxnLst/>
            <a:rect l="l" t="t" r="r" b="b"/>
            <a:pathLst>
              <a:path w="13970" h="8891270">
                <a:moveTo>
                  <a:pt x="13716" y="8891016"/>
                </a:moveTo>
                <a:lnTo>
                  <a:pt x="0" y="8891016"/>
                </a:lnTo>
                <a:lnTo>
                  <a:pt x="0" y="0"/>
                </a:lnTo>
                <a:lnTo>
                  <a:pt x="13716" y="0"/>
                </a:lnTo>
                <a:lnTo>
                  <a:pt x="13716" y="889101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111995" y="4331207"/>
            <a:ext cx="4048125" cy="76200"/>
          </a:xfrm>
          <a:custGeom>
            <a:avLst/>
            <a:gdLst/>
            <a:ahLst/>
            <a:cxnLst/>
            <a:rect l="l" t="t" r="r" b="b"/>
            <a:pathLst>
              <a:path w="4048125" h="76200">
                <a:moveTo>
                  <a:pt x="10668" y="76200"/>
                </a:moveTo>
                <a:lnTo>
                  <a:pt x="0" y="67056"/>
                </a:lnTo>
                <a:lnTo>
                  <a:pt x="67056" y="0"/>
                </a:lnTo>
                <a:lnTo>
                  <a:pt x="76200" y="10668"/>
                </a:lnTo>
                <a:lnTo>
                  <a:pt x="10668" y="76200"/>
                </a:lnTo>
                <a:close/>
              </a:path>
              <a:path w="4048125" h="76200">
                <a:moveTo>
                  <a:pt x="48768" y="76200"/>
                </a:moveTo>
                <a:lnTo>
                  <a:pt x="38100" y="67056"/>
                </a:lnTo>
                <a:lnTo>
                  <a:pt x="105156" y="0"/>
                </a:lnTo>
                <a:lnTo>
                  <a:pt x="114300" y="10668"/>
                </a:lnTo>
                <a:lnTo>
                  <a:pt x="48768" y="76200"/>
                </a:lnTo>
                <a:close/>
              </a:path>
              <a:path w="4048125" h="76200">
                <a:moveTo>
                  <a:pt x="86868" y="76200"/>
                </a:moveTo>
                <a:lnTo>
                  <a:pt x="77724" y="67056"/>
                </a:lnTo>
                <a:lnTo>
                  <a:pt x="143256" y="0"/>
                </a:lnTo>
                <a:lnTo>
                  <a:pt x="153924" y="10668"/>
                </a:lnTo>
                <a:lnTo>
                  <a:pt x="86868" y="76200"/>
                </a:lnTo>
                <a:close/>
              </a:path>
              <a:path w="4048125" h="76200">
                <a:moveTo>
                  <a:pt x="124968" y="76200"/>
                </a:moveTo>
                <a:lnTo>
                  <a:pt x="115824" y="67056"/>
                </a:lnTo>
                <a:lnTo>
                  <a:pt x="181356" y="0"/>
                </a:lnTo>
                <a:lnTo>
                  <a:pt x="192024" y="10668"/>
                </a:lnTo>
                <a:lnTo>
                  <a:pt x="124968" y="76200"/>
                </a:lnTo>
                <a:close/>
              </a:path>
              <a:path w="4048125" h="76200">
                <a:moveTo>
                  <a:pt x="163068" y="76200"/>
                </a:moveTo>
                <a:lnTo>
                  <a:pt x="153924" y="67056"/>
                </a:lnTo>
                <a:lnTo>
                  <a:pt x="219456" y="0"/>
                </a:lnTo>
                <a:lnTo>
                  <a:pt x="230124" y="10668"/>
                </a:lnTo>
                <a:lnTo>
                  <a:pt x="163068" y="76200"/>
                </a:lnTo>
                <a:close/>
              </a:path>
              <a:path w="4048125" h="76200">
                <a:moveTo>
                  <a:pt x="201168" y="76200"/>
                </a:moveTo>
                <a:lnTo>
                  <a:pt x="192024" y="67056"/>
                </a:lnTo>
                <a:lnTo>
                  <a:pt x="257556" y="0"/>
                </a:lnTo>
                <a:lnTo>
                  <a:pt x="268224" y="10668"/>
                </a:lnTo>
                <a:lnTo>
                  <a:pt x="201168" y="76200"/>
                </a:lnTo>
                <a:close/>
              </a:path>
              <a:path w="4048125" h="76200">
                <a:moveTo>
                  <a:pt x="239268" y="76200"/>
                </a:moveTo>
                <a:lnTo>
                  <a:pt x="230124" y="67056"/>
                </a:lnTo>
                <a:lnTo>
                  <a:pt x="295656" y="0"/>
                </a:lnTo>
                <a:lnTo>
                  <a:pt x="306324" y="10668"/>
                </a:lnTo>
                <a:lnTo>
                  <a:pt x="239268" y="76200"/>
                </a:lnTo>
                <a:close/>
              </a:path>
              <a:path w="4048125" h="76200">
                <a:moveTo>
                  <a:pt x="277368" y="76200"/>
                </a:moveTo>
                <a:lnTo>
                  <a:pt x="268224" y="67056"/>
                </a:lnTo>
                <a:lnTo>
                  <a:pt x="333756" y="0"/>
                </a:lnTo>
                <a:lnTo>
                  <a:pt x="344424" y="10668"/>
                </a:lnTo>
                <a:lnTo>
                  <a:pt x="277368" y="76200"/>
                </a:lnTo>
                <a:close/>
              </a:path>
              <a:path w="4048125" h="76200">
                <a:moveTo>
                  <a:pt x="316992" y="76200"/>
                </a:moveTo>
                <a:lnTo>
                  <a:pt x="306324" y="67056"/>
                </a:lnTo>
                <a:lnTo>
                  <a:pt x="371856" y="0"/>
                </a:lnTo>
                <a:lnTo>
                  <a:pt x="382524" y="10668"/>
                </a:lnTo>
                <a:lnTo>
                  <a:pt x="316992" y="76200"/>
                </a:lnTo>
                <a:close/>
              </a:path>
              <a:path w="4048125" h="76200">
                <a:moveTo>
                  <a:pt x="355092" y="76200"/>
                </a:moveTo>
                <a:lnTo>
                  <a:pt x="344424" y="67056"/>
                </a:lnTo>
                <a:lnTo>
                  <a:pt x="409956" y="0"/>
                </a:lnTo>
                <a:lnTo>
                  <a:pt x="420624" y="10668"/>
                </a:lnTo>
                <a:lnTo>
                  <a:pt x="355092" y="76200"/>
                </a:lnTo>
                <a:close/>
              </a:path>
              <a:path w="4048125" h="76200">
                <a:moveTo>
                  <a:pt x="393192" y="76200"/>
                </a:moveTo>
                <a:lnTo>
                  <a:pt x="382524" y="67056"/>
                </a:lnTo>
                <a:lnTo>
                  <a:pt x="448056" y="0"/>
                </a:lnTo>
                <a:lnTo>
                  <a:pt x="458724" y="10668"/>
                </a:lnTo>
                <a:lnTo>
                  <a:pt x="393192" y="76200"/>
                </a:lnTo>
                <a:close/>
              </a:path>
              <a:path w="4048125" h="76200">
                <a:moveTo>
                  <a:pt x="431292" y="76200"/>
                </a:moveTo>
                <a:lnTo>
                  <a:pt x="420624" y="67056"/>
                </a:lnTo>
                <a:lnTo>
                  <a:pt x="486156" y="0"/>
                </a:lnTo>
                <a:lnTo>
                  <a:pt x="496824" y="10668"/>
                </a:lnTo>
                <a:lnTo>
                  <a:pt x="431292" y="76200"/>
                </a:lnTo>
                <a:close/>
              </a:path>
              <a:path w="4048125" h="76200">
                <a:moveTo>
                  <a:pt x="469392" y="76200"/>
                </a:moveTo>
                <a:lnTo>
                  <a:pt x="458724" y="67056"/>
                </a:lnTo>
                <a:lnTo>
                  <a:pt x="525780" y="0"/>
                </a:lnTo>
                <a:lnTo>
                  <a:pt x="534924" y="10668"/>
                </a:lnTo>
                <a:lnTo>
                  <a:pt x="469392" y="76200"/>
                </a:lnTo>
                <a:close/>
              </a:path>
              <a:path w="4048125" h="76200">
                <a:moveTo>
                  <a:pt x="507492" y="76200"/>
                </a:moveTo>
                <a:lnTo>
                  <a:pt x="496824" y="67056"/>
                </a:lnTo>
                <a:lnTo>
                  <a:pt x="563880" y="0"/>
                </a:lnTo>
                <a:lnTo>
                  <a:pt x="573024" y="10668"/>
                </a:lnTo>
                <a:lnTo>
                  <a:pt x="507492" y="76200"/>
                </a:lnTo>
                <a:close/>
              </a:path>
              <a:path w="4048125" h="76200">
                <a:moveTo>
                  <a:pt x="545592" y="76200"/>
                </a:moveTo>
                <a:lnTo>
                  <a:pt x="534924" y="67056"/>
                </a:lnTo>
                <a:lnTo>
                  <a:pt x="601980" y="0"/>
                </a:lnTo>
                <a:lnTo>
                  <a:pt x="611124" y="10668"/>
                </a:lnTo>
                <a:lnTo>
                  <a:pt x="545592" y="76200"/>
                </a:lnTo>
                <a:close/>
              </a:path>
              <a:path w="4048125" h="76200">
                <a:moveTo>
                  <a:pt x="583692" y="76200"/>
                </a:moveTo>
                <a:lnTo>
                  <a:pt x="573024" y="67056"/>
                </a:lnTo>
                <a:lnTo>
                  <a:pt x="640080" y="0"/>
                </a:lnTo>
                <a:lnTo>
                  <a:pt x="649224" y="10668"/>
                </a:lnTo>
                <a:lnTo>
                  <a:pt x="583692" y="76200"/>
                </a:lnTo>
                <a:close/>
              </a:path>
              <a:path w="4048125" h="76200">
                <a:moveTo>
                  <a:pt x="621792" y="76200"/>
                </a:moveTo>
                <a:lnTo>
                  <a:pt x="611124" y="67056"/>
                </a:lnTo>
                <a:lnTo>
                  <a:pt x="678180" y="0"/>
                </a:lnTo>
                <a:lnTo>
                  <a:pt x="687324" y="10668"/>
                </a:lnTo>
                <a:lnTo>
                  <a:pt x="621792" y="76200"/>
                </a:lnTo>
                <a:close/>
              </a:path>
              <a:path w="4048125" h="76200">
                <a:moveTo>
                  <a:pt x="659892" y="76200"/>
                </a:moveTo>
                <a:lnTo>
                  <a:pt x="649224" y="67056"/>
                </a:lnTo>
                <a:lnTo>
                  <a:pt x="716280" y="0"/>
                </a:lnTo>
                <a:lnTo>
                  <a:pt x="725424" y="10668"/>
                </a:lnTo>
                <a:lnTo>
                  <a:pt x="659892" y="76200"/>
                </a:lnTo>
                <a:close/>
              </a:path>
              <a:path w="4048125" h="76200">
                <a:moveTo>
                  <a:pt x="697992" y="76200"/>
                </a:moveTo>
                <a:lnTo>
                  <a:pt x="687324" y="67056"/>
                </a:lnTo>
                <a:lnTo>
                  <a:pt x="754380" y="0"/>
                </a:lnTo>
                <a:lnTo>
                  <a:pt x="763524" y="10668"/>
                </a:lnTo>
                <a:lnTo>
                  <a:pt x="697992" y="76200"/>
                </a:lnTo>
                <a:close/>
              </a:path>
              <a:path w="4048125" h="76200">
                <a:moveTo>
                  <a:pt x="736092" y="76200"/>
                </a:moveTo>
                <a:lnTo>
                  <a:pt x="726948" y="67056"/>
                </a:lnTo>
                <a:lnTo>
                  <a:pt x="792480" y="0"/>
                </a:lnTo>
                <a:lnTo>
                  <a:pt x="803148" y="10668"/>
                </a:lnTo>
                <a:lnTo>
                  <a:pt x="736092" y="76200"/>
                </a:lnTo>
                <a:close/>
              </a:path>
              <a:path w="4048125" h="76200">
                <a:moveTo>
                  <a:pt x="774192" y="76200"/>
                </a:moveTo>
                <a:lnTo>
                  <a:pt x="765048" y="67056"/>
                </a:lnTo>
                <a:lnTo>
                  <a:pt x="830580" y="0"/>
                </a:lnTo>
                <a:lnTo>
                  <a:pt x="841248" y="10668"/>
                </a:lnTo>
                <a:lnTo>
                  <a:pt x="774192" y="76200"/>
                </a:lnTo>
                <a:close/>
              </a:path>
              <a:path w="4048125" h="76200">
                <a:moveTo>
                  <a:pt x="812292" y="76200"/>
                </a:moveTo>
                <a:lnTo>
                  <a:pt x="803148" y="67056"/>
                </a:lnTo>
                <a:lnTo>
                  <a:pt x="868680" y="0"/>
                </a:lnTo>
                <a:lnTo>
                  <a:pt x="879348" y="10668"/>
                </a:lnTo>
                <a:lnTo>
                  <a:pt x="812292" y="76200"/>
                </a:lnTo>
                <a:close/>
              </a:path>
              <a:path w="4048125" h="76200">
                <a:moveTo>
                  <a:pt x="850392" y="76200"/>
                </a:moveTo>
                <a:lnTo>
                  <a:pt x="841248" y="67056"/>
                </a:lnTo>
                <a:lnTo>
                  <a:pt x="906780" y="0"/>
                </a:lnTo>
                <a:lnTo>
                  <a:pt x="917448" y="10668"/>
                </a:lnTo>
                <a:lnTo>
                  <a:pt x="850392" y="76200"/>
                </a:lnTo>
                <a:close/>
              </a:path>
              <a:path w="4048125" h="76200">
                <a:moveTo>
                  <a:pt x="888492" y="76200"/>
                </a:moveTo>
                <a:lnTo>
                  <a:pt x="879348" y="67056"/>
                </a:lnTo>
                <a:lnTo>
                  <a:pt x="944880" y="0"/>
                </a:lnTo>
                <a:lnTo>
                  <a:pt x="955548" y="10668"/>
                </a:lnTo>
                <a:lnTo>
                  <a:pt x="888492" y="76200"/>
                </a:lnTo>
                <a:close/>
              </a:path>
              <a:path w="4048125" h="76200">
                <a:moveTo>
                  <a:pt x="926592" y="76200"/>
                </a:moveTo>
                <a:lnTo>
                  <a:pt x="917448" y="67056"/>
                </a:lnTo>
                <a:lnTo>
                  <a:pt x="982980" y="0"/>
                </a:lnTo>
                <a:lnTo>
                  <a:pt x="993648" y="10668"/>
                </a:lnTo>
                <a:lnTo>
                  <a:pt x="926592" y="76200"/>
                </a:lnTo>
                <a:close/>
              </a:path>
              <a:path w="4048125" h="76200">
                <a:moveTo>
                  <a:pt x="964692" y="76200"/>
                </a:moveTo>
                <a:lnTo>
                  <a:pt x="955548" y="67056"/>
                </a:lnTo>
                <a:lnTo>
                  <a:pt x="1021080" y="0"/>
                </a:lnTo>
                <a:lnTo>
                  <a:pt x="1031748" y="10668"/>
                </a:lnTo>
                <a:lnTo>
                  <a:pt x="964692" y="76200"/>
                </a:lnTo>
                <a:close/>
              </a:path>
              <a:path w="4048125" h="76200">
                <a:moveTo>
                  <a:pt x="1004316" y="76200"/>
                </a:moveTo>
                <a:lnTo>
                  <a:pt x="993648" y="67056"/>
                </a:lnTo>
                <a:lnTo>
                  <a:pt x="1059180" y="0"/>
                </a:lnTo>
                <a:lnTo>
                  <a:pt x="1069848" y="10668"/>
                </a:lnTo>
                <a:lnTo>
                  <a:pt x="1004316" y="76200"/>
                </a:lnTo>
                <a:close/>
              </a:path>
              <a:path w="4048125" h="76200">
                <a:moveTo>
                  <a:pt x="1042416" y="76200"/>
                </a:moveTo>
                <a:lnTo>
                  <a:pt x="1031748" y="67056"/>
                </a:lnTo>
                <a:lnTo>
                  <a:pt x="1097280" y="0"/>
                </a:lnTo>
                <a:lnTo>
                  <a:pt x="1107948" y="10668"/>
                </a:lnTo>
                <a:lnTo>
                  <a:pt x="1042416" y="76200"/>
                </a:lnTo>
                <a:close/>
              </a:path>
              <a:path w="4048125" h="76200">
                <a:moveTo>
                  <a:pt x="1080516" y="76200"/>
                </a:moveTo>
                <a:lnTo>
                  <a:pt x="1069848" y="67056"/>
                </a:lnTo>
                <a:lnTo>
                  <a:pt x="1135380" y="0"/>
                </a:lnTo>
                <a:lnTo>
                  <a:pt x="1146048" y="10668"/>
                </a:lnTo>
                <a:lnTo>
                  <a:pt x="1080516" y="76200"/>
                </a:lnTo>
                <a:close/>
              </a:path>
              <a:path w="4048125" h="76200">
                <a:moveTo>
                  <a:pt x="1118616" y="76200"/>
                </a:moveTo>
                <a:lnTo>
                  <a:pt x="1107948" y="67056"/>
                </a:lnTo>
                <a:lnTo>
                  <a:pt x="1173480" y="0"/>
                </a:lnTo>
                <a:lnTo>
                  <a:pt x="1184148" y="10668"/>
                </a:lnTo>
                <a:lnTo>
                  <a:pt x="1118616" y="76200"/>
                </a:lnTo>
                <a:close/>
              </a:path>
              <a:path w="4048125" h="76200">
                <a:moveTo>
                  <a:pt x="1156716" y="76200"/>
                </a:moveTo>
                <a:lnTo>
                  <a:pt x="1146048" y="67056"/>
                </a:lnTo>
                <a:lnTo>
                  <a:pt x="1213104" y="0"/>
                </a:lnTo>
                <a:lnTo>
                  <a:pt x="1222248" y="10668"/>
                </a:lnTo>
                <a:lnTo>
                  <a:pt x="1156716" y="76200"/>
                </a:lnTo>
                <a:close/>
              </a:path>
              <a:path w="4048125" h="76200">
                <a:moveTo>
                  <a:pt x="1194816" y="76200"/>
                </a:moveTo>
                <a:lnTo>
                  <a:pt x="1184148" y="67056"/>
                </a:lnTo>
                <a:lnTo>
                  <a:pt x="1251204" y="0"/>
                </a:lnTo>
                <a:lnTo>
                  <a:pt x="1260348" y="10668"/>
                </a:lnTo>
                <a:lnTo>
                  <a:pt x="1194816" y="76200"/>
                </a:lnTo>
                <a:close/>
              </a:path>
              <a:path w="4048125" h="76200">
                <a:moveTo>
                  <a:pt x="1232916" y="76200"/>
                </a:moveTo>
                <a:lnTo>
                  <a:pt x="1222248" y="67056"/>
                </a:lnTo>
                <a:lnTo>
                  <a:pt x="1289304" y="0"/>
                </a:lnTo>
                <a:lnTo>
                  <a:pt x="1298448" y="10668"/>
                </a:lnTo>
                <a:lnTo>
                  <a:pt x="1232916" y="76200"/>
                </a:lnTo>
                <a:close/>
              </a:path>
              <a:path w="4048125" h="76200">
                <a:moveTo>
                  <a:pt x="1271016" y="76200"/>
                </a:moveTo>
                <a:lnTo>
                  <a:pt x="1260348" y="67056"/>
                </a:lnTo>
                <a:lnTo>
                  <a:pt x="1327404" y="0"/>
                </a:lnTo>
                <a:lnTo>
                  <a:pt x="1336548" y="10668"/>
                </a:lnTo>
                <a:lnTo>
                  <a:pt x="1271016" y="76200"/>
                </a:lnTo>
                <a:close/>
              </a:path>
              <a:path w="4048125" h="76200">
                <a:moveTo>
                  <a:pt x="1309116" y="76200"/>
                </a:moveTo>
                <a:lnTo>
                  <a:pt x="1298448" y="67056"/>
                </a:lnTo>
                <a:lnTo>
                  <a:pt x="1365504" y="0"/>
                </a:lnTo>
                <a:lnTo>
                  <a:pt x="1374648" y="10668"/>
                </a:lnTo>
                <a:lnTo>
                  <a:pt x="1309116" y="76200"/>
                </a:lnTo>
                <a:close/>
              </a:path>
              <a:path w="4048125" h="76200">
                <a:moveTo>
                  <a:pt x="1347216" y="76200"/>
                </a:moveTo>
                <a:lnTo>
                  <a:pt x="1336548" y="67056"/>
                </a:lnTo>
                <a:lnTo>
                  <a:pt x="1403604" y="0"/>
                </a:lnTo>
                <a:lnTo>
                  <a:pt x="1412748" y="10668"/>
                </a:lnTo>
                <a:lnTo>
                  <a:pt x="1347216" y="76200"/>
                </a:lnTo>
                <a:close/>
              </a:path>
              <a:path w="4048125" h="76200">
                <a:moveTo>
                  <a:pt x="1385316" y="76200"/>
                </a:moveTo>
                <a:lnTo>
                  <a:pt x="1376172" y="67056"/>
                </a:lnTo>
                <a:lnTo>
                  <a:pt x="1441704" y="0"/>
                </a:lnTo>
                <a:lnTo>
                  <a:pt x="1452372" y="10668"/>
                </a:lnTo>
                <a:lnTo>
                  <a:pt x="1385316" y="76200"/>
                </a:lnTo>
                <a:close/>
              </a:path>
              <a:path w="4048125" h="76200">
                <a:moveTo>
                  <a:pt x="1423416" y="76200"/>
                </a:moveTo>
                <a:lnTo>
                  <a:pt x="1414272" y="67056"/>
                </a:lnTo>
                <a:lnTo>
                  <a:pt x="1479804" y="0"/>
                </a:lnTo>
                <a:lnTo>
                  <a:pt x="1490472" y="10668"/>
                </a:lnTo>
                <a:lnTo>
                  <a:pt x="1423416" y="76200"/>
                </a:lnTo>
                <a:close/>
              </a:path>
              <a:path w="4048125" h="76200">
                <a:moveTo>
                  <a:pt x="1461516" y="76200"/>
                </a:moveTo>
                <a:lnTo>
                  <a:pt x="1452372" y="67056"/>
                </a:lnTo>
                <a:lnTo>
                  <a:pt x="1517904" y="0"/>
                </a:lnTo>
                <a:lnTo>
                  <a:pt x="1528572" y="10668"/>
                </a:lnTo>
                <a:lnTo>
                  <a:pt x="1461516" y="76200"/>
                </a:lnTo>
                <a:close/>
              </a:path>
              <a:path w="4048125" h="76200">
                <a:moveTo>
                  <a:pt x="1499616" y="76200"/>
                </a:moveTo>
                <a:lnTo>
                  <a:pt x="1490472" y="67056"/>
                </a:lnTo>
                <a:lnTo>
                  <a:pt x="1556004" y="0"/>
                </a:lnTo>
                <a:lnTo>
                  <a:pt x="1566672" y="10668"/>
                </a:lnTo>
                <a:lnTo>
                  <a:pt x="1499616" y="76200"/>
                </a:lnTo>
                <a:close/>
              </a:path>
              <a:path w="4048125" h="76200">
                <a:moveTo>
                  <a:pt x="1537716" y="76200"/>
                </a:moveTo>
                <a:lnTo>
                  <a:pt x="1528572" y="67056"/>
                </a:lnTo>
                <a:lnTo>
                  <a:pt x="1594104" y="0"/>
                </a:lnTo>
                <a:lnTo>
                  <a:pt x="1604772" y="10668"/>
                </a:lnTo>
                <a:lnTo>
                  <a:pt x="1537716" y="76200"/>
                </a:lnTo>
                <a:close/>
              </a:path>
              <a:path w="4048125" h="76200">
                <a:moveTo>
                  <a:pt x="1575816" y="76200"/>
                </a:moveTo>
                <a:lnTo>
                  <a:pt x="1566672" y="67056"/>
                </a:lnTo>
                <a:lnTo>
                  <a:pt x="1632204" y="0"/>
                </a:lnTo>
                <a:lnTo>
                  <a:pt x="1642872" y="10668"/>
                </a:lnTo>
                <a:lnTo>
                  <a:pt x="1575816" y="76200"/>
                </a:lnTo>
                <a:close/>
              </a:path>
              <a:path w="4048125" h="76200">
                <a:moveTo>
                  <a:pt x="1613916" y="76200"/>
                </a:moveTo>
                <a:lnTo>
                  <a:pt x="1604772" y="67056"/>
                </a:lnTo>
                <a:lnTo>
                  <a:pt x="1670304" y="0"/>
                </a:lnTo>
                <a:lnTo>
                  <a:pt x="1680972" y="10668"/>
                </a:lnTo>
                <a:lnTo>
                  <a:pt x="1613916" y="76200"/>
                </a:lnTo>
                <a:close/>
              </a:path>
              <a:path w="4048125" h="76200">
                <a:moveTo>
                  <a:pt x="1653540" y="76200"/>
                </a:moveTo>
                <a:lnTo>
                  <a:pt x="1642872" y="67056"/>
                </a:lnTo>
                <a:lnTo>
                  <a:pt x="1708404" y="0"/>
                </a:lnTo>
                <a:lnTo>
                  <a:pt x="1719072" y="10668"/>
                </a:lnTo>
                <a:lnTo>
                  <a:pt x="1653540" y="76200"/>
                </a:lnTo>
                <a:close/>
              </a:path>
              <a:path w="4048125" h="76200">
                <a:moveTo>
                  <a:pt x="1691640" y="76200"/>
                </a:moveTo>
                <a:lnTo>
                  <a:pt x="1680972" y="67056"/>
                </a:lnTo>
                <a:lnTo>
                  <a:pt x="1746504" y="0"/>
                </a:lnTo>
                <a:lnTo>
                  <a:pt x="1757172" y="10668"/>
                </a:lnTo>
                <a:lnTo>
                  <a:pt x="1691640" y="76200"/>
                </a:lnTo>
                <a:close/>
              </a:path>
              <a:path w="4048125" h="76200">
                <a:moveTo>
                  <a:pt x="1729740" y="76200"/>
                </a:moveTo>
                <a:lnTo>
                  <a:pt x="1719072" y="67056"/>
                </a:lnTo>
                <a:lnTo>
                  <a:pt x="1784604" y="0"/>
                </a:lnTo>
                <a:lnTo>
                  <a:pt x="1795272" y="10668"/>
                </a:lnTo>
                <a:lnTo>
                  <a:pt x="1729740" y="76200"/>
                </a:lnTo>
                <a:close/>
              </a:path>
              <a:path w="4048125" h="76200">
                <a:moveTo>
                  <a:pt x="1767840" y="76200"/>
                </a:moveTo>
                <a:lnTo>
                  <a:pt x="1757172" y="67056"/>
                </a:lnTo>
                <a:lnTo>
                  <a:pt x="1822704" y="0"/>
                </a:lnTo>
                <a:lnTo>
                  <a:pt x="1833372" y="10668"/>
                </a:lnTo>
                <a:lnTo>
                  <a:pt x="1767840" y="76200"/>
                </a:lnTo>
                <a:close/>
              </a:path>
              <a:path w="4048125" h="76200">
                <a:moveTo>
                  <a:pt x="1805940" y="76200"/>
                </a:moveTo>
                <a:lnTo>
                  <a:pt x="1795272" y="67056"/>
                </a:lnTo>
                <a:lnTo>
                  <a:pt x="1862328" y="0"/>
                </a:lnTo>
                <a:lnTo>
                  <a:pt x="1871472" y="10668"/>
                </a:lnTo>
                <a:lnTo>
                  <a:pt x="1805940" y="76200"/>
                </a:lnTo>
                <a:close/>
              </a:path>
              <a:path w="4048125" h="76200">
                <a:moveTo>
                  <a:pt x="1844040" y="76200"/>
                </a:moveTo>
                <a:lnTo>
                  <a:pt x="1833372" y="67056"/>
                </a:lnTo>
                <a:lnTo>
                  <a:pt x="1900428" y="0"/>
                </a:lnTo>
                <a:lnTo>
                  <a:pt x="1909572" y="10668"/>
                </a:lnTo>
                <a:lnTo>
                  <a:pt x="1844040" y="76200"/>
                </a:lnTo>
                <a:close/>
              </a:path>
              <a:path w="4048125" h="76200">
                <a:moveTo>
                  <a:pt x="1882140" y="76200"/>
                </a:moveTo>
                <a:lnTo>
                  <a:pt x="1871472" y="67056"/>
                </a:lnTo>
                <a:lnTo>
                  <a:pt x="1938528" y="0"/>
                </a:lnTo>
                <a:lnTo>
                  <a:pt x="1947672" y="10668"/>
                </a:lnTo>
                <a:lnTo>
                  <a:pt x="1882140" y="76200"/>
                </a:lnTo>
                <a:close/>
              </a:path>
              <a:path w="4048125" h="76200">
                <a:moveTo>
                  <a:pt x="1920240" y="76200"/>
                </a:moveTo>
                <a:lnTo>
                  <a:pt x="1909572" y="67056"/>
                </a:lnTo>
                <a:lnTo>
                  <a:pt x="1976628" y="0"/>
                </a:lnTo>
                <a:lnTo>
                  <a:pt x="1985772" y="10668"/>
                </a:lnTo>
                <a:lnTo>
                  <a:pt x="1920240" y="76200"/>
                </a:lnTo>
                <a:close/>
              </a:path>
              <a:path w="4048125" h="76200">
                <a:moveTo>
                  <a:pt x="1958340" y="76200"/>
                </a:moveTo>
                <a:lnTo>
                  <a:pt x="1947672" y="67056"/>
                </a:lnTo>
                <a:lnTo>
                  <a:pt x="2014728" y="0"/>
                </a:lnTo>
                <a:lnTo>
                  <a:pt x="2023872" y="10668"/>
                </a:lnTo>
                <a:lnTo>
                  <a:pt x="1958340" y="76200"/>
                </a:lnTo>
                <a:close/>
              </a:path>
              <a:path w="4048125" h="76200">
                <a:moveTo>
                  <a:pt x="1996440" y="76200"/>
                </a:moveTo>
                <a:lnTo>
                  <a:pt x="1985772" y="67056"/>
                </a:lnTo>
                <a:lnTo>
                  <a:pt x="2052828" y="0"/>
                </a:lnTo>
                <a:lnTo>
                  <a:pt x="2061972" y="10668"/>
                </a:lnTo>
                <a:lnTo>
                  <a:pt x="1996440" y="76200"/>
                </a:lnTo>
                <a:close/>
              </a:path>
              <a:path w="4048125" h="76200">
                <a:moveTo>
                  <a:pt x="2034540" y="76200"/>
                </a:moveTo>
                <a:lnTo>
                  <a:pt x="2023872" y="67056"/>
                </a:lnTo>
                <a:lnTo>
                  <a:pt x="2090928" y="0"/>
                </a:lnTo>
                <a:lnTo>
                  <a:pt x="2100072" y="10668"/>
                </a:lnTo>
                <a:lnTo>
                  <a:pt x="2034540" y="76200"/>
                </a:lnTo>
                <a:close/>
              </a:path>
              <a:path w="4048125" h="76200">
                <a:moveTo>
                  <a:pt x="2072640" y="76200"/>
                </a:moveTo>
                <a:lnTo>
                  <a:pt x="2063496" y="67056"/>
                </a:lnTo>
                <a:lnTo>
                  <a:pt x="2129028" y="0"/>
                </a:lnTo>
                <a:lnTo>
                  <a:pt x="2139696" y="10668"/>
                </a:lnTo>
                <a:lnTo>
                  <a:pt x="2072640" y="76200"/>
                </a:lnTo>
                <a:close/>
              </a:path>
              <a:path w="4048125" h="76200">
                <a:moveTo>
                  <a:pt x="2110740" y="76200"/>
                </a:moveTo>
                <a:lnTo>
                  <a:pt x="2101596" y="67056"/>
                </a:lnTo>
                <a:lnTo>
                  <a:pt x="2167128" y="0"/>
                </a:lnTo>
                <a:lnTo>
                  <a:pt x="2177796" y="10668"/>
                </a:lnTo>
                <a:lnTo>
                  <a:pt x="2110740" y="76200"/>
                </a:lnTo>
                <a:close/>
              </a:path>
              <a:path w="4048125" h="76200">
                <a:moveTo>
                  <a:pt x="2148840" y="76200"/>
                </a:moveTo>
                <a:lnTo>
                  <a:pt x="2139696" y="67056"/>
                </a:lnTo>
                <a:lnTo>
                  <a:pt x="2205228" y="0"/>
                </a:lnTo>
                <a:lnTo>
                  <a:pt x="2215896" y="10668"/>
                </a:lnTo>
                <a:lnTo>
                  <a:pt x="2148840" y="76200"/>
                </a:lnTo>
                <a:close/>
              </a:path>
              <a:path w="4048125" h="76200">
                <a:moveTo>
                  <a:pt x="2186940" y="76200"/>
                </a:moveTo>
                <a:lnTo>
                  <a:pt x="2177796" y="67056"/>
                </a:lnTo>
                <a:lnTo>
                  <a:pt x="2243328" y="0"/>
                </a:lnTo>
                <a:lnTo>
                  <a:pt x="2253996" y="10668"/>
                </a:lnTo>
                <a:lnTo>
                  <a:pt x="2186940" y="76200"/>
                </a:lnTo>
                <a:close/>
              </a:path>
              <a:path w="4048125" h="76200">
                <a:moveTo>
                  <a:pt x="2225040" y="76200"/>
                </a:moveTo>
                <a:lnTo>
                  <a:pt x="2215896" y="67056"/>
                </a:lnTo>
                <a:lnTo>
                  <a:pt x="2281428" y="0"/>
                </a:lnTo>
                <a:lnTo>
                  <a:pt x="2292096" y="10668"/>
                </a:lnTo>
                <a:lnTo>
                  <a:pt x="2225040" y="76200"/>
                </a:lnTo>
                <a:close/>
              </a:path>
              <a:path w="4048125" h="76200">
                <a:moveTo>
                  <a:pt x="2263140" y="76200"/>
                </a:moveTo>
                <a:lnTo>
                  <a:pt x="2253996" y="67056"/>
                </a:lnTo>
                <a:lnTo>
                  <a:pt x="2319528" y="0"/>
                </a:lnTo>
                <a:lnTo>
                  <a:pt x="2330196" y="10668"/>
                </a:lnTo>
                <a:lnTo>
                  <a:pt x="2263140" y="76200"/>
                </a:lnTo>
                <a:close/>
              </a:path>
              <a:path w="4048125" h="76200">
                <a:moveTo>
                  <a:pt x="2301240" y="76200"/>
                </a:moveTo>
                <a:lnTo>
                  <a:pt x="2292096" y="67056"/>
                </a:lnTo>
                <a:lnTo>
                  <a:pt x="2357628" y="0"/>
                </a:lnTo>
                <a:lnTo>
                  <a:pt x="2368296" y="10668"/>
                </a:lnTo>
                <a:lnTo>
                  <a:pt x="2301240" y="76200"/>
                </a:lnTo>
                <a:close/>
              </a:path>
              <a:path w="4048125" h="76200">
                <a:moveTo>
                  <a:pt x="2340864" y="76200"/>
                </a:moveTo>
                <a:lnTo>
                  <a:pt x="2330196" y="67056"/>
                </a:lnTo>
                <a:lnTo>
                  <a:pt x="2395728" y="0"/>
                </a:lnTo>
                <a:lnTo>
                  <a:pt x="2406396" y="10668"/>
                </a:lnTo>
                <a:lnTo>
                  <a:pt x="2340864" y="76200"/>
                </a:lnTo>
                <a:close/>
              </a:path>
              <a:path w="4048125" h="76200">
                <a:moveTo>
                  <a:pt x="2378964" y="76200"/>
                </a:moveTo>
                <a:lnTo>
                  <a:pt x="2368296" y="67056"/>
                </a:lnTo>
                <a:lnTo>
                  <a:pt x="2433828" y="0"/>
                </a:lnTo>
                <a:lnTo>
                  <a:pt x="2444496" y="10668"/>
                </a:lnTo>
                <a:lnTo>
                  <a:pt x="2378964" y="76200"/>
                </a:lnTo>
                <a:close/>
              </a:path>
              <a:path w="4048125" h="76200">
                <a:moveTo>
                  <a:pt x="2417064" y="76200"/>
                </a:moveTo>
                <a:lnTo>
                  <a:pt x="2406396" y="67056"/>
                </a:lnTo>
                <a:lnTo>
                  <a:pt x="2471928" y="0"/>
                </a:lnTo>
                <a:lnTo>
                  <a:pt x="2482596" y="10668"/>
                </a:lnTo>
                <a:lnTo>
                  <a:pt x="2417064" y="76200"/>
                </a:lnTo>
                <a:close/>
              </a:path>
              <a:path w="4048125" h="76200">
                <a:moveTo>
                  <a:pt x="2455164" y="76200"/>
                </a:moveTo>
                <a:lnTo>
                  <a:pt x="2444496" y="67056"/>
                </a:lnTo>
                <a:lnTo>
                  <a:pt x="2510028" y="0"/>
                </a:lnTo>
                <a:lnTo>
                  <a:pt x="2520696" y="10668"/>
                </a:lnTo>
                <a:lnTo>
                  <a:pt x="2455164" y="76200"/>
                </a:lnTo>
                <a:close/>
              </a:path>
              <a:path w="4048125" h="76200">
                <a:moveTo>
                  <a:pt x="2493264" y="76200"/>
                </a:moveTo>
                <a:lnTo>
                  <a:pt x="2482596" y="67056"/>
                </a:lnTo>
                <a:lnTo>
                  <a:pt x="2549652" y="0"/>
                </a:lnTo>
                <a:lnTo>
                  <a:pt x="2558796" y="10668"/>
                </a:lnTo>
                <a:lnTo>
                  <a:pt x="2493264" y="76200"/>
                </a:lnTo>
                <a:close/>
              </a:path>
              <a:path w="4048125" h="76200">
                <a:moveTo>
                  <a:pt x="2531364" y="76200"/>
                </a:moveTo>
                <a:lnTo>
                  <a:pt x="2520696" y="67056"/>
                </a:lnTo>
                <a:lnTo>
                  <a:pt x="2587752" y="0"/>
                </a:lnTo>
                <a:lnTo>
                  <a:pt x="2596896" y="10668"/>
                </a:lnTo>
                <a:lnTo>
                  <a:pt x="2531364" y="76200"/>
                </a:lnTo>
                <a:close/>
              </a:path>
              <a:path w="4048125" h="76200">
                <a:moveTo>
                  <a:pt x="2569464" y="76200"/>
                </a:moveTo>
                <a:lnTo>
                  <a:pt x="2558796" y="67056"/>
                </a:lnTo>
                <a:lnTo>
                  <a:pt x="2625852" y="0"/>
                </a:lnTo>
                <a:lnTo>
                  <a:pt x="2634996" y="10668"/>
                </a:lnTo>
                <a:lnTo>
                  <a:pt x="2569464" y="76200"/>
                </a:lnTo>
                <a:close/>
              </a:path>
              <a:path w="4048125" h="76200">
                <a:moveTo>
                  <a:pt x="2607564" y="76200"/>
                </a:moveTo>
                <a:lnTo>
                  <a:pt x="2596896" y="67056"/>
                </a:lnTo>
                <a:lnTo>
                  <a:pt x="2663952" y="0"/>
                </a:lnTo>
                <a:lnTo>
                  <a:pt x="2673096" y="10668"/>
                </a:lnTo>
                <a:lnTo>
                  <a:pt x="2607564" y="76200"/>
                </a:lnTo>
                <a:close/>
              </a:path>
              <a:path w="4048125" h="76200">
                <a:moveTo>
                  <a:pt x="2645664" y="76200"/>
                </a:moveTo>
                <a:lnTo>
                  <a:pt x="2634996" y="67056"/>
                </a:lnTo>
                <a:lnTo>
                  <a:pt x="2702052" y="0"/>
                </a:lnTo>
                <a:lnTo>
                  <a:pt x="2711196" y="10668"/>
                </a:lnTo>
                <a:lnTo>
                  <a:pt x="2645664" y="76200"/>
                </a:lnTo>
                <a:close/>
              </a:path>
              <a:path w="4048125" h="76200">
                <a:moveTo>
                  <a:pt x="2683764" y="76200"/>
                </a:moveTo>
                <a:lnTo>
                  <a:pt x="2673096" y="67056"/>
                </a:lnTo>
                <a:lnTo>
                  <a:pt x="2740152" y="0"/>
                </a:lnTo>
                <a:lnTo>
                  <a:pt x="2749296" y="10668"/>
                </a:lnTo>
                <a:lnTo>
                  <a:pt x="2683764" y="76200"/>
                </a:lnTo>
                <a:close/>
              </a:path>
              <a:path w="4048125" h="76200">
                <a:moveTo>
                  <a:pt x="2721864" y="76200"/>
                </a:moveTo>
                <a:lnTo>
                  <a:pt x="2712720" y="67056"/>
                </a:lnTo>
                <a:lnTo>
                  <a:pt x="2778252" y="0"/>
                </a:lnTo>
                <a:lnTo>
                  <a:pt x="2788920" y="10668"/>
                </a:lnTo>
                <a:lnTo>
                  <a:pt x="2721864" y="76200"/>
                </a:lnTo>
                <a:close/>
              </a:path>
              <a:path w="4048125" h="76200">
                <a:moveTo>
                  <a:pt x="2759964" y="76200"/>
                </a:moveTo>
                <a:lnTo>
                  <a:pt x="2750820" y="67056"/>
                </a:lnTo>
                <a:lnTo>
                  <a:pt x="2816352" y="0"/>
                </a:lnTo>
                <a:lnTo>
                  <a:pt x="2827020" y="10668"/>
                </a:lnTo>
                <a:lnTo>
                  <a:pt x="2759964" y="76200"/>
                </a:lnTo>
                <a:close/>
              </a:path>
              <a:path w="4048125" h="76200">
                <a:moveTo>
                  <a:pt x="2798064" y="76200"/>
                </a:moveTo>
                <a:lnTo>
                  <a:pt x="2788920" y="67056"/>
                </a:lnTo>
                <a:lnTo>
                  <a:pt x="2854452" y="0"/>
                </a:lnTo>
                <a:lnTo>
                  <a:pt x="2865120" y="10668"/>
                </a:lnTo>
                <a:lnTo>
                  <a:pt x="2798064" y="76200"/>
                </a:lnTo>
                <a:close/>
              </a:path>
              <a:path w="4048125" h="76200">
                <a:moveTo>
                  <a:pt x="2836164" y="76200"/>
                </a:moveTo>
                <a:lnTo>
                  <a:pt x="2827020" y="67056"/>
                </a:lnTo>
                <a:lnTo>
                  <a:pt x="2892552" y="0"/>
                </a:lnTo>
                <a:lnTo>
                  <a:pt x="2903220" y="10668"/>
                </a:lnTo>
                <a:lnTo>
                  <a:pt x="2836164" y="76200"/>
                </a:lnTo>
                <a:close/>
              </a:path>
              <a:path w="4048125" h="76200">
                <a:moveTo>
                  <a:pt x="2874264" y="76200"/>
                </a:moveTo>
                <a:lnTo>
                  <a:pt x="2865120" y="67056"/>
                </a:lnTo>
                <a:lnTo>
                  <a:pt x="2930652" y="0"/>
                </a:lnTo>
                <a:lnTo>
                  <a:pt x="2941320" y="10668"/>
                </a:lnTo>
                <a:lnTo>
                  <a:pt x="2874264" y="76200"/>
                </a:lnTo>
                <a:close/>
              </a:path>
              <a:path w="4048125" h="76200">
                <a:moveTo>
                  <a:pt x="2912364" y="76200"/>
                </a:moveTo>
                <a:lnTo>
                  <a:pt x="2903220" y="67056"/>
                </a:lnTo>
                <a:lnTo>
                  <a:pt x="2968752" y="0"/>
                </a:lnTo>
                <a:lnTo>
                  <a:pt x="2979420" y="10668"/>
                </a:lnTo>
                <a:lnTo>
                  <a:pt x="2912364" y="76200"/>
                </a:lnTo>
                <a:close/>
              </a:path>
              <a:path w="4048125" h="76200">
                <a:moveTo>
                  <a:pt x="2950464" y="76200"/>
                </a:moveTo>
                <a:lnTo>
                  <a:pt x="2941320" y="67056"/>
                </a:lnTo>
                <a:lnTo>
                  <a:pt x="3006852" y="0"/>
                </a:lnTo>
                <a:lnTo>
                  <a:pt x="3017520" y="10668"/>
                </a:lnTo>
                <a:lnTo>
                  <a:pt x="2950464" y="76200"/>
                </a:lnTo>
                <a:close/>
              </a:path>
              <a:path w="4048125" h="76200">
                <a:moveTo>
                  <a:pt x="2990088" y="76200"/>
                </a:moveTo>
                <a:lnTo>
                  <a:pt x="2979420" y="67056"/>
                </a:lnTo>
                <a:lnTo>
                  <a:pt x="3044952" y="0"/>
                </a:lnTo>
                <a:lnTo>
                  <a:pt x="3055620" y="10668"/>
                </a:lnTo>
                <a:lnTo>
                  <a:pt x="2990088" y="76200"/>
                </a:lnTo>
                <a:close/>
              </a:path>
              <a:path w="4048125" h="76200">
                <a:moveTo>
                  <a:pt x="3028188" y="76200"/>
                </a:moveTo>
                <a:lnTo>
                  <a:pt x="3017520" y="67056"/>
                </a:lnTo>
                <a:lnTo>
                  <a:pt x="3083052" y="0"/>
                </a:lnTo>
                <a:lnTo>
                  <a:pt x="3093720" y="10668"/>
                </a:lnTo>
                <a:lnTo>
                  <a:pt x="3028188" y="76200"/>
                </a:lnTo>
                <a:close/>
              </a:path>
              <a:path w="4048125" h="76200">
                <a:moveTo>
                  <a:pt x="3066288" y="76200"/>
                </a:moveTo>
                <a:lnTo>
                  <a:pt x="3055620" y="67056"/>
                </a:lnTo>
                <a:lnTo>
                  <a:pt x="3121152" y="0"/>
                </a:lnTo>
                <a:lnTo>
                  <a:pt x="3131820" y="10668"/>
                </a:lnTo>
                <a:lnTo>
                  <a:pt x="3066288" y="76200"/>
                </a:lnTo>
                <a:close/>
              </a:path>
              <a:path w="4048125" h="76200">
                <a:moveTo>
                  <a:pt x="3104388" y="76200"/>
                </a:moveTo>
                <a:lnTo>
                  <a:pt x="3093720" y="67056"/>
                </a:lnTo>
                <a:lnTo>
                  <a:pt x="3159252" y="0"/>
                </a:lnTo>
                <a:lnTo>
                  <a:pt x="3169920" y="10668"/>
                </a:lnTo>
                <a:lnTo>
                  <a:pt x="3104388" y="76200"/>
                </a:lnTo>
                <a:close/>
              </a:path>
              <a:path w="4048125" h="76200">
                <a:moveTo>
                  <a:pt x="3142488" y="76200"/>
                </a:moveTo>
                <a:lnTo>
                  <a:pt x="3131820" y="67056"/>
                </a:lnTo>
                <a:lnTo>
                  <a:pt x="3198876" y="0"/>
                </a:lnTo>
                <a:lnTo>
                  <a:pt x="3208020" y="10668"/>
                </a:lnTo>
                <a:lnTo>
                  <a:pt x="3142488" y="76200"/>
                </a:lnTo>
                <a:close/>
              </a:path>
              <a:path w="4048125" h="76200">
                <a:moveTo>
                  <a:pt x="3180588" y="76200"/>
                </a:moveTo>
                <a:lnTo>
                  <a:pt x="3169920" y="67056"/>
                </a:lnTo>
                <a:lnTo>
                  <a:pt x="3236976" y="0"/>
                </a:lnTo>
                <a:lnTo>
                  <a:pt x="3246120" y="10668"/>
                </a:lnTo>
                <a:lnTo>
                  <a:pt x="3180588" y="76200"/>
                </a:lnTo>
                <a:close/>
              </a:path>
              <a:path w="4048125" h="76200">
                <a:moveTo>
                  <a:pt x="3218688" y="76200"/>
                </a:moveTo>
                <a:lnTo>
                  <a:pt x="3208020" y="67056"/>
                </a:lnTo>
                <a:lnTo>
                  <a:pt x="3275076" y="0"/>
                </a:lnTo>
                <a:lnTo>
                  <a:pt x="3284220" y="10668"/>
                </a:lnTo>
                <a:lnTo>
                  <a:pt x="3218688" y="76200"/>
                </a:lnTo>
                <a:close/>
              </a:path>
              <a:path w="4048125" h="76200">
                <a:moveTo>
                  <a:pt x="3256788" y="76200"/>
                </a:moveTo>
                <a:lnTo>
                  <a:pt x="3246120" y="67056"/>
                </a:lnTo>
                <a:lnTo>
                  <a:pt x="3313176" y="0"/>
                </a:lnTo>
                <a:lnTo>
                  <a:pt x="3322320" y="10668"/>
                </a:lnTo>
                <a:lnTo>
                  <a:pt x="3256788" y="76200"/>
                </a:lnTo>
                <a:close/>
              </a:path>
              <a:path w="4048125" h="76200">
                <a:moveTo>
                  <a:pt x="3294888" y="76200"/>
                </a:moveTo>
                <a:lnTo>
                  <a:pt x="3284220" y="67056"/>
                </a:lnTo>
                <a:lnTo>
                  <a:pt x="3351276" y="0"/>
                </a:lnTo>
                <a:lnTo>
                  <a:pt x="3360420" y="10668"/>
                </a:lnTo>
                <a:lnTo>
                  <a:pt x="3294888" y="76200"/>
                </a:lnTo>
                <a:close/>
              </a:path>
              <a:path w="4048125" h="76200">
                <a:moveTo>
                  <a:pt x="3332988" y="76200"/>
                </a:moveTo>
                <a:lnTo>
                  <a:pt x="3322320" y="67056"/>
                </a:lnTo>
                <a:lnTo>
                  <a:pt x="3389376" y="0"/>
                </a:lnTo>
                <a:lnTo>
                  <a:pt x="3398520" y="10668"/>
                </a:lnTo>
                <a:lnTo>
                  <a:pt x="3332988" y="76200"/>
                </a:lnTo>
                <a:close/>
              </a:path>
              <a:path w="4048125" h="76200">
                <a:moveTo>
                  <a:pt x="3371088" y="76200"/>
                </a:moveTo>
                <a:lnTo>
                  <a:pt x="3360420" y="67056"/>
                </a:lnTo>
                <a:lnTo>
                  <a:pt x="3427476" y="0"/>
                </a:lnTo>
                <a:lnTo>
                  <a:pt x="3436620" y="10668"/>
                </a:lnTo>
                <a:lnTo>
                  <a:pt x="3371088" y="76200"/>
                </a:lnTo>
                <a:close/>
              </a:path>
              <a:path w="4048125" h="76200">
                <a:moveTo>
                  <a:pt x="3409188" y="76200"/>
                </a:moveTo>
                <a:lnTo>
                  <a:pt x="3400044" y="67056"/>
                </a:lnTo>
                <a:lnTo>
                  <a:pt x="3465576" y="0"/>
                </a:lnTo>
                <a:lnTo>
                  <a:pt x="3476244" y="10668"/>
                </a:lnTo>
                <a:lnTo>
                  <a:pt x="3409188" y="76200"/>
                </a:lnTo>
                <a:close/>
              </a:path>
              <a:path w="4048125" h="76200">
                <a:moveTo>
                  <a:pt x="3447288" y="76200"/>
                </a:moveTo>
                <a:lnTo>
                  <a:pt x="3438144" y="67056"/>
                </a:lnTo>
                <a:lnTo>
                  <a:pt x="3503676" y="0"/>
                </a:lnTo>
                <a:lnTo>
                  <a:pt x="3514344" y="10668"/>
                </a:lnTo>
                <a:lnTo>
                  <a:pt x="3447288" y="76200"/>
                </a:lnTo>
                <a:close/>
              </a:path>
              <a:path w="4048125" h="76200">
                <a:moveTo>
                  <a:pt x="3485388" y="76200"/>
                </a:moveTo>
                <a:lnTo>
                  <a:pt x="3476244" y="67056"/>
                </a:lnTo>
                <a:lnTo>
                  <a:pt x="3541776" y="0"/>
                </a:lnTo>
                <a:lnTo>
                  <a:pt x="3552444" y="10668"/>
                </a:lnTo>
                <a:lnTo>
                  <a:pt x="3485388" y="76200"/>
                </a:lnTo>
                <a:close/>
              </a:path>
              <a:path w="4048125" h="76200">
                <a:moveTo>
                  <a:pt x="3523488" y="76200"/>
                </a:moveTo>
                <a:lnTo>
                  <a:pt x="3514344" y="67056"/>
                </a:lnTo>
                <a:lnTo>
                  <a:pt x="3579876" y="0"/>
                </a:lnTo>
                <a:lnTo>
                  <a:pt x="3590544" y="10668"/>
                </a:lnTo>
                <a:lnTo>
                  <a:pt x="3523488" y="76200"/>
                </a:lnTo>
                <a:close/>
              </a:path>
              <a:path w="4048125" h="76200">
                <a:moveTo>
                  <a:pt x="3561588" y="76200"/>
                </a:moveTo>
                <a:lnTo>
                  <a:pt x="3552444" y="67056"/>
                </a:lnTo>
                <a:lnTo>
                  <a:pt x="3617976" y="0"/>
                </a:lnTo>
                <a:lnTo>
                  <a:pt x="3628644" y="10668"/>
                </a:lnTo>
                <a:lnTo>
                  <a:pt x="3561588" y="76200"/>
                </a:lnTo>
                <a:close/>
              </a:path>
              <a:path w="4048125" h="76200">
                <a:moveTo>
                  <a:pt x="3599688" y="76200"/>
                </a:moveTo>
                <a:lnTo>
                  <a:pt x="3590544" y="67056"/>
                </a:lnTo>
                <a:lnTo>
                  <a:pt x="3656076" y="0"/>
                </a:lnTo>
                <a:lnTo>
                  <a:pt x="3666744" y="10668"/>
                </a:lnTo>
                <a:lnTo>
                  <a:pt x="3599688" y="76200"/>
                </a:lnTo>
                <a:close/>
              </a:path>
              <a:path w="4048125" h="76200">
                <a:moveTo>
                  <a:pt x="3637788" y="76200"/>
                </a:moveTo>
                <a:lnTo>
                  <a:pt x="3628644" y="67056"/>
                </a:lnTo>
                <a:lnTo>
                  <a:pt x="3694176" y="0"/>
                </a:lnTo>
                <a:lnTo>
                  <a:pt x="3704844" y="10668"/>
                </a:lnTo>
                <a:lnTo>
                  <a:pt x="3637788" y="76200"/>
                </a:lnTo>
                <a:close/>
              </a:path>
              <a:path w="4048125" h="76200">
                <a:moveTo>
                  <a:pt x="3677412" y="76200"/>
                </a:moveTo>
                <a:lnTo>
                  <a:pt x="3666744" y="67056"/>
                </a:lnTo>
                <a:lnTo>
                  <a:pt x="3732276" y="0"/>
                </a:lnTo>
                <a:lnTo>
                  <a:pt x="3742944" y="10668"/>
                </a:lnTo>
                <a:lnTo>
                  <a:pt x="3677412" y="76200"/>
                </a:lnTo>
                <a:close/>
              </a:path>
              <a:path w="4048125" h="76200">
                <a:moveTo>
                  <a:pt x="3715512" y="76200"/>
                </a:moveTo>
                <a:lnTo>
                  <a:pt x="3704844" y="67056"/>
                </a:lnTo>
                <a:lnTo>
                  <a:pt x="3770376" y="0"/>
                </a:lnTo>
                <a:lnTo>
                  <a:pt x="3781044" y="10668"/>
                </a:lnTo>
                <a:lnTo>
                  <a:pt x="3715512" y="76200"/>
                </a:lnTo>
                <a:close/>
              </a:path>
              <a:path w="4048125" h="76200">
                <a:moveTo>
                  <a:pt x="3753612" y="76200"/>
                </a:moveTo>
                <a:lnTo>
                  <a:pt x="3742944" y="67056"/>
                </a:lnTo>
                <a:lnTo>
                  <a:pt x="3808476" y="0"/>
                </a:lnTo>
                <a:lnTo>
                  <a:pt x="3819144" y="10668"/>
                </a:lnTo>
                <a:lnTo>
                  <a:pt x="3753612" y="76200"/>
                </a:lnTo>
                <a:close/>
              </a:path>
              <a:path w="4048125" h="76200">
                <a:moveTo>
                  <a:pt x="3791712" y="76200"/>
                </a:moveTo>
                <a:lnTo>
                  <a:pt x="3781044" y="67056"/>
                </a:lnTo>
                <a:lnTo>
                  <a:pt x="3848100" y="0"/>
                </a:lnTo>
                <a:lnTo>
                  <a:pt x="3857244" y="10668"/>
                </a:lnTo>
                <a:lnTo>
                  <a:pt x="3791712" y="76200"/>
                </a:lnTo>
                <a:close/>
              </a:path>
              <a:path w="4048125" h="76200">
                <a:moveTo>
                  <a:pt x="3829812" y="76200"/>
                </a:moveTo>
                <a:lnTo>
                  <a:pt x="3819144" y="67056"/>
                </a:lnTo>
                <a:lnTo>
                  <a:pt x="3886200" y="0"/>
                </a:lnTo>
                <a:lnTo>
                  <a:pt x="3895344" y="10668"/>
                </a:lnTo>
                <a:lnTo>
                  <a:pt x="3829812" y="76200"/>
                </a:lnTo>
                <a:close/>
              </a:path>
              <a:path w="4048125" h="76200">
                <a:moveTo>
                  <a:pt x="3867912" y="76200"/>
                </a:moveTo>
                <a:lnTo>
                  <a:pt x="3857244" y="67056"/>
                </a:lnTo>
                <a:lnTo>
                  <a:pt x="3924300" y="0"/>
                </a:lnTo>
                <a:lnTo>
                  <a:pt x="3933444" y="10668"/>
                </a:lnTo>
                <a:lnTo>
                  <a:pt x="3867912" y="76200"/>
                </a:lnTo>
                <a:close/>
              </a:path>
              <a:path w="4048125" h="76200">
                <a:moveTo>
                  <a:pt x="3906012" y="76200"/>
                </a:moveTo>
                <a:lnTo>
                  <a:pt x="3895344" y="67056"/>
                </a:lnTo>
                <a:lnTo>
                  <a:pt x="3962400" y="0"/>
                </a:lnTo>
                <a:lnTo>
                  <a:pt x="3971544" y="10668"/>
                </a:lnTo>
                <a:lnTo>
                  <a:pt x="3906012" y="76200"/>
                </a:lnTo>
                <a:close/>
              </a:path>
              <a:path w="4048125" h="76200">
                <a:moveTo>
                  <a:pt x="3944112" y="76200"/>
                </a:moveTo>
                <a:lnTo>
                  <a:pt x="3933444" y="67056"/>
                </a:lnTo>
                <a:lnTo>
                  <a:pt x="4000500" y="0"/>
                </a:lnTo>
                <a:lnTo>
                  <a:pt x="4009644" y="10668"/>
                </a:lnTo>
                <a:lnTo>
                  <a:pt x="3944112" y="76200"/>
                </a:lnTo>
                <a:close/>
              </a:path>
              <a:path w="4048125" h="76200">
                <a:moveTo>
                  <a:pt x="3982212" y="76200"/>
                </a:moveTo>
                <a:lnTo>
                  <a:pt x="3971544" y="67056"/>
                </a:lnTo>
                <a:lnTo>
                  <a:pt x="4038600" y="0"/>
                </a:lnTo>
                <a:lnTo>
                  <a:pt x="4047744" y="10668"/>
                </a:lnTo>
                <a:lnTo>
                  <a:pt x="3982212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9111995" y="5550407"/>
            <a:ext cx="4109085" cy="76200"/>
          </a:xfrm>
          <a:custGeom>
            <a:avLst/>
            <a:gdLst/>
            <a:ahLst/>
            <a:cxnLst/>
            <a:rect l="l" t="t" r="r" b="b"/>
            <a:pathLst>
              <a:path w="4109084" h="76200">
                <a:moveTo>
                  <a:pt x="10668" y="76200"/>
                </a:moveTo>
                <a:lnTo>
                  <a:pt x="0" y="65532"/>
                </a:lnTo>
                <a:lnTo>
                  <a:pt x="67056" y="0"/>
                </a:lnTo>
                <a:lnTo>
                  <a:pt x="76200" y="10668"/>
                </a:lnTo>
                <a:lnTo>
                  <a:pt x="10668" y="76200"/>
                </a:lnTo>
                <a:close/>
              </a:path>
              <a:path w="4109084" h="76200">
                <a:moveTo>
                  <a:pt x="48768" y="76200"/>
                </a:moveTo>
                <a:lnTo>
                  <a:pt x="39624" y="65532"/>
                </a:lnTo>
                <a:lnTo>
                  <a:pt x="105156" y="0"/>
                </a:lnTo>
                <a:lnTo>
                  <a:pt x="115824" y="10668"/>
                </a:lnTo>
                <a:lnTo>
                  <a:pt x="48768" y="76200"/>
                </a:lnTo>
                <a:close/>
              </a:path>
              <a:path w="4109084" h="76200">
                <a:moveTo>
                  <a:pt x="86868" y="76200"/>
                </a:moveTo>
                <a:lnTo>
                  <a:pt x="77724" y="65532"/>
                </a:lnTo>
                <a:lnTo>
                  <a:pt x="143256" y="0"/>
                </a:lnTo>
                <a:lnTo>
                  <a:pt x="153924" y="10668"/>
                </a:lnTo>
                <a:lnTo>
                  <a:pt x="86868" y="76200"/>
                </a:lnTo>
                <a:close/>
              </a:path>
              <a:path w="4109084" h="76200">
                <a:moveTo>
                  <a:pt x="126492" y="76200"/>
                </a:moveTo>
                <a:lnTo>
                  <a:pt x="115824" y="65532"/>
                </a:lnTo>
                <a:lnTo>
                  <a:pt x="181356" y="0"/>
                </a:lnTo>
                <a:lnTo>
                  <a:pt x="192024" y="10668"/>
                </a:lnTo>
                <a:lnTo>
                  <a:pt x="126492" y="76200"/>
                </a:lnTo>
                <a:close/>
              </a:path>
              <a:path w="4109084" h="76200">
                <a:moveTo>
                  <a:pt x="164592" y="76200"/>
                </a:moveTo>
                <a:lnTo>
                  <a:pt x="153924" y="65532"/>
                </a:lnTo>
                <a:lnTo>
                  <a:pt x="220980" y="0"/>
                </a:lnTo>
                <a:lnTo>
                  <a:pt x="230124" y="10668"/>
                </a:lnTo>
                <a:lnTo>
                  <a:pt x="164592" y="76200"/>
                </a:lnTo>
                <a:close/>
              </a:path>
              <a:path w="4109084" h="76200">
                <a:moveTo>
                  <a:pt x="202692" y="76200"/>
                </a:moveTo>
                <a:lnTo>
                  <a:pt x="192024" y="65532"/>
                </a:lnTo>
                <a:lnTo>
                  <a:pt x="259080" y="0"/>
                </a:lnTo>
                <a:lnTo>
                  <a:pt x="268224" y="10668"/>
                </a:lnTo>
                <a:lnTo>
                  <a:pt x="202692" y="76200"/>
                </a:lnTo>
                <a:close/>
              </a:path>
              <a:path w="4109084" h="76200">
                <a:moveTo>
                  <a:pt x="240792" y="76200"/>
                </a:moveTo>
                <a:lnTo>
                  <a:pt x="231648" y="65532"/>
                </a:lnTo>
                <a:lnTo>
                  <a:pt x="297180" y="0"/>
                </a:lnTo>
                <a:lnTo>
                  <a:pt x="307848" y="10668"/>
                </a:lnTo>
                <a:lnTo>
                  <a:pt x="240792" y="76200"/>
                </a:lnTo>
                <a:close/>
              </a:path>
              <a:path w="4109084" h="76200">
                <a:moveTo>
                  <a:pt x="278892" y="76200"/>
                </a:moveTo>
                <a:lnTo>
                  <a:pt x="269748" y="65532"/>
                </a:lnTo>
                <a:lnTo>
                  <a:pt x="335280" y="0"/>
                </a:lnTo>
                <a:lnTo>
                  <a:pt x="345948" y="10668"/>
                </a:lnTo>
                <a:lnTo>
                  <a:pt x="278892" y="76200"/>
                </a:lnTo>
                <a:close/>
              </a:path>
              <a:path w="4109084" h="76200">
                <a:moveTo>
                  <a:pt x="318516" y="76200"/>
                </a:moveTo>
                <a:lnTo>
                  <a:pt x="307848" y="65532"/>
                </a:lnTo>
                <a:lnTo>
                  <a:pt x="373380" y="0"/>
                </a:lnTo>
                <a:lnTo>
                  <a:pt x="384048" y="10668"/>
                </a:lnTo>
                <a:lnTo>
                  <a:pt x="318516" y="76200"/>
                </a:lnTo>
                <a:close/>
              </a:path>
              <a:path w="4109084" h="76200">
                <a:moveTo>
                  <a:pt x="356616" y="76200"/>
                </a:moveTo>
                <a:lnTo>
                  <a:pt x="345948" y="65532"/>
                </a:lnTo>
                <a:lnTo>
                  <a:pt x="413004" y="0"/>
                </a:lnTo>
                <a:lnTo>
                  <a:pt x="422148" y="10668"/>
                </a:lnTo>
                <a:lnTo>
                  <a:pt x="356616" y="76200"/>
                </a:lnTo>
                <a:close/>
              </a:path>
              <a:path w="4109084" h="76200">
                <a:moveTo>
                  <a:pt x="394716" y="76200"/>
                </a:moveTo>
                <a:lnTo>
                  <a:pt x="384048" y="65532"/>
                </a:lnTo>
                <a:lnTo>
                  <a:pt x="451104" y="0"/>
                </a:lnTo>
                <a:lnTo>
                  <a:pt x="460248" y="10668"/>
                </a:lnTo>
                <a:lnTo>
                  <a:pt x="394716" y="76200"/>
                </a:lnTo>
                <a:close/>
              </a:path>
              <a:path w="4109084" h="76200">
                <a:moveTo>
                  <a:pt x="432816" y="76200"/>
                </a:moveTo>
                <a:lnTo>
                  <a:pt x="423672" y="65532"/>
                </a:lnTo>
                <a:lnTo>
                  <a:pt x="489204" y="0"/>
                </a:lnTo>
                <a:lnTo>
                  <a:pt x="499872" y="10668"/>
                </a:lnTo>
                <a:lnTo>
                  <a:pt x="432816" y="76200"/>
                </a:lnTo>
                <a:close/>
              </a:path>
              <a:path w="4109084" h="76200">
                <a:moveTo>
                  <a:pt x="470916" y="76200"/>
                </a:moveTo>
                <a:lnTo>
                  <a:pt x="461772" y="65532"/>
                </a:lnTo>
                <a:lnTo>
                  <a:pt x="527304" y="0"/>
                </a:lnTo>
                <a:lnTo>
                  <a:pt x="537972" y="10668"/>
                </a:lnTo>
                <a:lnTo>
                  <a:pt x="470916" y="76200"/>
                </a:lnTo>
                <a:close/>
              </a:path>
              <a:path w="4109084" h="76200">
                <a:moveTo>
                  <a:pt x="510540" y="76200"/>
                </a:moveTo>
                <a:lnTo>
                  <a:pt x="499872" y="65532"/>
                </a:lnTo>
                <a:lnTo>
                  <a:pt x="565404" y="0"/>
                </a:lnTo>
                <a:lnTo>
                  <a:pt x="576072" y="10668"/>
                </a:lnTo>
                <a:lnTo>
                  <a:pt x="510540" y="76200"/>
                </a:lnTo>
                <a:close/>
              </a:path>
              <a:path w="4109084" h="76200">
                <a:moveTo>
                  <a:pt x="548640" y="76200"/>
                </a:moveTo>
                <a:lnTo>
                  <a:pt x="537972" y="65532"/>
                </a:lnTo>
                <a:lnTo>
                  <a:pt x="605028" y="0"/>
                </a:lnTo>
                <a:lnTo>
                  <a:pt x="614172" y="10668"/>
                </a:lnTo>
                <a:lnTo>
                  <a:pt x="548640" y="76200"/>
                </a:lnTo>
                <a:close/>
              </a:path>
              <a:path w="4109084" h="76200">
                <a:moveTo>
                  <a:pt x="586740" y="76200"/>
                </a:moveTo>
                <a:lnTo>
                  <a:pt x="576072" y="65532"/>
                </a:lnTo>
                <a:lnTo>
                  <a:pt x="643128" y="0"/>
                </a:lnTo>
                <a:lnTo>
                  <a:pt x="652272" y="10668"/>
                </a:lnTo>
                <a:lnTo>
                  <a:pt x="586740" y="76200"/>
                </a:lnTo>
                <a:close/>
              </a:path>
              <a:path w="4109084" h="76200">
                <a:moveTo>
                  <a:pt x="624840" y="76200"/>
                </a:moveTo>
                <a:lnTo>
                  <a:pt x="615696" y="65532"/>
                </a:lnTo>
                <a:lnTo>
                  <a:pt x="681228" y="0"/>
                </a:lnTo>
                <a:lnTo>
                  <a:pt x="691896" y="10668"/>
                </a:lnTo>
                <a:lnTo>
                  <a:pt x="624840" y="76200"/>
                </a:lnTo>
                <a:close/>
              </a:path>
              <a:path w="4109084" h="76200">
                <a:moveTo>
                  <a:pt x="662940" y="76200"/>
                </a:moveTo>
                <a:lnTo>
                  <a:pt x="653796" y="65532"/>
                </a:lnTo>
                <a:lnTo>
                  <a:pt x="719328" y="0"/>
                </a:lnTo>
                <a:lnTo>
                  <a:pt x="729996" y="10668"/>
                </a:lnTo>
                <a:lnTo>
                  <a:pt x="662940" y="76200"/>
                </a:lnTo>
                <a:close/>
              </a:path>
              <a:path w="4109084" h="76200">
                <a:moveTo>
                  <a:pt x="702564" y="76200"/>
                </a:moveTo>
                <a:lnTo>
                  <a:pt x="691896" y="65532"/>
                </a:lnTo>
                <a:lnTo>
                  <a:pt x="757428" y="0"/>
                </a:lnTo>
                <a:lnTo>
                  <a:pt x="768096" y="10668"/>
                </a:lnTo>
                <a:lnTo>
                  <a:pt x="702564" y="76200"/>
                </a:lnTo>
                <a:close/>
              </a:path>
              <a:path w="4109084" h="76200">
                <a:moveTo>
                  <a:pt x="740664" y="76200"/>
                </a:moveTo>
                <a:lnTo>
                  <a:pt x="729996" y="65532"/>
                </a:lnTo>
                <a:lnTo>
                  <a:pt x="797052" y="0"/>
                </a:lnTo>
                <a:lnTo>
                  <a:pt x="806196" y="10668"/>
                </a:lnTo>
                <a:lnTo>
                  <a:pt x="740664" y="76200"/>
                </a:lnTo>
                <a:close/>
              </a:path>
              <a:path w="4109084" h="76200">
                <a:moveTo>
                  <a:pt x="778764" y="76200"/>
                </a:moveTo>
                <a:lnTo>
                  <a:pt x="768096" y="65532"/>
                </a:lnTo>
                <a:lnTo>
                  <a:pt x="835152" y="0"/>
                </a:lnTo>
                <a:lnTo>
                  <a:pt x="844296" y="10668"/>
                </a:lnTo>
                <a:lnTo>
                  <a:pt x="778764" y="76200"/>
                </a:lnTo>
                <a:close/>
              </a:path>
              <a:path w="4109084" h="76200">
                <a:moveTo>
                  <a:pt x="816864" y="76200"/>
                </a:moveTo>
                <a:lnTo>
                  <a:pt x="807720" y="65532"/>
                </a:lnTo>
                <a:lnTo>
                  <a:pt x="873252" y="0"/>
                </a:lnTo>
                <a:lnTo>
                  <a:pt x="883920" y="10668"/>
                </a:lnTo>
                <a:lnTo>
                  <a:pt x="816864" y="76200"/>
                </a:lnTo>
                <a:close/>
              </a:path>
              <a:path w="4109084" h="76200">
                <a:moveTo>
                  <a:pt x="854964" y="76200"/>
                </a:moveTo>
                <a:lnTo>
                  <a:pt x="845820" y="65532"/>
                </a:lnTo>
                <a:lnTo>
                  <a:pt x="911352" y="0"/>
                </a:lnTo>
                <a:lnTo>
                  <a:pt x="922020" y="10668"/>
                </a:lnTo>
                <a:lnTo>
                  <a:pt x="854964" y="76200"/>
                </a:lnTo>
                <a:close/>
              </a:path>
              <a:path w="4109084" h="76200">
                <a:moveTo>
                  <a:pt x="894588" y="76200"/>
                </a:moveTo>
                <a:lnTo>
                  <a:pt x="883920" y="65532"/>
                </a:lnTo>
                <a:lnTo>
                  <a:pt x="949452" y="0"/>
                </a:lnTo>
                <a:lnTo>
                  <a:pt x="960120" y="10668"/>
                </a:lnTo>
                <a:lnTo>
                  <a:pt x="894588" y="76200"/>
                </a:lnTo>
                <a:close/>
              </a:path>
              <a:path w="4109084" h="76200">
                <a:moveTo>
                  <a:pt x="932688" y="76200"/>
                </a:moveTo>
                <a:lnTo>
                  <a:pt x="922020" y="65532"/>
                </a:lnTo>
                <a:lnTo>
                  <a:pt x="987552" y="0"/>
                </a:lnTo>
                <a:lnTo>
                  <a:pt x="998220" y="10668"/>
                </a:lnTo>
                <a:lnTo>
                  <a:pt x="932688" y="76200"/>
                </a:lnTo>
                <a:close/>
              </a:path>
              <a:path w="4109084" h="76200">
                <a:moveTo>
                  <a:pt x="970788" y="76200"/>
                </a:moveTo>
                <a:lnTo>
                  <a:pt x="960120" y="65532"/>
                </a:lnTo>
                <a:lnTo>
                  <a:pt x="1027176" y="0"/>
                </a:lnTo>
                <a:lnTo>
                  <a:pt x="1036320" y="10668"/>
                </a:lnTo>
                <a:lnTo>
                  <a:pt x="970788" y="76200"/>
                </a:lnTo>
                <a:close/>
              </a:path>
              <a:path w="4109084" h="76200">
                <a:moveTo>
                  <a:pt x="1008888" y="76200"/>
                </a:moveTo>
                <a:lnTo>
                  <a:pt x="998220" y="65532"/>
                </a:lnTo>
                <a:lnTo>
                  <a:pt x="1065276" y="0"/>
                </a:lnTo>
                <a:lnTo>
                  <a:pt x="1074420" y="10668"/>
                </a:lnTo>
                <a:lnTo>
                  <a:pt x="1008888" y="76200"/>
                </a:lnTo>
                <a:close/>
              </a:path>
              <a:path w="4109084" h="76200">
                <a:moveTo>
                  <a:pt x="1046988" y="76200"/>
                </a:moveTo>
                <a:lnTo>
                  <a:pt x="1037844" y="65532"/>
                </a:lnTo>
                <a:lnTo>
                  <a:pt x="1103376" y="0"/>
                </a:lnTo>
                <a:lnTo>
                  <a:pt x="1114044" y="10668"/>
                </a:lnTo>
                <a:lnTo>
                  <a:pt x="1046988" y="76200"/>
                </a:lnTo>
                <a:close/>
              </a:path>
              <a:path w="4109084" h="76200">
                <a:moveTo>
                  <a:pt x="1085088" y="76200"/>
                </a:moveTo>
                <a:lnTo>
                  <a:pt x="1075944" y="65532"/>
                </a:lnTo>
                <a:lnTo>
                  <a:pt x="1141476" y="0"/>
                </a:lnTo>
                <a:lnTo>
                  <a:pt x="1152144" y="10668"/>
                </a:lnTo>
                <a:lnTo>
                  <a:pt x="1085088" y="76200"/>
                </a:lnTo>
                <a:close/>
              </a:path>
              <a:path w="4109084" h="76200">
                <a:moveTo>
                  <a:pt x="1124712" y="76200"/>
                </a:moveTo>
                <a:lnTo>
                  <a:pt x="1114044" y="65532"/>
                </a:lnTo>
                <a:lnTo>
                  <a:pt x="1179576" y="0"/>
                </a:lnTo>
                <a:lnTo>
                  <a:pt x="1190244" y="10668"/>
                </a:lnTo>
                <a:lnTo>
                  <a:pt x="1124712" y="76200"/>
                </a:lnTo>
                <a:close/>
              </a:path>
              <a:path w="4109084" h="76200">
                <a:moveTo>
                  <a:pt x="1162812" y="76200"/>
                </a:moveTo>
                <a:lnTo>
                  <a:pt x="1152144" y="65532"/>
                </a:lnTo>
                <a:lnTo>
                  <a:pt x="1219200" y="0"/>
                </a:lnTo>
                <a:lnTo>
                  <a:pt x="1228344" y="10668"/>
                </a:lnTo>
                <a:lnTo>
                  <a:pt x="1162812" y="76200"/>
                </a:lnTo>
                <a:close/>
              </a:path>
              <a:path w="4109084" h="76200">
                <a:moveTo>
                  <a:pt x="1200912" y="76200"/>
                </a:moveTo>
                <a:lnTo>
                  <a:pt x="1190244" y="65532"/>
                </a:lnTo>
                <a:lnTo>
                  <a:pt x="1257300" y="0"/>
                </a:lnTo>
                <a:lnTo>
                  <a:pt x="1266444" y="10668"/>
                </a:lnTo>
                <a:lnTo>
                  <a:pt x="1200912" y="76200"/>
                </a:lnTo>
                <a:close/>
              </a:path>
              <a:path w="4109084" h="76200">
                <a:moveTo>
                  <a:pt x="1239012" y="76200"/>
                </a:moveTo>
                <a:lnTo>
                  <a:pt x="1229868" y="65532"/>
                </a:lnTo>
                <a:lnTo>
                  <a:pt x="1295400" y="0"/>
                </a:lnTo>
                <a:lnTo>
                  <a:pt x="1306068" y="10668"/>
                </a:lnTo>
                <a:lnTo>
                  <a:pt x="1239012" y="76200"/>
                </a:lnTo>
                <a:close/>
              </a:path>
              <a:path w="4109084" h="76200">
                <a:moveTo>
                  <a:pt x="1277112" y="76200"/>
                </a:moveTo>
                <a:lnTo>
                  <a:pt x="1267968" y="65532"/>
                </a:lnTo>
                <a:lnTo>
                  <a:pt x="1333500" y="0"/>
                </a:lnTo>
                <a:lnTo>
                  <a:pt x="1344168" y="10668"/>
                </a:lnTo>
                <a:lnTo>
                  <a:pt x="1277112" y="76200"/>
                </a:lnTo>
                <a:close/>
              </a:path>
              <a:path w="4109084" h="76200">
                <a:moveTo>
                  <a:pt x="1316736" y="76200"/>
                </a:moveTo>
                <a:lnTo>
                  <a:pt x="1306068" y="65532"/>
                </a:lnTo>
                <a:lnTo>
                  <a:pt x="1371600" y="0"/>
                </a:lnTo>
                <a:lnTo>
                  <a:pt x="1382268" y="10668"/>
                </a:lnTo>
                <a:lnTo>
                  <a:pt x="1316736" y="76200"/>
                </a:lnTo>
                <a:close/>
              </a:path>
              <a:path w="4109084" h="76200">
                <a:moveTo>
                  <a:pt x="1354836" y="76200"/>
                </a:moveTo>
                <a:lnTo>
                  <a:pt x="1344168" y="65532"/>
                </a:lnTo>
                <a:lnTo>
                  <a:pt x="1411224" y="0"/>
                </a:lnTo>
                <a:lnTo>
                  <a:pt x="1420368" y="10668"/>
                </a:lnTo>
                <a:lnTo>
                  <a:pt x="1354836" y="76200"/>
                </a:lnTo>
                <a:close/>
              </a:path>
              <a:path w="4109084" h="76200">
                <a:moveTo>
                  <a:pt x="1392936" y="76200"/>
                </a:moveTo>
                <a:lnTo>
                  <a:pt x="1382268" y="65532"/>
                </a:lnTo>
                <a:lnTo>
                  <a:pt x="1449324" y="0"/>
                </a:lnTo>
                <a:lnTo>
                  <a:pt x="1458468" y="10668"/>
                </a:lnTo>
                <a:lnTo>
                  <a:pt x="1392936" y="76200"/>
                </a:lnTo>
                <a:close/>
              </a:path>
              <a:path w="4109084" h="76200">
                <a:moveTo>
                  <a:pt x="1431036" y="76200"/>
                </a:moveTo>
                <a:lnTo>
                  <a:pt x="1421892" y="65532"/>
                </a:lnTo>
                <a:lnTo>
                  <a:pt x="1487424" y="0"/>
                </a:lnTo>
                <a:lnTo>
                  <a:pt x="1498092" y="10668"/>
                </a:lnTo>
                <a:lnTo>
                  <a:pt x="1431036" y="76200"/>
                </a:lnTo>
                <a:close/>
              </a:path>
              <a:path w="4109084" h="76200">
                <a:moveTo>
                  <a:pt x="1469136" y="76200"/>
                </a:moveTo>
                <a:lnTo>
                  <a:pt x="1459992" y="65532"/>
                </a:lnTo>
                <a:lnTo>
                  <a:pt x="1525524" y="0"/>
                </a:lnTo>
                <a:lnTo>
                  <a:pt x="1536192" y="10668"/>
                </a:lnTo>
                <a:lnTo>
                  <a:pt x="1469136" y="76200"/>
                </a:lnTo>
                <a:close/>
              </a:path>
              <a:path w="4109084" h="76200">
                <a:moveTo>
                  <a:pt x="1508760" y="76200"/>
                </a:moveTo>
                <a:lnTo>
                  <a:pt x="1498092" y="65532"/>
                </a:lnTo>
                <a:lnTo>
                  <a:pt x="1563624" y="0"/>
                </a:lnTo>
                <a:lnTo>
                  <a:pt x="1574292" y="10668"/>
                </a:lnTo>
                <a:lnTo>
                  <a:pt x="1508760" y="76200"/>
                </a:lnTo>
                <a:close/>
              </a:path>
              <a:path w="4109084" h="76200">
                <a:moveTo>
                  <a:pt x="1546860" y="76200"/>
                </a:moveTo>
                <a:lnTo>
                  <a:pt x="1536192" y="65532"/>
                </a:lnTo>
                <a:lnTo>
                  <a:pt x="1603248" y="0"/>
                </a:lnTo>
                <a:lnTo>
                  <a:pt x="1612392" y="10668"/>
                </a:lnTo>
                <a:lnTo>
                  <a:pt x="1546860" y="76200"/>
                </a:lnTo>
                <a:close/>
              </a:path>
              <a:path w="4109084" h="76200">
                <a:moveTo>
                  <a:pt x="1584960" y="76200"/>
                </a:moveTo>
                <a:lnTo>
                  <a:pt x="1574292" y="65532"/>
                </a:lnTo>
                <a:lnTo>
                  <a:pt x="1641348" y="0"/>
                </a:lnTo>
                <a:lnTo>
                  <a:pt x="1650492" y="10668"/>
                </a:lnTo>
                <a:lnTo>
                  <a:pt x="1584960" y="76200"/>
                </a:lnTo>
                <a:close/>
              </a:path>
              <a:path w="4109084" h="76200">
                <a:moveTo>
                  <a:pt x="1623060" y="76200"/>
                </a:moveTo>
                <a:lnTo>
                  <a:pt x="1613916" y="65532"/>
                </a:lnTo>
                <a:lnTo>
                  <a:pt x="1679448" y="0"/>
                </a:lnTo>
                <a:lnTo>
                  <a:pt x="1690116" y="10668"/>
                </a:lnTo>
                <a:lnTo>
                  <a:pt x="1623060" y="76200"/>
                </a:lnTo>
                <a:close/>
              </a:path>
              <a:path w="4109084" h="76200">
                <a:moveTo>
                  <a:pt x="1661160" y="76200"/>
                </a:moveTo>
                <a:lnTo>
                  <a:pt x="1652016" y="65532"/>
                </a:lnTo>
                <a:lnTo>
                  <a:pt x="1717548" y="0"/>
                </a:lnTo>
                <a:lnTo>
                  <a:pt x="1728216" y="10668"/>
                </a:lnTo>
                <a:lnTo>
                  <a:pt x="1661160" y="76200"/>
                </a:lnTo>
                <a:close/>
              </a:path>
              <a:path w="4109084" h="76200">
                <a:moveTo>
                  <a:pt x="1700784" y="76200"/>
                </a:moveTo>
                <a:lnTo>
                  <a:pt x="1690116" y="65532"/>
                </a:lnTo>
                <a:lnTo>
                  <a:pt x="1755648" y="0"/>
                </a:lnTo>
                <a:lnTo>
                  <a:pt x="1766316" y="10668"/>
                </a:lnTo>
                <a:lnTo>
                  <a:pt x="1700784" y="76200"/>
                </a:lnTo>
                <a:close/>
              </a:path>
              <a:path w="4109084" h="76200">
                <a:moveTo>
                  <a:pt x="1738884" y="76200"/>
                </a:moveTo>
                <a:lnTo>
                  <a:pt x="1728216" y="65532"/>
                </a:lnTo>
                <a:lnTo>
                  <a:pt x="1795272" y="0"/>
                </a:lnTo>
                <a:lnTo>
                  <a:pt x="1804416" y="10668"/>
                </a:lnTo>
                <a:lnTo>
                  <a:pt x="1738884" y="76200"/>
                </a:lnTo>
                <a:close/>
              </a:path>
              <a:path w="4109084" h="76200">
                <a:moveTo>
                  <a:pt x="1776984" y="76200"/>
                </a:moveTo>
                <a:lnTo>
                  <a:pt x="1766316" y="65532"/>
                </a:lnTo>
                <a:lnTo>
                  <a:pt x="1833372" y="0"/>
                </a:lnTo>
                <a:lnTo>
                  <a:pt x="1842516" y="10668"/>
                </a:lnTo>
                <a:lnTo>
                  <a:pt x="1776984" y="76200"/>
                </a:lnTo>
                <a:close/>
              </a:path>
              <a:path w="4109084" h="76200">
                <a:moveTo>
                  <a:pt x="1815084" y="76200"/>
                </a:moveTo>
                <a:lnTo>
                  <a:pt x="1805940" y="65532"/>
                </a:lnTo>
                <a:lnTo>
                  <a:pt x="1871472" y="0"/>
                </a:lnTo>
                <a:lnTo>
                  <a:pt x="1882140" y="10668"/>
                </a:lnTo>
                <a:lnTo>
                  <a:pt x="1815084" y="76200"/>
                </a:lnTo>
                <a:close/>
              </a:path>
              <a:path w="4109084" h="76200">
                <a:moveTo>
                  <a:pt x="1853184" y="76200"/>
                </a:moveTo>
                <a:lnTo>
                  <a:pt x="1844040" y="65532"/>
                </a:lnTo>
                <a:lnTo>
                  <a:pt x="1909572" y="0"/>
                </a:lnTo>
                <a:lnTo>
                  <a:pt x="1920240" y="10668"/>
                </a:lnTo>
                <a:lnTo>
                  <a:pt x="1853184" y="76200"/>
                </a:lnTo>
                <a:close/>
              </a:path>
              <a:path w="4109084" h="76200">
                <a:moveTo>
                  <a:pt x="1892808" y="76200"/>
                </a:moveTo>
                <a:lnTo>
                  <a:pt x="1882140" y="65532"/>
                </a:lnTo>
                <a:lnTo>
                  <a:pt x="1947672" y="0"/>
                </a:lnTo>
                <a:lnTo>
                  <a:pt x="1958340" y="10668"/>
                </a:lnTo>
                <a:lnTo>
                  <a:pt x="1892808" y="76200"/>
                </a:lnTo>
                <a:close/>
              </a:path>
              <a:path w="4109084" h="76200">
                <a:moveTo>
                  <a:pt x="1930908" y="76200"/>
                </a:moveTo>
                <a:lnTo>
                  <a:pt x="1920240" y="65532"/>
                </a:lnTo>
                <a:lnTo>
                  <a:pt x="1987296" y="0"/>
                </a:lnTo>
                <a:lnTo>
                  <a:pt x="1996440" y="10668"/>
                </a:lnTo>
                <a:lnTo>
                  <a:pt x="1930908" y="76200"/>
                </a:lnTo>
                <a:close/>
              </a:path>
              <a:path w="4109084" h="76200">
                <a:moveTo>
                  <a:pt x="1969008" y="76200"/>
                </a:moveTo>
                <a:lnTo>
                  <a:pt x="1958340" y="65532"/>
                </a:lnTo>
                <a:lnTo>
                  <a:pt x="2025396" y="0"/>
                </a:lnTo>
                <a:lnTo>
                  <a:pt x="2034540" y="10668"/>
                </a:lnTo>
                <a:lnTo>
                  <a:pt x="1969008" y="76200"/>
                </a:lnTo>
                <a:close/>
              </a:path>
              <a:path w="4109084" h="76200">
                <a:moveTo>
                  <a:pt x="2007108" y="76200"/>
                </a:moveTo>
                <a:lnTo>
                  <a:pt x="1997964" y="65532"/>
                </a:lnTo>
                <a:lnTo>
                  <a:pt x="2063496" y="0"/>
                </a:lnTo>
                <a:lnTo>
                  <a:pt x="2074164" y="10668"/>
                </a:lnTo>
                <a:lnTo>
                  <a:pt x="2007108" y="76200"/>
                </a:lnTo>
                <a:close/>
              </a:path>
              <a:path w="4109084" h="76200">
                <a:moveTo>
                  <a:pt x="2045208" y="76200"/>
                </a:moveTo>
                <a:lnTo>
                  <a:pt x="2036064" y="65532"/>
                </a:lnTo>
                <a:lnTo>
                  <a:pt x="2101596" y="0"/>
                </a:lnTo>
                <a:lnTo>
                  <a:pt x="2112264" y="10668"/>
                </a:lnTo>
                <a:lnTo>
                  <a:pt x="2045208" y="76200"/>
                </a:lnTo>
                <a:close/>
              </a:path>
              <a:path w="4109084" h="76200">
                <a:moveTo>
                  <a:pt x="2084832" y="76200"/>
                </a:moveTo>
                <a:lnTo>
                  <a:pt x="2074164" y="65532"/>
                </a:lnTo>
                <a:lnTo>
                  <a:pt x="2139696" y="0"/>
                </a:lnTo>
                <a:lnTo>
                  <a:pt x="2150364" y="10668"/>
                </a:lnTo>
                <a:lnTo>
                  <a:pt x="2084832" y="76200"/>
                </a:lnTo>
                <a:close/>
              </a:path>
              <a:path w="4109084" h="76200">
                <a:moveTo>
                  <a:pt x="2122932" y="76200"/>
                </a:moveTo>
                <a:lnTo>
                  <a:pt x="2112264" y="65532"/>
                </a:lnTo>
                <a:lnTo>
                  <a:pt x="2177796" y="0"/>
                </a:lnTo>
                <a:lnTo>
                  <a:pt x="2188464" y="10668"/>
                </a:lnTo>
                <a:lnTo>
                  <a:pt x="2122932" y="76200"/>
                </a:lnTo>
                <a:close/>
              </a:path>
              <a:path w="4109084" h="76200">
                <a:moveTo>
                  <a:pt x="2161032" y="76200"/>
                </a:moveTo>
                <a:lnTo>
                  <a:pt x="2150364" y="65532"/>
                </a:lnTo>
                <a:lnTo>
                  <a:pt x="2217420" y="0"/>
                </a:lnTo>
                <a:lnTo>
                  <a:pt x="2226564" y="10668"/>
                </a:lnTo>
                <a:lnTo>
                  <a:pt x="2161032" y="76200"/>
                </a:lnTo>
                <a:close/>
              </a:path>
              <a:path w="4109084" h="76200">
                <a:moveTo>
                  <a:pt x="2199132" y="76200"/>
                </a:moveTo>
                <a:lnTo>
                  <a:pt x="2188464" y="65532"/>
                </a:lnTo>
                <a:lnTo>
                  <a:pt x="2255520" y="0"/>
                </a:lnTo>
                <a:lnTo>
                  <a:pt x="2264664" y="10668"/>
                </a:lnTo>
                <a:lnTo>
                  <a:pt x="2199132" y="76200"/>
                </a:lnTo>
                <a:close/>
              </a:path>
              <a:path w="4109084" h="76200">
                <a:moveTo>
                  <a:pt x="2237232" y="76200"/>
                </a:moveTo>
                <a:lnTo>
                  <a:pt x="2228088" y="65532"/>
                </a:lnTo>
                <a:lnTo>
                  <a:pt x="2293620" y="0"/>
                </a:lnTo>
                <a:lnTo>
                  <a:pt x="2304288" y="10668"/>
                </a:lnTo>
                <a:lnTo>
                  <a:pt x="2237232" y="76200"/>
                </a:lnTo>
                <a:close/>
              </a:path>
              <a:path w="4109084" h="76200">
                <a:moveTo>
                  <a:pt x="2275332" y="76200"/>
                </a:moveTo>
                <a:lnTo>
                  <a:pt x="2266188" y="65532"/>
                </a:lnTo>
                <a:lnTo>
                  <a:pt x="2331720" y="0"/>
                </a:lnTo>
                <a:lnTo>
                  <a:pt x="2342388" y="10668"/>
                </a:lnTo>
                <a:lnTo>
                  <a:pt x="2275332" y="76200"/>
                </a:lnTo>
                <a:close/>
              </a:path>
              <a:path w="4109084" h="76200">
                <a:moveTo>
                  <a:pt x="2314956" y="76200"/>
                </a:moveTo>
                <a:lnTo>
                  <a:pt x="2304288" y="65532"/>
                </a:lnTo>
                <a:lnTo>
                  <a:pt x="2369820" y="0"/>
                </a:lnTo>
                <a:lnTo>
                  <a:pt x="2380488" y="10668"/>
                </a:lnTo>
                <a:lnTo>
                  <a:pt x="2314956" y="76200"/>
                </a:lnTo>
                <a:close/>
              </a:path>
              <a:path w="4109084" h="76200">
                <a:moveTo>
                  <a:pt x="2353056" y="76200"/>
                </a:moveTo>
                <a:lnTo>
                  <a:pt x="2342388" y="65532"/>
                </a:lnTo>
                <a:lnTo>
                  <a:pt x="2409444" y="0"/>
                </a:lnTo>
                <a:lnTo>
                  <a:pt x="2418588" y="10668"/>
                </a:lnTo>
                <a:lnTo>
                  <a:pt x="2353056" y="76200"/>
                </a:lnTo>
                <a:close/>
              </a:path>
              <a:path w="4109084" h="76200">
                <a:moveTo>
                  <a:pt x="2391156" y="76200"/>
                </a:moveTo>
                <a:lnTo>
                  <a:pt x="2380488" y="65532"/>
                </a:lnTo>
                <a:lnTo>
                  <a:pt x="2447544" y="0"/>
                </a:lnTo>
                <a:lnTo>
                  <a:pt x="2456688" y="10668"/>
                </a:lnTo>
                <a:lnTo>
                  <a:pt x="2391156" y="76200"/>
                </a:lnTo>
                <a:close/>
              </a:path>
              <a:path w="4109084" h="76200">
                <a:moveTo>
                  <a:pt x="2429256" y="76200"/>
                </a:moveTo>
                <a:lnTo>
                  <a:pt x="2420112" y="65532"/>
                </a:lnTo>
                <a:lnTo>
                  <a:pt x="2485644" y="0"/>
                </a:lnTo>
                <a:lnTo>
                  <a:pt x="2496312" y="10668"/>
                </a:lnTo>
                <a:lnTo>
                  <a:pt x="2429256" y="76200"/>
                </a:lnTo>
                <a:close/>
              </a:path>
              <a:path w="4109084" h="76200">
                <a:moveTo>
                  <a:pt x="2467356" y="76200"/>
                </a:moveTo>
                <a:lnTo>
                  <a:pt x="2458212" y="65532"/>
                </a:lnTo>
                <a:lnTo>
                  <a:pt x="2523744" y="0"/>
                </a:lnTo>
                <a:lnTo>
                  <a:pt x="2534412" y="10668"/>
                </a:lnTo>
                <a:lnTo>
                  <a:pt x="2467356" y="76200"/>
                </a:lnTo>
                <a:close/>
              </a:path>
              <a:path w="4109084" h="76200">
                <a:moveTo>
                  <a:pt x="2506980" y="76200"/>
                </a:moveTo>
                <a:lnTo>
                  <a:pt x="2496312" y="65532"/>
                </a:lnTo>
                <a:lnTo>
                  <a:pt x="2561844" y="0"/>
                </a:lnTo>
                <a:lnTo>
                  <a:pt x="2572512" y="10668"/>
                </a:lnTo>
                <a:lnTo>
                  <a:pt x="2506980" y="76200"/>
                </a:lnTo>
                <a:close/>
              </a:path>
              <a:path w="4109084" h="76200">
                <a:moveTo>
                  <a:pt x="2545080" y="76200"/>
                </a:moveTo>
                <a:lnTo>
                  <a:pt x="2534412" y="65532"/>
                </a:lnTo>
                <a:lnTo>
                  <a:pt x="2601468" y="0"/>
                </a:lnTo>
                <a:lnTo>
                  <a:pt x="2610612" y="10668"/>
                </a:lnTo>
                <a:lnTo>
                  <a:pt x="2545080" y="76200"/>
                </a:lnTo>
                <a:close/>
              </a:path>
              <a:path w="4109084" h="76200">
                <a:moveTo>
                  <a:pt x="2583180" y="76200"/>
                </a:moveTo>
                <a:lnTo>
                  <a:pt x="2572512" y="65532"/>
                </a:lnTo>
                <a:lnTo>
                  <a:pt x="2639568" y="0"/>
                </a:lnTo>
                <a:lnTo>
                  <a:pt x="2648712" y="10668"/>
                </a:lnTo>
                <a:lnTo>
                  <a:pt x="2583180" y="76200"/>
                </a:lnTo>
                <a:close/>
              </a:path>
              <a:path w="4109084" h="76200">
                <a:moveTo>
                  <a:pt x="2621280" y="76200"/>
                </a:moveTo>
                <a:lnTo>
                  <a:pt x="2612136" y="65532"/>
                </a:lnTo>
                <a:lnTo>
                  <a:pt x="2677668" y="0"/>
                </a:lnTo>
                <a:lnTo>
                  <a:pt x="2688336" y="10668"/>
                </a:lnTo>
                <a:lnTo>
                  <a:pt x="2621280" y="76200"/>
                </a:lnTo>
                <a:close/>
              </a:path>
              <a:path w="4109084" h="76200">
                <a:moveTo>
                  <a:pt x="2659380" y="76200"/>
                </a:moveTo>
                <a:lnTo>
                  <a:pt x="2650236" y="65532"/>
                </a:lnTo>
                <a:lnTo>
                  <a:pt x="2715768" y="0"/>
                </a:lnTo>
                <a:lnTo>
                  <a:pt x="2726436" y="10668"/>
                </a:lnTo>
                <a:lnTo>
                  <a:pt x="2659380" y="76200"/>
                </a:lnTo>
                <a:close/>
              </a:path>
              <a:path w="4109084" h="76200">
                <a:moveTo>
                  <a:pt x="2699004" y="76200"/>
                </a:moveTo>
                <a:lnTo>
                  <a:pt x="2688336" y="65532"/>
                </a:lnTo>
                <a:lnTo>
                  <a:pt x="2753868" y="0"/>
                </a:lnTo>
                <a:lnTo>
                  <a:pt x="2764536" y="10668"/>
                </a:lnTo>
                <a:lnTo>
                  <a:pt x="2699004" y="76200"/>
                </a:lnTo>
                <a:close/>
              </a:path>
              <a:path w="4109084" h="76200">
                <a:moveTo>
                  <a:pt x="2737104" y="76200"/>
                </a:moveTo>
                <a:lnTo>
                  <a:pt x="2726436" y="65532"/>
                </a:lnTo>
                <a:lnTo>
                  <a:pt x="2793492" y="0"/>
                </a:lnTo>
                <a:lnTo>
                  <a:pt x="2802636" y="10668"/>
                </a:lnTo>
                <a:lnTo>
                  <a:pt x="2737104" y="76200"/>
                </a:lnTo>
                <a:close/>
              </a:path>
              <a:path w="4109084" h="76200">
                <a:moveTo>
                  <a:pt x="2775204" y="76200"/>
                </a:moveTo>
                <a:lnTo>
                  <a:pt x="2764536" y="65532"/>
                </a:lnTo>
                <a:lnTo>
                  <a:pt x="2831592" y="0"/>
                </a:lnTo>
                <a:lnTo>
                  <a:pt x="2840736" y="10668"/>
                </a:lnTo>
                <a:lnTo>
                  <a:pt x="2775204" y="76200"/>
                </a:lnTo>
                <a:close/>
              </a:path>
              <a:path w="4109084" h="76200">
                <a:moveTo>
                  <a:pt x="2813304" y="76200"/>
                </a:moveTo>
                <a:lnTo>
                  <a:pt x="2804160" y="65532"/>
                </a:lnTo>
                <a:lnTo>
                  <a:pt x="2869692" y="0"/>
                </a:lnTo>
                <a:lnTo>
                  <a:pt x="2880360" y="10668"/>
                </a:lnTo>
                <a:lnTo>
                  <a:pt x="2813304" y="76200"/>
                </a:lnTo>
                <a:close/>
              </a:path>
              <a:path w="4109084" h="76200">
                <a:moveTo>
                  <a:pt x="2851404" y="76200"/>
                </a:moveTo>
                <a:lnTo>
                  <a:pt x="2842260" y="65532"/>
                </a:lnTo>
                <a:lnTo>
                  <a:pt x="2907792" y="0"/>
                </a:lnTo>
                <a:lnTo>
                  <a:pt x="2918460" y="10668"/>
                </a:lnTo>
                <a:lnTo>
                  <a:pt x="2851404" y="76200"/>
                </a:lnTo>
                <a:close/>
              </a:path>
              <a:path w="4109084" h="76200">
                <a:moveTo>
                  <a:pt x="2891028" y="76200"/>
                </a:moveTo>
                <a:lnTo>
                  <a:pt x="2880360" y="65532"/>
                </a:lnTo>
                <a:lnTo>
                  <a:pt x="2945892" y="0"/>
                </a:lnTo>
                <a:lnTo>
                  <a:pt x="2956560" y="10668"/>
                </a:lnTo>
                <a:lnTo>
                  <a:pt x="2891028" y="76200"/>
                </a:lnTo>
                <a:close/>
              </a:path>
              <a:path w="4109084" h="76200">
                <a:moveTo>
                  <a:pt x="2929128" y="76200"/>
                </a:moveTo>
                <a:lnTo>
                  <a:pt x="2918460" y="65532"/>
                </a:lnTo>
                <a:lnTo>
                  <a:pt x="2985516" y="0"/>
                </a:lnTo>
                <a:lnTo>
                  <a:pt x="2994660" y="10668"/>
                </a:lnTo>
                <a:lnTo>
                  <a:pt x="2929128" y="76200"/>
                </a:lnTo>
                <a:close/>
              </a:path>
              <a:path w="4109084" h="76200">
                <a:moveTo>
                  <a:pt x="2967228" y="76200"/>
                </a:moveTo>
                <a:lnTo>
                  <a:pt x="2956560" y="65532"/>
                </a:lnTo>
                <a:lnTo>
                  <a:pt x="3023616" y="0"/>
                </a:lnTo>
                <a:lnTo>
                  <a:pt x="3032760" y="10668"/>
                </a:lnTo>
                <a:lnTo>
                  <a:pt x="2967228" y="76200"/>
                </a:lnTo>
                <a:close/>
              </a:path>
              <a:path w="4109084" h="76200">
                <a:moveTo>
                  <a:pt x="3005328" y="76200"/>
                </a:moveTo>
                <a:lnTo>
                  <a:pt x="2996184" y="65532"/>
                </a:lnTo>
                <a:lnTo>
                  <a:pt x="3061716" y="0"/>
                </a:lnTo>
                <a:lnTo>
                  <a:pt x="3072384" y="10668"/>
                </a:lnTo>
                <a:lnTo>
                  <a:pt x="3005328" y="76200"/>
                </a:lnTo>
                <a:close/>
              </a:path>
              <a:path w="4109084" h="76200">
                <a:moveTo>
                  <a:pt x="3043428" y="76200"/>
                </a:moveTo>
                <a:lnTo>
                  <a:pt x="3034284" y="65532"/>
                </a:lnTo>
                <a:lnTo>
                  <a:pt x="3099816" y="0"/>
                </a:lnTo>
                <a:lnTo>
                  <a:pt x="3110484" y="10668"/>
                </a:lnTo>
                <a:lnTo>
                  <a:pt x="3043428" y="76200"/>
                </a:lnTo>
                <a:close/>
              </a:path>
              <a:path w="4109084" h="76200">
                <a:moveTo>
                  <a:pt x="3083052" y="76200"/>
                </a:moveTo>
                <a:lnTo>
                  <a:pt x="3072384" y="65532"/>
                </a:lnTo>
                <a:lnTo>
                  <a:pt x="3137916" y="0"/>
                </a:lnTo>
                <a:lnTo>
                  <a:pt x="3148584" y="10668"/>
                </a:lnTo>
                <a:lnTo>
                  <a:pt x="3083052" y="76200"/>
                </a:lnTo>
                <a:close/>
              </a:path>
              <a:path w="4109084" h="76200">
                <a:moveTo>
                  <a:pt x="3121152" y="76200"/>
                </a:moveTo>
                <a:lnTo>
                  <a:pt x="3110484" y="65532"/>
                </a:lnTo>
                <a:lnTo>
                  <a:pt x="3177540" y="0"/>
                </a:lnTo>
                <a:lnTo>
                  <a:pt x="3186684" y="10668"/>
                </a:lnTo>
                <a:lnTo>
                  <a:pt x="3121152" y="76200"/>
                </a:lnTo>
                <a:close/>
              </a:path>
              <a:path w="4109084" h="76200">
                <a:moveTo>
                  <a:pt x="3159252" y="76200"/>
                </a:moveTo>
                <a:lnTo>
                  <a:pt x="3148584" y="65532"/>
                </a:lnTo>
                <a:lnTo>
                  <a:pt x="3215640" y="0"/>
                </a:lnTo>
                <a:lnTo>
                  <a:pt x="3224784" y="10668"/>
                </a:lnTo>
                <a:lnTo>
                  <a:pt x="3159252" y="76200"/>
                </a:lnTo>
                <a:close/>
              </a:path>
              <a:path w="4109084" h="76200">
                <a:moveTo>
                  <a:pt x="3197352" y="76200"/>
                </a:moveTo>
                <a:lnTo>
                  <a:pt x="3188208" y="65532"/>
                </a:lnTo>
                <a:lnTo>
                  <a:pt x="3253740" y="0"/>
                </a:lnTo>
                <a:lnTo>
                  <a:pt x="3264408" y="10668"/>
                </a:lnTo>
                <a:lnTo>
                  <a:pt x="3197352" y="76200"/>
                </a:lnTo>
                <a:close/>
              </a:path>
              <a:path w="4109084" h="76200">
                <a:moveTo>
                  <a:pt x="3235452" y="76200"/>
                </a:moveTo>
                <a:lnTo>
                  <a:pt x="3226308" y="65532"/>
                </a:lnTo>
                <a:lnTo>
                  <a:pt x="3291840" y="0"/>
                </a:lnTo>
                <a:lnTo>
                  <a:pt x="3302508" y="10668"/>
                </a:lnTo>
                <a:lnTo>
                  <a:pt x="3235452" y="76200"/>
                </a:lnTo>
                <a:close/>
              </a:path>
              <a:path w="4109084" h="76200">
                <a:moveTo>
                  <a:pt x="3275076" y="76200"/>
                </a:moveTo>
                <a:lnTo>
                  <a:pt x="3264408" y="65532"/>
                </a:lnTo>
                <a:lnTo>
                  <a:pt x="3329940" y="0"/>
                </a:lnTo>
                <a:lnTo>
                  <a:pt x="3340608" y="10668"/>
                </a:lnTo>
                <a:lnTo>
                  <a:pt x="3275076" y="76200"/>
                </a:lnTo>
                <a:close/>
              </a:path>
              <a:path w="4109084" h="76200">
                <a:moveTo>
                  <a:pt x="3313176" y="76200"/>
                </a:moveTo>
                <a:lnTo>
                  <a:pt x="3302508" y="65532"/>
                </a:lnTo>
                <a:lnTo>
                  <a:pt x="3368040" y="0"/>
                </a:lnTo>
                <a:lnTo>
                  <a:pt x="3378708" y="10668"/>
                </a:lnTo>
                <a:lnTo>
                  <a:pt x="3313176" y="76200"/>
                </a:lnTo>
                <a:close/>
              </a:path>
              <a:path w="4109084" h="76200">
                <a:moveTo>
                  <a:pt x="3351276" y="76200"/>
                </a:moveTo>
                <a:lnTo>
                  <a:pt x="3340608" y="65532"/>
                </a:lnTo>
                <a:lnTo>
                  <a:pt x="3407664" y="0"/>
                </a:lnTo>
                <a:lnTo>
                  <a:pt x="3416808" y="10668"/>
                </a:lnTo>
                <a:lnTo>
                  <a:pt x="3351276" y="76200"/>
                </a:lnTo>
                <a:close/>
              </a:path>
              <a:path w="4109084" h="76200">
                <a:moveTo>
                  <a:pt x="3389376" y="76200"/>
                </a:moveTo>
                <a:lnTo>
                  <a:pt x="3378708" y="65532"/>
                </a:lnTo>
                <a:lnTo>
                  <a:pt x="3445764" y="0"/>
                </a:lnTo>
                <a:lnTo>
                  <a:pt x="3454908" y="10668"/>
                </a:lnTo>
                <a:lnTo>
                  <a:pt x="3389376" y="76200"/>
                </a:lnTo>
                <a:close/>
              </a:path>
              <a:path w="4109084" h="76200">
                <a:moveTo>
                  <a:pt x="3427476" y="76200"/>
                </a:moveTo>
                <a:lnTo>
                  <a:pt x="3418332" y="65532"/>
                </a:lnTo>
                <a:lnTo>
                  <a:pt x="3483864" y="0"/>
                </a:lnTo>
                <a:lnTo>
                  <a:pt x="3494532" y="10668"/>
                </a:lnTo>
                <a:lnTo>
                  <a:pt x="3427476" y="76200"/>
                </a:lnTo>
                <a:close/>
              </a:path>
              <a:path w="4109084" h="76200">
                <a:moveTo>
                  <a:pt x="3465576" y="76200"/>
                </a:moveTo>
                <a:lnTo>
                  <a:pt x="3456432" y="65532"/>
                </a:lnTo>
                <a:lnTo>
                  <a:pt x="3521964" y="0"/>
                </a:lnTo>
                <a:lnTo>
                  <a:pt x="3532632" y="10668"/>
                </a:lnTo>
                <a:lnTo>
                  <a:pt x="3465576" y="76200"/>
                </a:lnTo>
                <a:close/>
              </a:path>
              <a:path w="4109084" h="76200">
                <a:moveTo>
                  <a:pt x="3505200" y="76200"/>
                </a:moveTo>
                <a:lnTo>
                  <a:pt x="3494532" y="65532"/>
                </a:lnTo>
                <a:lnTo>
                  <a:pt x="3560064" y="0"/>
                </a:lnTo>
                <a:lnTo>
                  <a:pt x="3570732" y="10668"/>
                </a:lnTo>
                <a:lnTo>
                  <a:pt x="3505200" y="76200"/>
                </a:lnTo>
                <a:close/>
              </a:path>
              <a:path w="4109084" h="76200">
                <a:moveTo>
                  <a:pt x="3543300" y="76200"/>
                </a:moveTo>
                <a:lnTo>
                  <a:pt x="3532632" y="65532"/>
                </a:lnTo>
                <a:lnTo>
                  <a:pt x="3599688" y="0"/>
                </a:lnTo>
                <a:lnTo>
                  <a:pt x="3608832" y="10668"/>
                </a:lnTo>
                <a:lnTo>
                  <a:pt x="3543300" y="76200"/>
                </a:lnTo>
                <a:close/>
              </a:path>
              <a:path w="4109084" h="76200">
                <a:moveTo>
                  <a:pt x="3581400" y="76200"/>
                </a:moveTo>
                <a:lnTo>
                  <a:pt x="3570732" y="65532"/>
                </a:lnTo>
                <a:lnTo>
                  <a:pt x="3637788" y="0"/>
                </a:lnTo>
                <a:lnTo>
                  <a:pt x="3646932" y="10668"/>
                </a:lnTo>
                <a:lnTo>
                  <a:pt x="3581400" y="76200"/>
                </a:lnTo>
                <a:close/>
              </a:path>
              <a:path w="4109084" h="76200">
                <a:moveTo>
                  <a:pt x="3619500" y="76200"/>
                </a:moveTo>
                <a:lnTo>
                  <a:pt x="3610356" y="65532"/>
                </a:lnTo>
                <a:lnTo>
                  <a:pt x="3675888" y="0"/>
                </a:lnTo>
                <a:lnTo>
                  <a:pt x="3686556" y="10668"/>
                </a:lnTo>
                <a:lnTo>
                  <a:pt x="3619500" y="76200"/>
                </a:lnTo>
                <a:close/>
              </a:path>
              <a:path w="4109084" h="76200">
                <a:moveTo>
                  <a:pt x="3657600" y="76200"/>
                </a:moveTo>
                <a:lnTo>
                  <a:pt x="3648456" y="65532"/>
                </a:lnTo>
                <a:lnTo>
                  <a:pt x="3713988" y="0"/>
                </a:lnTo>
                <a:lnTo>
                  <a:pt x="3724656" y="10668"/>
                </a:lnTo>
                <a:lnTo>
                  <a:pt x="3657600" y="76200"/>
                </a:lnTo>
                <a:close/>
              </a:path>
              <a:path w="4109084" h="76200">
                <a:moveTo>
                  <a:pt x="3697224" y="76200"/>
                </a:moveTo>
                <a:lnTo>
                  <a:pt x="3686556" y="65532"/>
                </a:lnTo>
                <a:lnTo>
                  <a:pt x="3752088" y="0"/>
                </a:lnTo>
                <a:lnTo>
                  <a:pt x="3762756" y="10668"/>
                </a:lnTo>
                <a:lnTo>
                  <a:pt x="3697224" y="76200"/>
                </a:lnTo>
                <a:close/>
              </a:path>
              <a:path w="4109084" h="76200">
                <a:moveTo>
                  <a:pt x="3735324" y="76200"/>
                </a:moveTo>
                <a:lnTo>
                  <a:pt x="3724656" y="65532"/>
                </a:lnTo>
                <a:lnTo>
                  <a:pt x="3791712" y="0"/>
                </a:lnTo>
                <a:lnTo>
                  <a:pt x="3800856" y="10668"/>
                </a:lnTo>
                <a:lnTo>
                  <a:pt x="3735324" y="76200"/>
                </a:lnTo>
                <a:close/>
              </a:path>
              <a:path w="4109084" h="76200">
                <a:moveTo>
                  <a:pt x="3773424" y="76200"/>
                </a:moveTo>
                <a:lnTo>
                  <a:pt x="3762756" y="65532"/>
                </a:lnTo>
                <a:lnTo>
                  <a:pt x="3829812" y="0"/>
                </a:lnTo>
                <a:lnTo>
                  <a:pt x="3838956" y="10668"/>
                </a:lnTo>
                <a:lnTo>
                  <a:pt x="3773424" y="76200"/>
                </a:lnTo>
                <a:close/>
              </a:path>
              <a:path w="4109084" h="76200">
                <a:moveTo>
                  <a:pt x="3811524" y="76200"/>
                </a:moveTo>
                <a:lnTo>
                  <a:pt x="3802380" y="65532"/>
                </a:lnTo>
                <a:lnTo>
                  <a:pt x="3867912" y="0"/>
                </a:lnTo>
                <a:lnTo>
                  <a:pt x="3878580" y="10668"/>
                </a:lnTo>
                <a:lnTo>
                  <a:pt x="3811524" y="76200"/>
                </a:lnTo>
                <a:close/>
              </a:path>
              <a:path w="4109084" h="76200">
                <a:moveTo>
                  <a:pt x="3849624" y="76200"/>
                </a:moveTo>
                <a:lnTo>
                  <a:pt x="3840480" y="65532"/>
                </a:lnTo>
                <a:lnTo>
                  <a:pt x="3906012" y="0"/>
                </a:lnTo>
                <a:lnTo>
                  <a:pt x="3916680" y="10668"/>
                </a:lnTo>
                <a:lnTo>
                  <a:pt x="3849624" y="76200"/>
                </a:lnTo>
                <a:close/>
              </a:path>
              <a:path w="4109084" h="76200">
                <a:moveTo>
                  <a:pt x="3889248" y="76200"/>
                </a:moveTo>
                <a:lnTo>
                  <a:pt x="3878580" y="65532"/>
                </a:lnTo>
                <a:lnTo>
                  <a:pt x="3944112" y="0"/>
                </a:lnTo>
                <a:lnTo>
                  <a:pt x="3954780" y="10668"/>
                </a:lnTo>
                <a:lnTo>
                  <a:pt x="3889248" y="76200"/>
                </a:lnTo>
                <a:close/>
              </a:path>
              <a:path w="4109084" h="76200">
                <a:moveTo>
                  <a:pt x="3927348" y="76200"/>
                </a:moveTo>
                <a:lnTo>
                  <a:pt x="3916680" y="65532"/>
                </a:lnTo>
                <a:lnTo>
                  <a:pt x="3983736" y="0"/>
                </a:lnTo>
                <a:lnTo>
                  <a:pt x="3992880" y="10668"/>
                </a:lnTo>
                <a:lnTo>
                  <a:pt x="3927348" y="76200"/>
                </a:lnTo>
                <a:close/>
              </a:path>
              <a:path w="4109084" h="76200">
                <a:moveTo>
                  <a:pt x="3965448" y="76200"/>
                </a:moveTo>
                <a:lnTo>
                  <a:pt x="3954780" y="65532"/>
                </a:lnTo>
                <a:lnTo>
                  <a:pt x="4021836" y="0"/>
                </a:lnTo>
                <a:lnTo>
                  <a:pt x="4030980" y="10668"/>
                </a:lnTo>
                <a:lnTo>
                  <a:pt x="3965448" y="76200"/>
                </a:lnTo>
                <a:close/>
              </a:path>
              <a:path w="4109084" h="76200">
                <a:moveTo>
                  <a:pt x="4003548" y="76200"/>
                </a:moveTo>
                <a:lnTo>
                  <a:pt x="3994404" y="65532"/>
                </a:lnTo>
                <a:lnTo>
                  <a:pt x="4059936" y="0"/>
                </a:lnTo>
                <a:lnTo>
                  <a:pt x="4070604" y="10668"/>
                </a:lnTo>
                <a:lnTo>
                  <a:pt x="4003548" y="76200"/>
                </a:lnTo>
                <a:close/>
              </a:path>
              <a:path w="4109084" h="76200">
                <a:moveTo>
                  <a:pt x="4041648" y="76200"/>
                </a:moveTo>
                <a:lnTo>
                  <a:pt x="4032504" y="65532"/>
                </a:lnTo>
                <a:lnTo>
                  <a:pt x="4098036" y="0"/>
                </a:lnTo>
                <a:lnTo>
                  <a:pt x="4108704" y="10668"/>
                </a:lnTo>
                <a:lnTo>
                  <a:pt x="4041648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9531095" y="9185147"/>
            <a:ext cx="1876425" cy="76200"/>
          </a:xfrm>
          <a:custGeom>
            <a:avLst/>
            <a:gdLst/>
            <a:ahLst/>
            <a:cxnLst/>
            <a:rect l="l" t="t" r="r" b="b"/>
            <a:pathLst>
              <a:path w="1876425" h="76200">
                <a:moveTo>
                  <a:pt x="10668" y="76200"/>
                </a:moveTo>
                <a:lnTo>
                  <a:pt x="0" y="65532"/>
                </a:lnTo>
                <a:lnTo>
                  <a:pt x="67056" y="0"/>
                </a:lnTo>
                <a:lnTo>
                  <a:pt x="76200" y="9144"/>
                </a:lnTo>
                <a:lnTo>
                  <a:pt x="10668" y="76200"/>
                </a:lnTo>
                <a:close/>
              </a:path>
              <a:path w="1876425" h="76200">
                <a:moveTo>
                  <a:pt x="48768" y="76200"/>
                </a:moveTo>
                <a:lnTo>
                  <a:pt x="38100" y="65532"/>
                </a:lnTo>
                <a:lnTo>
                  <a:pt x="105156" y="0"/>
                </a:lnTo>
                <a:lnTo>
                  <a:pt x="114300" y="9144"/>
                </a:lnTo>
                <a:lnTo>
                  <a:pt x="48768" y="76200"/>
                </a:lnTo>
                <a:close/>
              </a:path>
              <a:path w="1876425" h="76200">
                <a:moveTo>
                  <a:pt x="86868" y="76200"/>
                </a:moveTo>
                <a:lnTo>
                  <a:pt x="76200" y="65532"/>
                </a:lnTo>
                <a:lnTo>
                  <a:pt x="143256" y="0"/>
                </a:lnTo>
                <a:lnTo>
                  <a:pt x="152400" y="9144"/>
                </a:lnTo>
                <a:lnTo>
                  <a:pt x="86868" y="76200"/>
                </a:lnTo>
                <a:close/>
              </a:path>
              <a:path w="1876425" h="76200">
                <a:moveTo>
                  <a:pt x="124968" y="76200"/>
                </a:moveTo>
                <a:lnTo>
                  <a:pt x="115824" y="65532"/>
                </a:lnTo>
                <a:lnTo>
                  <a:pt x="181356" y="0"/>
                </a:lnTo>
                <a:lnTo>
                  <a:pt x="192024" y="9144"/>
                </a:lnTo>
                <a:lnTo>
                  <a:pt x="124968" y="76200"/>
                </a:lnTo>
                <a:close/>
              </a:path>
              <a:path w="1876425" h="76200">
                <a:moveTo>
                  <a:pt x="163068" y="76200"/>
                </a:moveTo>
                <a:lnTo>
                  <a:pt x="153924" y="65532"/>
                </a:lnTo>
                <a:lnTo>
                  <a:pt x="219456" y="0"/>
                </a:lnTo>
                <a:lnTo>
                  <a:pt x="230124" y="9144"/>
                </a:lnTo>
                <a:lnTo>
                  <a:pt x="163068" y="76200"/>
                </a:lnTo>
                <a:close/>
              </a:path>
              <a:path w="1876425" h="76200">
                <a:moveTo>
                  <a:pt x="201168" y="76200"/>
                </a:moveTo>
                <a:lnTo>
                  <a:pt x="192024" y="65532"/>
                </a:lnTo>
                <a:lnTo>
                  <a:pt x="257556" y="0"/>
                </a:lnTo>
                <a:lnTo>
                  <a:pt x="268224" y="9144"/>
                </a:lnTo>
                <a:lnTo>
                  <a:pt x="201168" y="76200"/>
                </a:lnTo>
                <a:close/>
              </a:path>
              <a:path w="1876425" h="76200">
                <a:moveTo>
                  <a:pt x="240792" y="76200"/>
                </a:moveTo>
                <a:lnTo>
                  <a:pt x="230124" y="65532"/>
                </a:lnTo>
                <a:lnTo>
                  <a:pt x="295656" y="0"/>
                </a:lnTo>
                <a:lnTo>
                  <a:pt x="306324" y="9144"/>
                </a:lnTo>
                <a:lnTo>
                  <a:pt x="240792" y="76200"/>
                </a:lnTo>
                <a:close/>
              </a:path>
              <a:path w="1876425" h="76200">
                <a:moveTo>
                  <a:pt x="278892" y="76200"/>
                </a:moveTo>
                <a:lnTo>
                  <a:pt x="268224" y="65532"/>
                </a:lnTo>
                <a:lnTo>
                  <a:pt x="335280" y="0"/>
                </a:lnTo>
                <a:lnTo>
                  <a:pt x="344424" y="9144"/>
                </a:lnTo>
                <a:lnTo>
                  <a:pt x="278892" y="76200"/>
                </a:lnTo>
                <a:close/>
              </a:path>
              <a:path w="1876425" h="76200">
                <a:moveTo>
                  <a:pt x="316992" y="76200"/>
                </a:moveTo>
                <a:lnTo>
                  <a:pt x="306324" y="65532"/>
                </a:lnTo>
                <a:lnTo>
                  <a:pt x="373380" y="0"/>
                </a:lnTo>
                <a:lnTo>
                  <a:pt x="382524" y="9144"/>
                </a:lnTo>
                <a:lnTo>
                  <a:pt x="316992" y="76200"/>
                </a:lnTo>
                <a:close/>
              </a:path>
              <a:path w="1876425" h="76200">
                <a:moveTo>
                  <a:pt x="355092" y="76200"/>
                </a:moveTo>
                <a:lnTo>
                  <a:pt x="344424" y="65532"/>
                </a:lnTo>
                <a:lnTo>
                  <a:pt x="411480" y="0"/>
                </a:lnTo>
                <a:lnTo>
                  <a:pt x="420624" y="9144"/>
                </a:lnTo>
                <a:lnTo>
                  <a:pt x="355092" y="76200"/>
                </a:lnTo>
                <a:close/>
              </a:path>
              <a:path w="1876425" h="76200">
                <a:moveTo>
                  <a:pt x="393192" y="76200"/>
                </a:moveTo>
                <a:lnTo>
                  <a:pt x="384048" y="65532"/>
                </a:lnTo>
                <a:lnTo>
                  <a:pt x="449580" y="0"/>
                </a:lnTo>
                <a:lnTo>
                  <a:pt x="460248" y="9144"/>
                </a:lnTo>
                <a:lnTo>
                  <a:pt x="393192" y="76200"/>
                </a:lnTo>
                <a:close/>
              </a:path>
              <a:path w="1876425" h="76200">
                <a:moveTo>
                  <a:pt x="431292" y="76200"/>
                </a:moveTo>
                <a:lnTo>
                  <a:pt x="422148" y="65532"/>
                </a:lnTo>
                <a:lnTo>
                  <a:pt x="487680" y="0"/>
                </a:lnTo>
                <a:lnTo>
                  <a:pt x="498348" y="9144"/>
                </a:lnTo>
                <a:lnTo>
                  <a:pt x="431292" y="76200"/>
                </a:lnTo>
                <a:close/>
              </a:path>
              <a:path w="1876425" h="76200">
                <a:moveTo>
                  <a:pt x="469392" y="76200"/>
                </a:moveTo>
                <a:lnTo>
                  <a:pt x="460248" y="65532"/>
                </a:lnTo>
                <a:lnTo>
                  <a:pt x="525780" y="0"/>
                </a:lnTo>
                <a:lnTo>
                  <a:pt x="536448" y="9144"/>
                </a:lnTo>
                <a:lnTo>
                  <a:pt x="469392" y="76200"/>
                </a:lnTo>
                <a:close/>
              </a:path>
              <a:path w="1876425" h="76200">
                <a:moveTo>
                  <a:pt x="509016" y="76200"/>
                </a:moveTo>
                <a:lnTo>
                  <a:pt x="498348" y="65532"/>
                </a:lnTo>
                <a:lnTo>
                  <a:pt x="563880" y="0"/>
                </a:lnTo>
                <a:lnTo>
                  <a:pt x="574548" y="9144"/>
                </a:lnTo>
                <a:lnTo>
                  <a:pt x="509016" y="76200"/>
                </a:lnTo>
                <a:close/>
              </a:path>
              <a:path w="1876425" h="76200">
                <a:moveTo>
                  <a:pt x="547116" y="76200"/>
                </a:moveTo>
                <a:lnTo>
                  <a:pt x="536448" y="65532"/>
                </a:lnTo>
                <a:lnTo>
                  <a:pt x="601980" y="0"/>
                </a:lnTo>
                <a:lnTo>
                  <a:pt x="612648" y="9144"/>
                </a:lnTo>
                <a:lnTo>
                  <a:pt x="547116" y="76200"/>
                </a:lnTo>
                <a:close/>
              </a:path>
              <a:path w="1876425" h="76200">
                <a:moveTo>
                  <a:pt x="585216" y="76200"/>
                </a:moveTo>
                <a:lnTo>
                  <a:pt x="574548" y="65532"/>
                </a:lnTo>
                <a:lnTo>
                  <a:pt x="641604" y="0"/>
                </a:lnTo>
                <a:lnTo>
                  <a:pt x="650748" y="9144"/>
                </a:lnTo>
                <a:lnTo>
                  <a:pt x="585216" y="76200"/>
                </a:lnTo>
                <a:close/>
              </a:path>
              <a:path w="1876425" h="76200">
                <a:moveTo>
                  <a:pt x="623316" y="76200"/>
                </a:moveTo>
                <a:lnTo>
                  <a:pt x="612648" y="65532"/>
                </a:lnTo>
                <a:lnTo>
                  <a:pt x="679704" y="0"/>
                </a:lnTo>
                <a:lnTo>
                  <a:pt x="688848" y="9144"/>
                </a:lnTo>
                <a:lnTo>
                  <a:pt x="623316" y="76200"/>
                </a:lnTo>
                <a:close/>
              </a:path>
              <a:path w="1876425" h="76200">
                <a:moveTo>
                  <a:pt x="661416" y="76200"/>
                </a:moveTo>
                <a:lnTo>
                  <a:pt x="650748" y="65532"/>
                </a:lnTo>
                <a:lnTo>
                  <a:pt x="717804" y="0"/>
                </a:lnTo>
                <a:lnTo>
                  <a:pt x="726948" y="9144"/>
                </a:lnTo>
                <a:lnTo>
                  <a:pt x="661416" y="76200"/>
                </a:lnTo>
                <a:close/>
              </a:path>
              <a:path w="1876425" h="76200">
                <a:moveTo>
                  <a:pt x="699516" y="76200"/>
                </a:moveTo>
                <a:lnTo>
                  <a:pt x="690372" y="65532"/>
                </a:lnTo>
                <a:lnTo>
                  <a:pt x="755904" y="0"/>
                </a:lnTo>
                <a:lnTo>
                  <a:pt x="766572" y="9144"/>
                </a:lnTo>
                <a:lnTo>
                  <a:pt x="699516" y="76200"/>
                </a:lnTo>
                <a:close/>
              </a:path>
              <a:path w="1876425" h="76200">
                <a:moveTo>
                  <a:pt x="737616" y="76200"/>
                </a:moveTo>
                <a:lnTo>
                  <a:pt x="728472" y="65532"/>
                </a:lnTo>
                <a:lnTo>
                  <a:pt x="794004" y="0"/>
                </a:lnTo>
                <a:lnTo>
                  <a:pt x="804672" y="9144"/>
                </a:lnTo>
                <a:lnTo>
                  <a:pt x="737616" y="76200"/>
                </a:lnTo>
                <a:close/>
              </a:path>
              <a:path w="1876425" h="76200">
                <a:moveTo>
                  <a:pt x="775716" y="76200"/>
                </a:moveTo>
                <a:lnTo>
                  <a:pt x="766572" y="65532"/>
                </a:lnTo>
                <a:lnTo>
                  <a:pt x="832104" y="0"/>
                </a:lnTo>
                <a:lnTo>
                  <a:pt x="842772" y="9144"/>
                </a:lnTo>
                <a:lnTo>
                  <a:pt x="775716" y="76200"/>
                </a:lnTo>
                <a:close/>
              </a:path>
              <a:path w="1876425" h="76200">
                <a:moveTo>
                  <a:pt x="815340" y="76200"/>
                </a:moveTo>
                <a:lnTo>
                  <a:pt x="804672" y="65532"/>
                </a:lnTo>
                <a:lnTo>
                  <a:pt x="870204" y="0"/>
                </a:lnTo>
                <a:lnTo>
                  <a:pt x="880872" y="9144"/>
                </a:lnTo>
                <a:lnTo>
                  <a:pt x="815340" y="76200"/>
                </a:lnTo>
                <a:close/>
              </a:path>
              <a:path w="1876425" h="76200">
                <a:moveTo>
                  <a:pt x="853440" y="76200"/>
                </a:moveTo>
                <a:lnTo>
                  <a:pt x="842772" y="65532"/>
                </a:lnTo>
                <a:lnTo>
                  <a:pt x="909828" y="0"/>
                </a:lnTo>
                <a:lnTo>
                  <a:pt x="918972" y="9144"/>
                </a:lnTo>
                <a:lnTo>
                  <a:pt x="853440" y="76200"/>
                </a:lnTo>
                <a:close/>
              </a:path>
              <a:path w="1876425" h="76200">
                <a:moveTo>
                  <a:pt x="891540" y="76200"/>
                </a:moveTo>
                <a:lnTo>
                  <a:pt x="880872" y="65532"/>
                </a:lnTo>
                <a:lnTo>
                  <a:pt x="947928" y="0"/>
                </a:lnTo>
                <a:lnTo>
                  <a:pt x="957072" y="9144"/>
                </a:lnTo>
                <a:lnTo>
                  <a:pt x="891540" y="76200"/>
                </a:lnTo>
                <a:close/>
              </a:path>
              <a:path w="1876425" h="76200">
                <a:moveTo>
                  <a:pt x="929640" y="76200"/>
                </a:moveTo>
                <a:lnTo>
                  <a:pt x="918972" y="65532"/>
                </a:lnTo>
                <a:lnTo>
                  <a:pt x="986028" y="0"/>
                </a:lnTo>
                <a:lnTo>
                  <a:pt x="995172" y="9144"/>
                </a:lnTo>
                <a:lnTo>
                  <a:pt x="929640" y="76200"/>
                </a:lnTo>
                <a:close/>
              </a:path>
              <a:path w="1876425" h="76200">
                <a:moveTo>
                  <a:pt x="967740" y="76200"/>
                </a:moveTo>
                <a:lnTo>
                  <a:pt x="958596" y="65532"/>
                </a:lnTo>
                <a:lnTo>
                  <a:pt x="1024128" y="0"/>
                </a:lnTo>
                <a:lnTo>
                  <a:pt x="1034796" y="9144"/>
                </a:lnTo>
                <a:lnTo>
                  <a:pt x="967740" y="76200"/>
                </a:lnTo>
                <a:close/>
              </a:path>
              <a:path w="1876425" h="76200">
                <a:moveTo>
                  <a:pt x="1005840" y="76200"/>
                </a:moveTo>
                <a:lnTo>
                  <a:pt x="996696" y="65532"/>
                </a:lnTo>
                <a:lnTo>
                  <a:pt x="1062228" y="0"/>
                </a:lnTo>
                <a:lnTo>
                  <a:pt x="1072896" y="9144"/>
                </a:lnTo>
                <a:lnTo>
                  <a:pt x="1005840" y="76200"/>
                </a:lnTo>
                <a:close/>
              </a:path>
              <a:path w="1876425" h="76200">
                <a:moveTo>
                  <a:pt x="1043940" y="76200"/>
                </a:moveTo>
                <a:lnTo>
                  <a:pt x="1034796" y="65532"/>
                </a:lnTo>
                <a:lnTo>
                  <a:pt x="1100328" y="0"/>
                </a:lnTo>
                <a:lnTo>
                  <a:pt x="1110996" y="9144"/>
                </a:lnTo>
                <a:lnTo>
                  <a:pt x="1043940" y="76200"/>
                </a:lnTo>
                <a:close/>
              </a:path>
              <a:path w="1876425" h="76200">
                <a:moveTo>
                  <a:pt x="1083564" y="76200"/>
                </a:moveTo>
                <a:lnTo>
                  <a:pt x="1072896" y="65532"/>
                </a:lnTo>
                <a:lnTo>
                  <a:pt x="1138428" y="0"/>
                </a:lnTo>
                <a:lnTo>
                  <a:pt x="1149096" y="9144"/>
                </a:lnTo>
                <a:lnTo>
                  <a:pt x="1083564" y="76200"/>
                </a:lnTo>
                <a:close/>
              </a:path>
              <a:path w="1876425" h="76200">
                <a:moveTo>
                  <a:pt x="1121664" y="76200"/>
                </a:moveTo>
                <a:lnTo>
                  <a:pt x="1110996" y="65532"/>
                </a:lnTo>
                <a:lnTo>
                  <a:pt x="1176528" y="0"/>
                </a:lnTo>
                <a:lnTo>
                  <a:pt x="1187196" y="9144"/>
                </a:lnTo>
                <a:lnTo>
                  <a:pt x="1121664" y="76200"/>
                </a:lnTo>
                <a:close/>
              </a:path>
              <a:path w="1876425" h="76200">
                <a:moveTo>
                  <a:pt x="1159764" y="76200"/>
                </a:moveTo>
                <a:lnTo>
                  <a:pt x="1149096" y="65532"/>
                </a:lnTo>
                <a:lnTo>
                  <a:pt x="1216152" y="0"/>
                </a:lnTo>
                <a:lnTo>
                  <a:pt x="1225296" y="9144"/>
                </a:lnTo>
                <a:lnTo>
                  <a:pt x="1159764" y="76200"/>
                </a:lnTo>
                <a:close/>
              </a:path>
              <a:path w="1876425" h="76200">
                <a:moveTo>
                  <a:pt x="1197864" y="76200"/>
                </a:moveTo>
                <a:lnTo>
                  <a:pt x="1187196" y="65532"/>
                </a:lnTo>
                <a:lnTo>
                  <a:pt x="1254252" y="0"/>
                </a:lnTo>
                <a:lnTo>
                  <a:pt x="1263396" y="9144"/>
                </a:lnTo>
                <a:lnTo>
                  <a:pt x="1197864" y="76200"/>
                </a:lnTo>
                <a:close/>
              </a:path>
              <a:path w="1876425" h="76200">
                <a:moveTo>
                  <a:pt x="1235964" y="76200"/>
                </a:moveTo>
                <a:lnTo>
                  <a:pt x="1225296" y="65532"/>
                </a:lnTo>
                <a:lnTo>
                  <a:pt x="1292352" y="0"/>
                </a:lnTo>
                <a:lnTo>
                  <a:pt x="1301496" y="9144"/>
                </a:lnTo>
                <a:lnTo>
                  <a:pt x="1235964" y="76200"/>
                </a:lnTo>
                <a:close/>
              </a:path>
              <a:path w="1876425" h="76200">
                <a:moveTo>
                  <a:pt x="1274064" y="76200"/>
                </a:moveTo>
                <a:lnTo>
                  <a:pt x="1264920" y="65532"/>
                </a:lnTo>
                <a:lnTo>
                  <a:pt x="1330452" y="0"/>
                </a:lnTo>
                <a:lnTo>
                  <a:pt x="1341120" y="9144"/>
                </a:lnTo>
                <a:lnTo>
                  <a:pt x="1274064" y="76200"/>
                </a:lnTo>
                <a:close/>
              </a:path>
              <a:path w="1876425" h="76200">
                <a:moveTo>
                  <a:pt x="1312164" y="76200"/>
                </a:moveTo>
                <a:lnTo>
                  <a:pt x="1303020" y="65532"/>
                </a:lnTo>
                <a:lnTo>
                  <a:pt x="1368552" y="0"/>
                </a:lnTo>
                <a:lnTo>
                  <a:pt x="1379220" y="9144"/>
                </a:lnTo>
                <a:lnTo>
                  <a:pt x="1312164" y="76200"/>
                </a:lnTo>
                <a:close/>
              </a:path>
              <a:path w="1876425" h="76200">
                <a:moveTo>
                  <a:pt x="1350264" y="76200"/>
                </a:moveTo>
                <a:lnTo>
                  <a:pt x="1341120" y="65532"/>
                </a:lnTo>
                <a:lnTo>
                  <a:pt x="1406652" y="0"/>
                </a:lnTo>
                <a:lnTo>
                  <a:pt x="1417320" y="9144"/>
                </a:lnTo>
                <a:lnTo>
                  <a:pt x="1350264" y="76200"/>
                </a:lnTo>
                <a:close/>
              </a:path>
              <a:path w="1876425" h="76200">
                <a:moveTo>
                  <a:pt x="1389888" y="76200"/>
                </a:moveTo>
                <a:lnTo>
                  <a:pt x="1379220" y="65532"/>
                </a:lnTo>
                <a:lnTo>
                  <a:pt x="1444752" y="0"/>
                </a:lnTo>
                <a:lnTo>
                  <a:pt x="1455420" y="9144"/>
                </a:lnTo>
                <a:lnTo>
                  <a:pt x="1389888" y="76200"/>
                </a:lnTo>
                <a:close/>
              </a:path>
              <a:path w="1876425" h="76200">
                <a:moveTo>
                  <a:pt x="1427988" y="76200"/>
                </a:moveTo>
                <a:lnTo>
                  <a:pt x="1417320" y="65532"/>
                </a:lnTo>
                <a:lnTo>
                  <a:pt x="1482852" y="0"/>
                </a:lnTo>
                <a:lnTo>
                  <a:pt x="1493520" y="9144"/>
                </a:lnTo>
                <a:lnTo>
                  <a:pt x="1427988" y="76200"/>
                </a:lnTo>
                <a:close/>
              </a:path>
              <a:path w="1876425" h="76200">
                <a:moveTo>
                  <a:pt x="1466088" y="76200"/>
                </a:moveTo>
                <a:lnTo>
                  <a:pt x="1455420" y="65532"/>
                </a:lnTo>
                <a:lnTo>
                  <a:pt x="1522476" y="0"/>
                </a:lnTo>
                <a:lnTo>
                  <a:pt x="1531620" y="9144"/>
                </a:lnTo>
                <a:lnTo>
                  <a:pt x="1466088" y="76200"/>
                </a:lnTo>
                <a:close/>
              </a:path>
              <a:path w="1876425" h="76200">
                <a:moveTo>
                  <a:pt x="1504188" y="76200"/>
                </a:moveTo>
                <a:lnTo>
                  <a:pt x="1493520" y="65532"/>
                </a:lnTo>
                <a:lnTo>
                  <a:pt x="1560576" y="0"/>
                </a:lnTo>
                <a:lnTo>
                  <a:pt x="1569720" y="9144"/>
                </a:lnTo>
                <a:lnTo>
                  <a:pt x="1504188" y="76200"/>
                </a:lnTo>
                <a:close/>
              </a:path>
              <a:path w="1876425" h="76200">
                <a:moveTo>
                  <a:pt x="1542288" y="76200"/>
                </a:moveTo>
                <a:lnTo>
                  <a:pt x="1533144" y="65532"/>
                </a:lnTo>
                <a:lnTo>
                  <a:pt x="1598676" y="0"/>
                </a:lnTo>
                <a:lnTo>
                  <a:pt x="1609344" y="9144"/>
                </a:lnTo>
                <a:lnTo>
                  <a:pt x="1542288" y="76200"/>
                </a:lnTo>
                <a:close/>
              </a:path>
              <a:path w="1876425" h="76200">
                <a:moveTo>
                  <a:pt x="1580388" y="76200"/>
                </a:moveTo>
                <a:lnTo>
                  <a:pt x="1571244" y="65532"/>
                </a:lnTo>
                <a:lnTo>
                  <a:pt x="1636776" y="0"/>
                </a:lnTo>
                <a:lnTo>
                  <a:pt x="1647444" y="9144"/>
                </a:lnTo>
                <a:lnTo>
                  <a:pt x="1580388" y="76200"/>
                </a:lnTo>
                <a:close/>
              </a:path>
              <a:path w="1876425" h="76200">
                <a:moveTo>
                  <a:pt x="1618488" y="76200"/>
                </a:moveTo>
                <a:lnTo>
                  <a:pt x="1609344" y="65532"/>
                </a:lnTo>
                <a:lnTo>
                  <a:pt x="1674876" y="0"/>
                </a:lnTo>
                <a:lnTo>
                  <a:pt x="1685544" y="9144"/>
                </a:lnTo>
                <a:lnTo>
                  <a:pt x="1618488" y="76200"/>
                </a:lnTo>
                <a:close/>
              </a:path>
              <a:path w="1876425" h="76200">
                <a:moveTo>
                  <a:pt x="1658112" y="76200"/>
                </a:moveTo>
                <a:lnTo>
                  <a:pt x="1647444" y="65532"/>
                </a:lnTo>
                <a:lnTo>
                  <a:pt x="1712976" y="0"/>
                </a:lnTo>
                <a:lnTo>
                  <a:pt x="1723644" y="9144"/>
                </a:lnTo>
                <a:lnTo>
                  <a:pt x="1658112" y="76200"/>
                </a:lnTo>
                <a:close/>
              </a:path>
              <a:path w="1876425" h="76200">
                <a:moveTo>
                  <a:pt x="1696212" y="76200"/>
                </a:moveTo>
                <a:lnTo>
                  <a:pt x="1685544" y="65532"/>
                </a:lnTo>
                <a:lnTo>
                  <a:pt x="1751076" y="0"/>
                </a:lnTo>
                <a:lnTo>
                  <a:pt x="1761744" y="9144"/>
                </a:lnTo>
                <a:lnTo>
                  <a:pt x="1696212" y="76200"/>
                </a:lnTo>
                <a:close/>
              </a:path>
              <a:path w="1876425" h="76200">
                <a:moveTo>
                  <a:pt x="1734312" y="76200"/>
                </a:moveTo>
                <a:lnTo>
                  <a:pt x="1723644" y="65532"/>
                </a:lnTo>
                <a:lnTo>
                  <a:pt x="1790700" y="0"/>
                </a:lnTo>
                <a:lnTo>
                  <a:pt x="1799844" y="9144"/>
                </a:lnTo>
                <a:lnTo>
                  <a:pt x="1734312" y="76200"/>
                </a:lnTo>
                <a:close/>
              </a:path>
              <a:path w="1876425" h="76200">
                <a:moveTo>
                  <a:pt x="1772412" y="76200"/>
                </a:moveTo>
                <a:lnTo>
                  <a:pt x="1761744" y="65532"/>
                </a:lnTo>
                <a:lnTo>
                  <a:pt x="1828800" y="0"/>
                </a:lnTo>
                <a:lnTo>
                  <a:pt x="1837944" y="9144"/>
                </a:lnTo>
                <a:lnTo>
                  <a:pt x="1772412" y="76200"/>
                </a:lnTo>
                <a:close/>
              </a:path>
              <a:path w="1876425" h="76200">
                <a:moveTo>
                  <a:pt x="1810512" y="76200"/>
                </a:moveTo>
                <a:lnTo>
                  <a:pt x="1799844" y="65532"/>
                </a:lnTo>
                <a:lnTo>
                  <a:pt x="1866900" y="0"/>
                </a:lnTo>
                <a:lnTo>
                  <a:pt x="1876044" y="9144"/>
                </a:lnTo>
                <a:lnTo>
                  <a:pt x="1810512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9087611" y="7367015"/>
            <a:ext cx="4048125" cy="76200"/>
          </a:xfrm>
          <a:custGeom>
            <a:avLst/>
            <a:gdLst/>
            <a:ahLst/>
            <a:cxnLst/>
            <a:rect l="l" t="t" r="r" b="b"/>
            <a:pathLst>
              <a:path w="4048125" h="76200">
                <a:moveTo>
                  <a:pt x="9144" y="76200"/>
                </a:moveTo>
                <a:lnTo>
                  <a:pt x="0" y="67056"/>
                </a:lnTo>
                <a:lnTo>
                  <a:pt x="65532" y="0"/>
                </a:lnTo>
                <a:lnTo>
                  <a:pt x="76200" y="10668"/>
                </a:lnTo>
                <a:lnTo>
                  <a:pt x="9144" y="76200"/>
                </a:lnTo>
                <a:close/>
              </a:path>
              <a:path w="4048125" h="76200">
                <a:moveTo>
                  <a:pt x="47244" y="76200"/>
                </a:moveTo>
                <a:lnTo>
                  <a:pt x="38100" y="67056"/>
                </a:lnTo>
                <a:lnTo>
                  <a:pt x="103632" y="0"/>
                </a:lnTo>
                <a:lnTo>
                  <a:pt x="114300" y="10668"/>
                </a:lnTo>
                <a:lnTo>
                  <a:pt x="47244" y="76200"/>
                </a:lnTo>
                <a:close/>
              </a:path>
              <a:path w="4048125" h="76200">
                <a:moveTo>
                  <a:pt x="85344" y="76200"/>
                </a:moveTo>
                <a:lnTo>
                  <a:pt x="76200" y="67056"/>
                </a:lnTo>
                <a:lnTo>
                  <a:pt x="141732" y="0"/>
                </a:lnTo>
                <a:lnTo>
                  <a:pt x="152400" y="10668"/>
                </a:lnTo>
                <a:lnTo>
                  <a:pt x="85344" y="76200"/>
                </a:lnTo>
                <a:close/>
              </a:path>
              <a:path w="4048125" h="76200">
                <a:moveTo>
                  <a:pt x="124968" y="76200"/>
                </a:moveTo>
                <a:lnTo>
                  <a:pt x="114300" y="67056"/>
                </a:lnTo>
                <a:lnTo>
                  <a:pt x="179832" y="0"/>
                </a:lnTo>
                <a:lnTo>
                  <a:pt x="190500" y="10668"/>
                </a:lnTo>
                <a:lnTo>
                  <a:pt x="124968" y="76200"/>
                </a:lnTo>
                <a:close/>
              </a:path>
              <a:path w="4048125" h="76200">
                <a:moveTo>
                  <a:pt x="163068" y="76200"/>
                </a:moveTo>
                <a:lnTo>
                  <a:pt x="152400" y="67056"/>
                </a:lnTo>
                <a:lnTo>
                  <a:pt x="217932" y="0"/>
                </a:lnTo>
                <a:lnTo>
                  <a:pt x="228600" y="10668"/>
                </a:lnTo>
                <a:lnTo>
                  <a:pt x="163068" y="76200"/>
                </a:lnTo>
                <a:close/>
              </a:path>
              <a:path w="4048125" h="76200">
                <a:moveTo>
                  <a:pt x="201168" y="76200"/>
                </a:moveTo>
                <a:lnTo>
                  <a:pt x="190500" y="67056"/>
                </a:lnTo>
                <a:lnTo>
                  <a:pt x="256032" y="0"/>
                </a:lnTo>
                <a:lnTo>
                  <a:pt x="266700" y="10668"/>
                </a:lnTo>
                <a:lnTo>
                  <a:pt x="201168" y="76200"/>
                </a:lnTo>
                <a:close/>
              </a:path>
              <a:path w="4048125" h="76200">
                <a:moveTo>
                  <a:pt x="239268" y="76200"/>
                </a:moveTo>
                <a:lnTo>
                  <a:pt x="228600" y="67056"/>
                </a:lnTo>
                <a:lnTo>
                  <a:pt x="295656" y="0"/>
                </a:lnTo>
                <a:lnTo>
                  <a:pt x="304800" y="10668"/>
                </a:lnTo>
                <a:lnTo>
                  <a:pt x="239268" y="76200"/>
                </a:lnTo>
                <a:close/>
              </a:path>
              <a:path w="4048125" h="76200">
                <a:moveTo>
                  <a:pt x="277368" y="76200"/>
                </a:moveTo>
                <a:lnTo>
                  <a:pt x="266700" y="67056"/>
                </a:lnTo>
                <a:lnTo>
                  <a:pt x="333756" y="0"/>
                </a:lnTo>
                <a:lnTo>
                  <a:pt x="342900" y="10668"/>
                </a:lnTo>
                <a:lnTo>
                  <a:pt x="277368" y="76200"/>
                </a:lnTo>
                <a:close/>
              </a:path>
              <a:path w="4048125" h="76200">
                <a:moveTo>
                  <a:pt x="315468" y="76200"/>
                </a:moveTo>
                <a:lnTo>
                  <a:pt x="304800" y="67056"/>
                </a:lnTo>
                <a:lnTo>
                  <a:pt x="371856" y="0"/>
                </a:lnTo>
                <a:lnTo>
                  <a:pt x="381000" y="10668"/>
                </a:lnTo>
                <a:lnTo>
                  <a:pt x="315468" y="76200"/>
                </a:lnTo>
                <a:close/>
              </a:path>
              <a:path w="4048125" h="76200">
                <a:moveTo>
                  <a:pt x="353568" y="76200"/>
                </a:moveTo>
                <a:lnTo>
                  <a:pt x="342900" y="67056"/>
                </a:lnTo>
                <a:lnTo>
                  <a:pt x="409956" y="0"/>
                </a:lnTo>
                <a:lnTo>
                  <a:pt x="419100" y="10668"/>
                </a:lnTo>
                <a:lnTo>
                  <a:pt x="353568" y="76200"/>
                </a:lnTo>
                <a:close/>
              </a:path>
              <a:path w="4048125" h="76200">
                <a:moveTo>
                  <a:pt x="391668" y="76200"/>
                </a:moveTo>
                <a:lnTo>
                  <a:pt x="381000" y="67056"/>
                </a:lnTo>
                <a:lnTo>
                  <a:pt x="448056" y="0"/>
                </a:lnTo>
                <a:lnTo>
                  <a:pt x="457200" y="10668"/>
                </a:lnTo>
                <a:lnTo>
                  <a:pt x="391668" y="76200"/>
                </a:lnTo>
                <a:close/>
              </a:path>
              <a:path w="4048125" h="76200">
                <a:moveTo>
                  <a:pt x="429768" y="76200"/>
                </a:moveTo>
                <a:lnTo>
                  <a:pt x="419100" y="67056"/>
                </a:lnTo>
                <a:lnTo>
                  <a:pt x="486156" y="0"/>
                </a:lnTo>
                <a:lnTo>
                  <a:pt x="495300" y="10668"/>
                </a:lnTo>
                <a:lnTo>
                  <a:pt x="429768" y="76200"/>
                </a:lnTo>
                <a:close/>
              </a:path>
              <a:path w="4048125" h="76200">
                <a:moveTo>
                  <a:pt x="467868" y="76200"/>
                </a:moveTo>
                <a:lnTo>
                  <a:pt x="457200" y="67056"/>
                </a:lnTo>
                <a:lnTo>
                  <a:pt x="524256" y="0"/>
                </a:lnTo>
                <a:lnTo>
                  <a:pt x="533400" y="10668"/>
                </a:lnTo>
                <a:lnTo>
                  <a:pt x="467868" y="76200"/>
                </a:lnTo>
                <a:close/>
              </a:path>
              <a:path w="4048125" h="76200">
                <a:moveTo>
                  <a:pt x="505968" y="76200"/>
                </a:moveTo>
                <a:lnTo>
                  <a:pt x="496824" y="67056"/>
                </a:lnTo>
                <a:lnTo>
                  <a:pt x="562356" y="0"/>
                </a:lnTo>
                <a:lnTo>
                  <a:pt x="573024" y="10668"/>
                </a:lnTo>
                <a:lnTo>
                  <a:pt x="505968" y="76200"/>
                </a:lnTo>
                <a:close/>
              </a:path>
              <a:path w="4048125" h="76200">
                <a:moveTo>
                  <a:pt x="544068" y="76200"/>
                </a:moveTo>
                <a:lnTo>
                  <a:pt x="534924" y="67056"/>
                </a:lnTo>
                <a:lnTo>
                  <a:pt x="600456" y="0"/>
                </a:lnTo>
                <a:lnTo>
                  <a:pt x="611124" y="10668"/>
                </a:lnTo>
                <a:lnTo>
                  <a:pt x="544068" y="76200"/>
                </a:lnTo>
                <a:close/>
              </a:path>
              <a:path w="4048125" h="76200">
                <a:moveTo>
                  <a:pt x="582168" y="76200"/>
                </a:moveTo>
                <a:lnTo>
                  <a:pt x="573024" y="67056"/>
                </a:lnTo>
                <a:lnTo>
                  <a:pt x="638556" y="0"/>
                </a:lnTo>
                <a:lnTo>
                  <a:pt x="649224" y="10668"/>
                </a:lnTo>
                <a:lnTo>
                  <a:pt x="582168" y="76200"/>
                </a:lnTo>
                <a:close/>
              </a:path>
              <a:path w="4048125" h="76200">
                <a:moveTo>
                  <a:pt x="620268" y="76200"/>
                </a:moveTo>
                <a:lnTo>
                  <a:pt x="611124" y="67056"/>
                </a:lnTo>
                <a:lnTo>
                  <a:pt x="676656" y="0"/>
                </a:lnTo>
                <a:lnTo>
                  <a:pt x="687324" y="10668"/>
                </a:lnTo>
                <a:lnTo>
                  <a:pt x="620268" y="76200"/>
                </a:lnTo>
                <a:close/>
              </a:path>
              <a:path w="4048125" h="76200">
                <a:moveTo>
                  <a:pt x="658368" y="76200"/>
                </a:moveTo>
                <a:lnTo>
                  <a:pt x="649224" y="67056"/>
                </a:lnTo>
                <a:lnTo>
                  <a:pt x="714756" y="0"/>
                </a:lnTo>
                <a:lnTo>
                  <a:pt x="725424" y="10668"/>
                </a:lnTo>
                <a:lnTo>
                  <a:pt x="658368" y="76200"/>
                </a:lnTo>
                <a:close/>
              </a:path>
              <a:path w="4048125" h="76200">
                <a:moveTo>
                  <a:pt x="696468" y="76200"/>
                </a:moveTo>
                <a:lnTo>
                  <a:pt x="687324" y="67056"/>
                </a:lnTo>
                <a:lnTo>
                  <a:pt x="752856" y="0"/>
                </a:lnTo>
                <a:lnTo>
                  <a:pt x="763524" y="10668"/>
                </a:lnTo>
                <a:lnTo>
                  <a:pt x="696468" y="76200"/>
                </a:lnTo>
                <a:close/>
              </a:path>
              <a:path w="4048125" h="76200">
                <a:moveTo>
                  <a:pt x="734568" y="76200"/>
                </a:moveTo>
                <a:lnTo>
                  <a:pt x="725424" y="67056"/>
                </a:lnTo>
                <a:lnTo>
                  <a:pt x="790956" y="0"/>
                </a:lnTo>
                <a:lnTo>
                  <a:pt x="801624" y="10668"/>
                </a:lnTo>
                <a:lnTo>
                  <a:pt x="734568" y="76200"/>
                </a:lnTo>
                <a:close/>
              </a:path>
              <a:path w="4048125" h="76200">
                <a:moveTo>
                  <a:pt x="774192" y="76200"/>
                </a:moveTo>
                <a:lnTo>
                  <a:pt x="763524" y="67056"/>
                </a:lnTo>
                <a:lnTo>
                  <a:pt x="829056" y="0"/>
                </a:lnTo>
                <a:lnTo>
                  <a:pt x="839724" y="10668"/>
                </a:lnTo>
                <a:lnTo>
                  <a:pt x="774192" y="76200"/>
                </a:lnTo>
                <a:close/>
              </a:path>
              <a:path w="4048125" h="76200">
                <a:moveTo>
                  <a:pt x="812292" y="76200"/>
                </a:moveTo>
                <a:lnTo>
                  <a:pt x="801624" y="67056"/>
                </a:lnTo>
                <a:lnTo>
                  <a:pt x="867156" y="0"/>
                </a:lnTo>
                <a:lnTo>
                  <a:pt x="877824" y="10668"/>
                </a:lnTo>
                <a:lnTo>
                  <a:pt x="812292" y="76200"/>
                </a:lnTo>
                <a:close/>
              </a:path>
              <a:path w="4048125" h="76200">
                <a:moveTo>
                  <a:pt x="850392" y="76200"/>
                </a:moveTo>
                <a:lnTo>
                  <a:pt x="839724" y="67056"/>
                </a:lnTo>
                <a:lnTo>
                  <a:pt x="905256" y="0"/>
                </a:lnTo>
                <a:lnTo>
                  <a:pt x="915924" y="10668"/>
                </a:lnTo>
                <a:lnTo>
                  <a:pt x="850392" y="76200"/>
                </a:lnTo>
                <a:close/>
              </a:path>
              <a:path w="4048125" h="76200">
                <a:moveTo>
                  <a:pt x="888492" y="76200"/>
                </a:moveTo>
                <a:lnTo>
                  <a:pt x="877824" y="67056"/>
                </a:lnTo>
                <a:lnTo>
                  <a:pt x="943356" y="0"/>
                </a:lnTo>
                <a:lnTo>
                  <a:pt x="954024" y="10668"/>
                </a:lnTo>
                <a:lnTo>
                  <a:pt x="888492" y="76200"/>
                </a:lnTo>
                <a:close/>
              </a:path>
              <a:path w="4048125" h="76200">
                <a:moveTo>
                  <a:pt x="926592" y="76200"/>
                </a:moveTo>
                <a:lnTo>
                  <a:pt x="915924" y="67056"/>
                </a:lnTo>
                <a:lnTo>
                  <a:pt x="982980" y="0"/>
                </a:lnTo>
                <a:lnTo>
                  <a:pt x="992124" y="10668"/>
                </a:lnTo>
                <a:lnTo>
                  <a:pt x="926592" y="76200"/>
                </a:lnTo>
                <a:close/>
              </a:path>
              <a:path w="4048125" h="76200">
                <a:moveTo>
                  <a:pt x="964692" y="76200"/>
                </a:moveTo>
                <a:lnTo>
                  <a:pt x="954024" y="67056"/>
                </a:lnTo>
                <a:lnTo>
                  <a:pt x="1021080" y="0"/>
                </a:lnTo>
                <a:lnTo>
                  <a:pt x="1030224" y="10668"/>
                </a:lnTo>
                <a:lnTo>
                  <a:pt x="964692" y="76200"/>
                </a:lnTo>
                <a:close/>
              </a:path>
              <a:path w="4048125" h="76200">
                <a:moveTo>
                  <a:pt x="1002792" y="76200"/>
                </a:moveTo>
                <a:lnTo>
                  <a:pt x="992124" y="67056"/>
                </a:lnTo>
                <a:lnTo>
                  <a:pt x="1059180" y="0"/>
                </a:lnTo>
                <a:lnTo>
                  <a:pt x="1068324" y="10668"/>
                </a:lnTo>
                <a:lnTo>
                  <a:pt x="1002792" y="76200"/>
                </a:lnTo>
                <a:close/>
              </a:path>
              <a:path w="4048125" h="76200">
                <a:moveTo>
                  <a:pt x="1040892" y="76200"/>
                </a:moveTo>
                <a:lnTo>
                  <a:pt x="1030224" y="67056"/>
                </a:lnTo>
                <a:lnTo>
                  <a:pt x="1097280" y="0"/>
                </a:lnTo>
                <a:lnTo>
                  <a:pt x="1106424" y="10668"/>
                </a:lnTo>
                <a:lnTo>
                  <a:pt x="1040892" y="76200"/>
                </a:lnTo>
                <a:close/>
              </a:path>
              <a:path w="4048125" h="76200">
                <a:moveTo>
                  <a:pt x="1078992" y="76200"/>
                </a:moveTo>
                <a:lnTo>
                  <a:pt x="1068324" y="67056"/>
                </a:lnTo>
                <a:lnTo>
                  <a:pt x="1135380" y="0"/>
                </a:lnTo>
                <a:lnTo>
                  <a:pt x="1144524" y="10668"/>
                </a:lnTo>
                <a:lnTo>
                  <a:pt x="1078992" y="76200"/>
                </a:lnTo>
                <a:close/>
              </a:path>
              <a:path w="4048125" h="76200">
                <a:moveTo>
                  <a:pt x="1117092" y="76200"/>
                </a:moveTo>
                <a:lnTo>
                  <a:pt x="1106424" y="67056"/>
                </a:lnTo>
                <a:lnTo>
                  <a:pt x="1173480" y="0"/>
                </a:lnTo>
                <a:lnTo>
                  <a:pt x="1182624" y="10668"/>
                </a:lnTo>
                <a:lnTo>
                  <a:pt x="1117092" y="76200"/>
                </a:lnTo>
                <a:close/>
              </a:path>
              <a:path w="4048125" h="76200">
                <a:moveTo>
                  <a:pt x="1155192" y="76200"/>
                </a:moveTo>
                <a:lnTo>
                  <a:pt x="1144524" y="67056"/>
                </a:lnTo>
                <a:lnTo>
                  <a:pt x="1211580" y="0"/>
                </a:lnTo>
                <a:lnTo>
                  <a:pt x="1220724" y="10668"/>
                </a:lnTo>
                <a:lnTo>
                  <a:pt x="1155192" y="76200"/>
                </a:lnTo>
                <a:close/>
              </a:path>
              <a:path w="4048125" h="76200">
                <a:moveTo>
                  <a:pt x="1193292" y="76200"/>
                </a:moveTo>
                <a:lnTo>
                  <a:pt x="1184148" y="67056"/>
                </a:lnTo>
                <a:lnTo>
                  <a:pt x="1249680" y="0"/>
                </a:lnTo>
                <a:lnTo>
                  <a:pt x="1260348" y="10668"/>
                </a:lnTo>
                <a:lnTo>
                  <a:pt x="1193292" y="76200"/>
                </a:lnTo>
                <a:close/>
              </a:path>
              <a:path w="4048125" h="76200">
                <a:moveTo>
                  <a:pt x="1231392" y="76200"/>
                </a:moveTo>
                <a:lnTo>
                  <a:pt x="1222248" y="67056"/>
                </a:lnTo>
                <a:lnTo>
                  <a:pt x="1287780" y="0"/>
                </a:lnTo>
                <a:lnTo>
                  <a:pt x="1298448" y="10668"/>
                </a:lnTo>
                <a:lnTo>
                  <a:pt x="1231392" y="76200"/>
                </a:lnTo>
                <a:close/>
              </a:path>
              <a:path w="4048125" h="76200">
                <a:moveTo>
                  <a:pt x="1269492" y="76200"/>
                </a:moveTo>
                <a:lnTo>
                  <a:pt x="1260348" y="67056"/>
                </a:lnTo>
                <a:lnTo>
                  <a:pt x="1325880" y="0"/>
                </a:lnTo>
                <a:lnTo>
                  <a:pt x="1336548" y="10668"/>
                </a:lnTo>
                <a:lnTo>
                  <a:pt x="1269492" y="76200"/>
                </a:lnTo>
                <a:close/>
              </a:path>
              <a:path w="4048125" h="76200">
                <a:moveTo>
                  <a:pt x="1307592" y="76200"/>
                </a:moveTo>
                <a:lnTo>
                  <a:pt x="1298448" y="67056"/>
                </a:lnTo>
                <a:lnTo>
                  <a:pt x="1363980" y="0"/>
                </a:lnTo>
                <a:lnTo>
                  <a:pt x="1374648" y="10668"/>
                </a:lnTo>
                <a:lnTo>
                  <a:pt x="1307592" y="76200"/>
                </a:lnTo>
                <a:close/>
              </a:path>
              <a:path w="4048125" h="76200">
                <a:moveTo>
                  <a:pt x="1345692" y="76200"/>
                </a:moveTo>
                <a:lnTo>
                  <a:pt x="1336548" y="67056"/>
                </a:lnTo>
                <a:lnTo>
                  <a:pt x="1402080" y="0"/>
                </a:lnTo>
                <a:lnTo>
                  <a:pt x="1412748" y="10668"/>
                </a:lnTo>
                <a:lnTo>
                  <a:pt x="1345692" y="76200"/>
                </a:lnTo>
                <a:close/>
              </a:path>
              <a:path w="4048125" h="76200">
                <a:moveTo>
                  <a:pt x="1383792" y="76200"/>
                </a:moveTo>
                <a:lnTo>
                  <a:pt x="1374648" y="67056"/>
                </a:lnTo>
                <a:lnTo>
                  <a:pt x="1440180" y="0"/>
                </a:lnTo>
                <a:lnTo>
                  <a:pt x="1450848" y="10668"/>
                </a:lnTo>
                <a:lnTo>
                  <a:pt x="1383792" y="76200"/>
                </a:lnTo>
                <a:close/>
              </a:path>
              <a:path w="4048125" h="76200">
                <a:moveTo>
                  <a:pt x="1423416" y="76200"/>
                </a:moveTo>
                <a:lnTo>
                  <a:pt x="1412748" y="67056"/>
                </a:lnTo>
                <a:lnTo>
                  <a:pt x="1478280" y="0"/>
                </a:lnTo>
                <a:lnTo>
                  <a:pt x="1488948" y="10668"/>
                </a:lnTo>
                <a:lnTo>
                  <a:pt x="1423416" y="76200"/>
                </a:lnTo>
                <a:close/>
              </a:path>
              <a:path w="4048125" h="76200">
                <a:moveTo>
                  <a:pt x="1461516" y="76200"/>
                </a:moveTo>
                <a:lnTo>
                  <a:pt x="1450848" y="67056"/>
                </a:lnTo>
                <a:lnTo>
                  <a:pt x="1516380" y="0"/>
                </a:lnTo>
                <a:lnTo>
                  <a:pt x="1527048" y="10668"/>
                </a:lnTo>
                <a:lnTo>
                  <a:pt x="1461516" y="76200"/>
                </a:lnTo>
                <a:close/>
              </a:path>
              <a:path w="4048125" h="76200">
                <a:moveTo>
                  <a:pt x="1499616" y="76200"/>
                </a:moveTo>
                <a:lnTo>
                  <a:pt x="1488948" y="67056"/>
                </a:lnTo>
                <a:lnTo>
                  <a:pt x="1554480" y="0"/>
                </a:lnTo>
                <a:lnTo>
                  <a:pt x="1565148" y="10668"/>
                </a:lnTo>
                <a:lnTo>
                  <a:pt x="1499616" y="76200"/>
                </a:lnTo>
                <a:close/>
              </a:path>
              <a:path w="4048125" h="76200">
                <a:moveTo>
                  <a:pt x="1537716" y="76200"/>
                </a:moveTo>
                <a:lnTo>
                  <a:pt x="1527048" y="67056"/>
                </a:lnTo>
                <a:lnTo>
                  <a:pt x="1592580" y="0"/>
                </a:lnTo>
                <a:lnTo>
                  <a:pt x="1603248" y="10668"/>
                </a:lnTo>
                <a:lnTo>
                  <a:pt x="1537716" y="76200"/>
                </a:lnTo>
                <a:close/>
              </a:path>
              <a:path w="4048125" h="76200">
                <a:moveTo>
                  <a:pt x="1575816" y="76200"/>
                </a:moveTo>
                <a:lnTo>
                  <a:pt x="1565148" y="67056"/>
                </a:lnTo>
                <a:lnTo>
                  <a:pt x="1632204" y="0"/>
                </a:lnTo>
                <a:lnTo>
                  <a:pt x="1641348" y="10668"/>
                </a:lnTo>
                <a:lnTo>
                  <a:pt x="1575816" y="76200"/>
                </a:lnTo>
                <a:close/>
              </a:path>
              <a:path w="4048125" h="76200">
                <a:moveTo>
                  <a:pt x="1613916" y="76200"/>
                </a:moveTo>
                <a:lnTo>
                  <a:pt x="1603248" y="67056"/>
                </a:lnTo>
                <a:lnTo>
                  <a:pt x="1670304" y="0"/>
                </a:lnTo>
                <a:lnTo>
                  <a:pt x="1679448" y="10668"/>
                </a:lnTo>
                <a:lnTo>
                  <a:pt x="1613916" y="76200"/>
                </a:lnTo>
                <a:close/>
              </a:path>
              <a:path w="4048125" h="76200">
                <a:moveTo>
                  <a:pt x="1652016" y="76200"/>
                </a:moveTo>
                <a:lnTo>
                  <a:pt x="1641348" y="67056"/>
                </a:lnTo>
                <a:lnTo>
                  <a:pt x="1708404" y="0"/>
                </a:lnTo>
                <a:lnTo>
                  <a:pt x="1717548" y="10668"/>
                </a:lnTo>
                <a:lnTo>
                  <a:pt x="1652016" y="76200"/>
                </a:lnTo>
                <a:close/>
              </a:path>
              <a:path w="4048125" h="76200">
                <a:moveTo>
                  <a:pt x="1690116" y="76200"/>
                </a:moveTo>
                <a:lnTo>
                  <a:pt x="1679448" y="67056"/>
                </a:lnTo>
                <a:lnTo>
                  <a:pt x="1746504" y="0"/>
                </a:lnTo>
                <a:lnTo>
                  <a:pt x="1755648" y="10668"/>
                </a:lnTo>
                <a:lnTo>
                  <a:pt x="1690116" y="76200"/>
                </a:lnTo>
                <a:close/>
              </a:path>
              <a:path w="4048125" h="76200">
                <a:moveTo>
                  <a:pt x="1728216" y="76200"/>
                </a:moveTo>
                <a:lnTo>
                  <a:pt x="1717548" y="67056"/>
                </a:lnTo>
                <a:lnTo>
                  <a:pt x="1784604" y="0"/>
                </a:lnTo>
                <a:lnTo>
                  <a:pt x="1793748" y="10668"/>
                </a:lnTo>
                <a:lnTo>
                  <a:pt x="1728216" y="76200"/>
                </a:lnTo>
                <a:close/>
              </a:path>
              <a:path w="4048125" h="76200">
                <a:moveTo>
                  <a:pt x="1766316" y="76200"/>
                </a:moveTo>
                <a:lnTo>
                  <a:pt x="1755648" y="67056"/>
                </a:lnTo>
                <a:lnTo>
                  <a:pt x="1822704" y="0"/>
                </a:lnTo>
                <a:lnTo>
                  <a:pt x="1831848" y="10668"/>
                </a:lnTo>
                <a:lnTo>
                  <a:pt x="1766316" y="76200"/>
                </a:lnTo>
                <a:close/>
              </a:path>
              <a:path w="4048125" h="76200">
                <a:moveTo>
                  <a:pt x="1804416" y="76200"/>
                </a:moveTo>
                <a:lnTo>
                  <a:pt x="1793748" y="67056"/>
                </a:lnTo>
                <a:lnTo>
                  <a:pt x="1860804" y="0"/>
                </a:lnTo>
                <a:lnTo>
                  <a:pt x="1869948" y="10668"/>
                </a:lnTo>
                <a:lnTo>
                  <a:pt x="1804416" y="76200"/>
                </a:lnTo>
                <a:close/>
              </a:path>
              <a:path w="4048125" h="76200">
                <a:moveTo>
                  <a:pt x="1842516" y="76200"/>
                </a:moveTo>
                <a:lnTo>
                  <a:pt x="1833372" y="67056"/>
                </a:lnTo>
                <a:lnTo>
                  <a:pt x="1898904" y="0"/>
                </a:lnTo>
                <a:lnTo>
                  <a:pt x="1909572" y="10668"/>
                </a:lnTo>
                <a:lnTo>
                  <a:pt x="1842516" y="76200"/>
                </a:lnTo>
                <a:close/>
              </a:path>
              <a:path w="4048125" h="76200">
                <a:moveTo>
                  <a:pt x="1880616" y="76200"/>
                </a:moveTo>
                <a:lnTo>
                  <a:pt x="1871472" y="67056"/>
                </a:lnTo>
                <a:lnTo>
                  <a:pt x="1937004" y="0"/>
                </a:lnTo>
                <a:lnTo>
                  <a:pt x="1947672" y="10668"/>
                </a:lnTo>
                <a:lnTo>
                  <a:pt x="1880616" y="76200"/>
                </a:lnTo>
                <a:close/>
              </a:path>
              <a:path w="4048125" h="76200">
                <a:moveTo>
                  <a:pt x="1918716" y="76200"/>
                </a:moveTo>
                <a:lnTo>
                  <a:pt x="1909572" y="67056"/>
                </a:lnTo>
                <a:lnTo>
                  <a:pt x="1975104" y="0"/>
                </a:lnTo>
                <a:lnTo>
                  <a:pt x="1985772" y="10668"/>
                </a:lnTo>
                <a:lnTo>
                  <a:pt x="1918716" y="76200"/>
                </a:lnTo>
                <a:close/>
              </a:path>
              <a:path w="4048125" h="76200">
                <a:moveTo>
                  <a:pt x="1956816" y="76200"/>
                </a:moveTo>
                <a:lnTo>
                  <a:pt x="1947672" y="67056"/>
                </a:lnTo>
                <a:lnTo>
                  <a:pt x="2013204" y="0"/>
                </a:lnTo>
                <a:lnTo>
                  <a:pt x="2023872" y="10668"/>
                </a:lnTo>
                <a:lnTo>
                  <a:pt x="1956816" y="76200"/>
                </a:lnTo>
                <a:close/>
              </a:path>
              <a:path w="4048125" h="76200">
                <a:moveTo>
                  <a:pt x="1994916" y="76200"/>
                </a:moveTo>
                <a:lnTo>
                  <a:pt x="1985772" y="67056"/>
                </a:lnTo>
                <a:lnTo>
                  <a:pt x="2051304" y="0"/>
                </a:lnTo>
                <a:lnTo>
                  <a:pt x="2061972" y="10668"/>
                </a:lnTo>
                <a:lnTo>
                  <a:pt x="1994916" y="76200"/>
                </a:lnTo>
                <a:close/>
              </a:path>
              <a:path w="4048125" h="76200">
                <a:moveTo>
                  <a:pt x="2033016" y="76200"/>
                </a:moveTo>
                <a:lnTo>
                  <a:pt x="2023872" y="67056"/>
                </a:lnTo>
                <a:lnTo>
                  <a:pt x="2089404" y="0"/>
                </a:lnTo>
                <a:lnTo>
                  <a:pt x="2100072" y="10668"/>
                </a:lnTo>
                <a:lnTo>
                  <a:pt x="2033016" y="76200"/>
                </a:lnTo>
                <a:close/>
              </a:path>
              <a:path w="4048125" h="76200">
                <a:moveTo>
                  <a:pt x="2071116" y="76200"/>
                </a:moveTo>
                <a:lnTo>
                  <a:pt x="2061972" y="67056"/>
                </a:lnTo>
                <a:lnTo>
                  <a:pt x="2127504" y="0"/>
                </a:lnTo>
                <a:lnTo>
                  <a:pt x="2138172" y="10668"/>
                </a:lnTo>
                <a:lnTo>
                  <a:pt x="2071116" y="76200"/>
                </a:lnTo>
                <a:close/>
              </a:path>
              <a:path w="4048125" h="76200">
                <a:moveTo>
                  <a:pt x="2110740" y="76200"/>
                </a:moveTo>
                <a:lnTo>
                  <a:pt x="2100072" y="67056"/>
                </a:lnTo>
                <a:lnTo>
                  <a:pt x="2165604" y="0"/>
                </a:lnTo>
                <a:lnTo>
                  <a:pt x="2176272" y="10668"/>
                </a:lnTo>
                <a:lnTo>
                  <a:pt x="2110740" y="76200"/>
                </a:lnTo>
                <a:close/>
              </a:path>
              <a:path w="4048125" h="76200">
                <a:moveTo>
                  <a:pt x="2148840" y="76200"/>
                </a:moveTo>
                <a:lnTo>
                  <a:pt x="2138172" y="67056"/>
                </a:lnTo>
                <a:lnTo>
                  <a:pt x="2203704" y="0"/>
                </a:lnTo>
                <a:lnTo>
                  <a:pt x="2214372" y="10668"/>
                </a:lnTo>
                <a:lnTo>
                  <a:pt x="2148840" y="76200"/>
                </a:lnTo>
                <a:close/>
              </a:path>
              <a:path w="4048125" h="76200">
                <a:moveTo>
                  <a:pt x="2186940" y="76200"/>
                </a:moveTo>
                <a:lnTo>
                  <a:pt x="2176272" y="67056"/>
                </a:lnTo>
                <a:lnTo>
                  <a:pt x="2241804" y="0"/>
                </a:lnTo>
                <a:lnTo>
                  <a:pt x="2252472" y="10668"/>
                </a:lnTo>
                <a:lnTo>
                  <a:pt x="2186940" y="76200"/>
                </a:lnTo>
                <a:close/>
              </a:path>
              <a:path w="4048125" h="76200">
                <a:moveTo>
                  <a:pt x="2225040" y="76200"/>
                </a:moveTo>
                <a:lnTo>
                  <a:pt x="2214372" y="67056"/>
                </a:lnTo>
                <a:lnTo>
                  <a:pt x="2279904" y="0"/>
                </a:lnTo>
                <a:lnTo>
                  <a:pt x="2290572" y="10668"/>
                </a:lnTo>
                <a:lnTo>
                  <a:pt x="2225040" y="76200"/>
                </a:lnTo>
                <a:close/>
              </a:path>
              <a:path w="4048125" h="76200">
                <a:moveTo>
                  <a:pt x="2263140" y="76200"/>
                </a:moveTo>
                <a:lnTo>
                  <a:pt x="2252472" y="67056"/>
                </a:lnTo>
                <a:lnTo>
                  <a:pt x="2319528" y="0"/>
                </a:lnTo>
                <a:lnTo>
                  <a:pt x="2328672" y="10668"/>
                </a:lnTo>
                <a:lnTo>
                  <a:pt x="2263140" y="76200"/>
                </a:lnTo>
                <a:close/>
              </a:path>
              <a:path w="4048125" h="76200">
                <a:moveTo>
                  <a:pt x="2301240" y="76200"/>
                </a:moveTo>
                <a:lnTo>
                  <a:pt x="2290572" y="67056"/>
                </a:lnTo>
                <a:lnTo>
                  <a:pt x="2357628" y="0"/>
                </a:lnTo>
                <a:lnTo>
                  <a:pt x="2366772" y="10668"/>
                </a:lnTo>
                <a:lnTo>
                  <a:pt x="2301240" y="76200"/>
                </a:lnTo>
                <a:close/>
              </a:path>
              <a:path w="4048125" h="76200">
                <a:moveTo>
                  <a:pt x="2339340" y="76200"/>
                </a:moveTo>
                <a:lnTo>
                  <a:pt x="2328672" y="67056"/>
                </a:lnTo>
                <a:lnTo>
                  <a:pt x="2395728" y="0"/>
                </a:lnTo>
                <a:lnTo>
                  <a:pt x="2404872" y="10668"/>
                </a:lnTo>
                <a:lnTo>
                  <a:pt x="2339340" y="76200"/>
                </a:lnTo>
                <a:close/>
              </a:path>
              <a:path w="4048125" h="76200">
                <a:moveTo>
                  <a:pt x="2377440" y="76200"/>
                </a:moveTo>
                <a:lnTo>
                  <a:pt x="2366772" y="67056"/>
                </a:lnTo>
                <a:lnTo>
                  <a:pt x="2433828" y="0"/>
                </a:lnTo>
                <a:lnTo>
                  <a:pt x="2442972" y="10668"/>
                </a:lnTo>
                <a:lnTo>
                  <a:pt x="2377440" y="76200"/>
                </a:lnTo>
                <a:close/>
              </a:path>
              <a:path w="4048125" h="76200">
                <a:moveTo>
                  <a:pt x="2415540" y="76200"/>
                </a:moveTo>
                <a:lnTo>
                  <a:pt x="2404872" y="67056"/>
                </a:lnTo>
                <a:lnTo>
                  <a:pt x="2471928" y="0"/>
                </a:lnTo>
                <a:lnTo>
                  <a:pt x="2481072" y="10668"/>
                </a:lnTo>
                <a:lnTo>
                  <a:pt x="2415540" y="76200"/>
                </a:lnTo>
                <a:close/>
              </a:path>
              <a:path w="4048125" h="76200">
                <a:moveTo>
                  <a:pt x="2453640" y="76200"/>
                </a:moveTo>
                <a:lnTo>
                  <a:pt x="2442972" y="67056"/>
                </a:lnTo>
                <a:lnTo>
                  <a:pt x="2510028" y="0"/>
                </a:lnTo>
                <a:lnTo>
                  <a:pt x="2519172" y="10668"/>
                </a:lnTo>
                <a:lnTo>
                  <a:pt x="2453640" y="76200"/>
                </a:lnTo>
                <a:close/>
              </a:path>
              <a:path w="4048125" h="76200">
                <a:moveTo>
                  <a:pt x="2491740" y="76200"/>
                </a:moveTo>
                <a:lnTo>
                  <a:pt x="2481072" y="67056"/>
                </a:lnTo>
                <a:lnTo>
                  <a:pt x="2548128" y="0"/>
                </a:lnTo>
                <a:lnTo>
                  <a:pt x="2557272" y="10668"/>
                </a:lnTo>
                <a:lnTo>
                  <a:pt x="2491740" y="76200"/>
                </a:lnTo>
                <a:close/>
              </a:path>
              <a:path w="4048125" h="76200">
                <a:moveTo>
                  <a:pt x="2529840" y="76200"/>
                </a:moveTo>
                <a:lnTo>
                  <a:pt x="2520696" y="67056"/>
                </a:lnTo>
                <a:lnTo>
                  <a:pt x="2586228" y="0"/>
                </a:lnTo>
                <a:lnTo>
                  <a:pt x="2596896" y="10668"/>
                </a:lnTo>
                <a:lnTo>
                  <a:pt x="2529840" y="76200"/>
                </a:lnTo>
                <a:close/>
              </a:path>
              <a:path w="4048125" h="76200">
                <a:moveTo>
                  <a:pt x="2567940" y="76200"/>
                </a:moveTo>
                <a:lnTo>
                  <a:pt x="2558796" y="67056"/>
                </a:lnTo>
                <a:lnTo>
                  <a:pt x="2624328" y="0"/>
                </a:lnTo>
                <a:lnTo>
                  <a:pt x="2634996" y="10668"/>
                </a:lnTo>
                <a:lnTo>
                  <a:pt x="2567940" y="76200"/>
                </a:lnTo>
                <a:close/>
              </a:path>
              <a:path w="4048125" h="76200">
                <a:moveTo>
                  <a:pt x="2606040" y="76200"/>
                </a:moveTo>
                <a:lnTo>
                  <a:pt x="2596896" y="67056"/>
                </a:lnTo>
                <a:lnTo>
                  <a:pt x="2662428" y="0"/>
                </a:lnTo>
                <a:lnTo>
                  <a:pt x="2673096" y="10668"/>
                </a:lnTo>
                <a:lnTo>
                  <a:pt x="2606040" y="76200"/>
                </a:lnTo>
                <a:close/>
              </a:path>
              <a:path w="4048125" h="76200">
                <a:moveTo>
                  <a:pt x="2644140" y="76200"/>
                </a:moveTo>
                <a:lnTo>
                  <a:pt x="2634996" y="67056"/>
                </a:lnTo>
                <a:lnTo>
                  <a:pt x="2700528" y="0"/>
                </a:lnTo>
                <a:lnTo>
                  <a:pt x="2711196" y="10668"/>
                </a:lnTo>
                <a:lnTo>
                  <a:pt x="2644140" y="76200"/>
                </a:lnTo>
                <a:close/>
              </a:path>
              <a:path w="4048125" h="76200">
                <a:moveTo>
                  <a:pt x="2682240" y="76200"/>
                </a:moveTo>
                <a:lnTo>
                  <a:pt x="2673096" y="67056"/>
                </a:lnTo>
                <a:lnTo>
                  <a:pt x="2738628" y="0"/>
                </a:lnTo>
                <a:lnTo>
                  <a:pt x="2749296" y="10668"/>
                </a:lnTo>
                <a:lnTo>
                  <a:pt x="2682240" y="76200"/>
                </a:lnTo>
                <a:close/>
              </a:path>
              <a:path w="4048125" h="76200">
                <a:moveTo>
                  <a:pt x="2720340" y="76200"/>
                </a:moveTo>
                <a:lnTo>
                  <a:pt x="2711196" y="67056"/>
                </a:lnTo>
                <a:lnTo>
                  <a:pt x="2776728" y="0"/>
                </a:lnTo>
                <a:lnTo>
                  <a:pt x="2787396" y="10668"/>
                </a:lnTo>
                <a:lnTo>
                  <a:pt x="2720340" y="76200"/>
                </a:lnTo>
                <a:close/>
              </a:path>
              <a:path w="4048125" h="76200">
                <a:moveTo>
                  <a:pt x="2759964" y="76200"/>
                </a:moveTo>
                <a:lnTo>
                  <a:pt x="2749296" y="67056"/>
                </a:lnTo>
                <a:lnTo>
                  <a:pt x="2814828" y="0"/>
                </a:lnTo>
                <a:lnTo>
                  <a:pt x="2825496" y="10668"/>
                </a:lnTo>
                <a:lnTo>
                  <a:pt x="2759964" y="76200"/>
                </a:lnTo>
                <a:close/>
              </a:path>
              <a:path w="4048125" h="76200">
                <a:moveTo>
                  <a:pt x="2798064" y="76200"/>
                </a:moveTo>
                <a:lnTo>
                  <a:pt x="2787396" y="67056"/>
                </a:lnTo>
                <a:lnTo>
                  <a:pt x="2852928" y="0"/>
                </a:lnTo>
                <a:lnTo>
                  <a:pt x="2863596" y="10668"/>
                </a:lnTo>
                <a:lnTo>
                  <a:pt x="2798064" y="76200"/>
                </a:lnTo>
                <a:close/>
              </a:path>
              <a:path w="4048125" h="76200">
                <a:moveTo>
                  <a:pt x="2836164" y="76200"/>
                </a:moveTo>
                <a:lnTo>
                  <a:pt x="2825496" y="67056"/>
                </a:lnTo>
                <a:lnTo>
                  <a:pt x="2891028" y="0"/>
                </a:lnTo>
                <a:lnTo>
                  <a:pt x="2901696" y="10668"/>
                </a:lnTo>
                <a:lnTo>
                  <a:pt x="2836164" y="76200"/>
                </a:lnTo>
                <a:close/>
              </a:path>
              <a:path w="4048125" h="76200">
                <a:moveTo>
                  <a:pt x="2874264" y="76200"/>
                </a:moveTo>
                <a:lnTo>
                  <a:pt x="2863596" y="67056"/>
                </a:lnTo>
                <a:lnTo>
                  <a:pt x="2929128" y="0"/>
                </a:lnTo>
                <a:lnTo>
                  <a:pt x="2939796" y="10668"/>
                </a:lnTo>
                <a:lnTo>
                  <a:pt x="2874264" y="76200"/>
                </a:lnTo>
                <a:close/>
              </a:path>
              <a:path w="4048125" h="76200">
                <a:moveTo>
                  <a:pt x="2912364" y="76200"/>
                </a:moveTo>
                <a:lnTo>
                  <a:pt x="2901696" y="67056"/>
                </a:lnTo>
                <a:lnTo>
                  <a:pt x="2968752" y="0"/>
                </a:lnTo>
                <a:lnTo>
                  <a:pt x="2977896" y="10668"/>
                </a:lnTo>
                <a:lnTo>
                  <a:pt x="2912364" y="76200"/>
                </a:lnTo>
                <a:close/>
              </a:path>
              <a:path w="4048125" h="76200">
                <a:moveTo>
                  <a:pt x="2950464" y="76200"/>
                </a:moveTo>
                <a:lnTo>
                  <a:pt x="2939796" y="67056"/>
                </a:lnTo>
                <a:lnTo>
                  <a:pt x="3006852" y="0"/>
                </a:lnTo>
                <a:lnTo>
                  <a:pt x="3015996" y="10668"/>
                </a:lnTo>
                <a:lnTo>
                  <a:pt x="2950464" y="76200"/>
                </a:lnTo>
                <a:close/>
              </a:path>
              <a:path w="4048125" h="76200">
                <a:moveTo>
                  <a:pt x="2988564" y="76200"/>
                </a:moveTo>
                <a:lnTo>
                  <a:pt x="2977896" y="67056"/>
                </a:lnTo>
                <a:lnTo>
                  <a:pt x="3044952" y="0"/>
                </a:lnTo>
                <a:lnTo>
                  <a:pt x="3054096" y="10668"/>
                </a:lnTo>
                <a:lnTo>
                  <a:pt x="2988564" y="76200"/>
                </a:lnTo>
                <a:close/>
              </a:path>
              <a:path w="4048125" h="76200">
                <a:moveTo>
                  <a:pt x="3026664" y="76200"/>
                </a:moveTo>
                <a:lnTo>
                  <a:pt x="3015996" y="67056"/>
                </a:lnTo>
                <a:lnTo>
                  <a:pt x="3083052" y="0"/>
                </a:lnTo>
                <a:lnTo>
                  <a:pt x="3092196" y="10668"/>
                </a:lnTo>
                <a:lnTo>
                  <a:pt x="3026664" y="76200"/>
                </a:lnTo>
                <a:close/>
              </a:path>
              <a:path w="4048125" h="76200">
                <a:moveTo>
                  <a:pt x="3064764" y="76200"/>
                </a:moveTo>
                <a:lnTo>
                  <a:pt x="3054096" y="67056"/>
                </a:lnTo>
                <a:lnTo>
                  <a:pt x="3121152" y="0"/>
                </a:lnTo>
                <a:lnTo>
                  <a:pt x="3130296" y="10668"/>
                </a:lnTo>
                <a:lnTo>
                  <a:pt x="3064764" y="76200"/>
                </a:lnTo>
                <a:close/>
              </a:path>
              <a:path w="4048125" h="76200">
                <a:moveTo>
                  <a:pt x="3102864" y="76200"/>
                </a:moveTo>
                <a:lnTo>
                  <a:pt x="3092196" y="67056"/>
                </a:lnTo>
                <a:lnTo>
                  <a:pt x="3159252" y="0"/>
                </a:lnTo>
                <a:lnTo>
                  <a:pt x="3168396" y="10668"/>
                </a:lnTo>
                <a:lnTo>
                  <a:pt x="3102864" y="76200"/>
                </a:lnTo>
                <a:close/>
              </a:path>
              <a:path w="4048125" h="76200">
                <a:moveTo>
                  <a:pt x="3140964" y="76200"/>
                </a:moveTo>
                <a:lnTo>
                  <a:pt x="3130296" y="67056"/>
                </a:lnTo>
                <a:lnTo>
                  <a:pt x="3197352" y="0"/>
                </a:lnTo>
                <a:lnTo>
                  <a:pt x="3206496" y="10668"/>
                </a:lnTo>
                <a:lnTo>
                  <a:pt x="3140964" y="76200"/>
                </a:lnTo>
                <a:close/>
              </a:path>
              <a:path w="4048125" h="76200">
                <a:moveTo>
                  <a:pt x="3179064" y="76200"/>
                </a:moveTo>
                <a:lnTo>
                  <a:pt x="3169920" y="67056"/>
                </a:lnTo>
                <a:lnTo>
                  <a:pt x="3235452" y="0"/>
                </a:lnTo>
                <a:lnTo>
                  <a:pt x="3246120" y="10668"/>
                </a:lnTo>
                <a:lnTo>
                  <a:pt x="3179064" y="76200"/>
                </a:lnTo>
                <a:close/>
              </a:path>
              <a:path w="4048125" h="76200">
                <a:moveTo>
                  <a:pt x="3217164" y="76200"/>
                </a:moveTo>
                <a:lnTo>
                  <a:pt x="3208020" y="67056"/>
                </a:lnTo>
                <a:lnTo>
                  <a:pt x="3273552" y="0"/>
                </a:lnTo>
                <a:lnTo>
                  <a:pt x="3284220" y="10668"/>
                </a:lnTo>
                <a:lnTo>
                  <a:pt x="3217164" y="76200"/>
                </a:lnTo>
                <a:close/>
              </a:path>
              <a:path w="4048125" h="76200">
                <a:moveTo>
                  <a:pt x="3255264" y="76200"/>
                </a:moveTo>
                <a:lnTo>
                  <a:pt x="3246120" y="67056"/>
                </a:lnTo>
                <a:lnTo>
                  <a:pt x="3311652" y="0"/>
                </a:lnTo>
                <a:lnTo>
                  <a:pt x="3322320" y="10668"/>
                </a:lnTo>
                <a:lnTo>
                  <a:pt x="3255264" y="76200"/>
                </a:lnTo>
                <a:close/>
              </a:path>
              <a:path w="4048125" h="76200">
                <a:moveTo>
                  <a:pt x="3293364" y="76200"/>
                </a:moveTo>
                <a:lnTo>
                  <a:pt x="3284220" y="67056"/>
                </a:lnTo>
                <a:lnTo>
                  <a:pt x="3349752" y="0"/>
                </a:lnTo>
                <a:lnTo>
                  <a:pt x="3360420" y="10668"/>
                </a:lnTo>
                <a:lnTo>
                  <a:pt x="3293364" y="76200"/>
                </a:lnTo>
                <a:close/>
              </a:path>
              <a:path w="4048125" h="76200">
                <a:moveTo>
                  <a:pt x="3331464" y="76200"/>
                </a:moveTo>
                <a:lnTo>
                  <a:pt x="3322320" y="67056"/>
                </a:lnTo>
                <a:lnTo>
                  <a:pt x="3387852" y="0"/>
                </a:lnTo>
                <a:lnTo>
                  <a:pt x="3398520" y="10668"/>
                </a:lnTo>
                <a:lnTo>
                  <a:pt x="3331464" y="76200"/>
                </a:lnTo>
                <a:close/>
              </a:path>
              <a:path w="4048125" h="76200">
                <a:moveTo>
                  <a:pt x="3369564" y="76200"/>
                </a:moveTo>
                <a:lnTo>
                  <a:pt x="3360420" y="67056"/>
                </a:lnTo>
                <a:lnTo>
                  <a:pt x="3425952" y="0"/>
                </a:lnTo>
                <a:lnTo>
                  <a:pt x="3436620" y="10668"/>
                </a:lnTo>
                <a:lnTo>
                  <a:pt x="3369564" y="76200"/>
                </a:lnTo>
                <a:close/>
              </a:path>
              <a:path w="4048125" h="76200">
                <a:moveTo>
                  <a:pt x="3407664" y="76200"/>
                </a:moveTo>
                <a:lnTo>
                  <a:pt x="3398520" y="67056"/>
                </a:lnTo>
                <a:lnTo>
                  <a:pt x="3464052" y="0"/>
                </a:lnTo>
                <a:lnTo>
                  <a:pt x="3474720" y="10668"/>
                </a:lnTo>
                <a:lnTo>
                  <a:pt x="3407664" y="76200"/>
                </a:lnTo>
                <a:close/>
              </a:path>
              <a:path w="4048125" h="76200">
                <a:moveTo>
                  <a:pt x="3447288" y="76200"/>
                </a:moveTo>
                <a:lnTo>
                  <a:pt x="3436620" y="67056"/>
                </a:lnTo>
                <a:lnTo>
                  <a:pt x="3502152" y="0"/>
                </a:lnTo>
                <a:lnTo>
                  <a:pt x="3512820" y="10668"/>
                </a:lnTo>
                <a:lnTo>
                  <a:pt x="3447288" y="76200"/>
                </a:lnTo>
                <a:close/>
              </a:path>
              <a:path w="4048125" h="76200">
                <a:moveTo>
                  <a:pt x="3485388" y="76200"/>
                </a:moveTo>
                <a:lnTo>
                  <a:pt x="3474720" y="67056"/>
                </a:lnTo>
                <a:lnTo>
                  <a:pt x="3540252" y="0"/>
                </a:lnTo>
                <a:lnTo>
                  <a:pt x="3550920" y="10668"/>
                </a:lnTo>
                <a:lnTo>
                  <a:pt x="3485388" y="76200"/>
                </a:lnTo>
                <a:close/>
              </a:path>
              <a:path w="4048125" h="76200">
                <a:moveTo>
                  <a:pt x="3523488" y="76200"/>
                </a:moveTo>
                <a:lnTo>
                  <a:pt x="3512820" y="67056"/>
                </a:lnTo>
                <a:lnTo>
                  <a:pt x="3578352" y="0"/>
                </a:lnTo>
                <a:lnTo>
                  <a:pt x="3589020" y="10668"/>
                </a:lnTo>
                <a:lnTo>
                  <a:pt x="3523488" y="76200"/>
                </a:lnTo>
                <a:close/>
              </a:path>
              <a:path w="4048125" h="76200">
                <a:moveTo>
                  <a:pt x="3561588" y="76200"/>
                </a:moveTo>
                <a:lnTo>
                  <a:pt x="3550920" y="67056"/>
                </a:lnTo>
                <a:lnTo>
                  <a:pt x="3616452" y="0"/>
                </a:lnTo>
                <a:lnTo>
                  <a:pt x="3627120" y="10668"/>
                </a:lnTo>
                <a:lnTo>
                  <a:pt x="3561588" y="76200"/>
                </a:lnTo>
                <a:close/>
              </a:path>
              <a:path w="4048125" h="76200">
                <a:moveTo>
                  <a:pt x="3599688" y="76200"/>
                </a:moveTo>
                <a:lnTo>
                  <a:pt x="3589020" y="67056"/>
                </a:lnTo>
                <a:lnTo>
                  <a:pt x="3656076" y="0"/>
                </a:lnTo>
                <a:lnTo>
                  <a:pt x="3665220" y="10668"/>
                </a:lnTo>
                <a:lnTo>
                  <a:pt x="3599688" y="76200"/>
                </a:lnTo>
                <a:close/>
              </a:path>
              <a:path w="4048125" h="76200">
                <a:moveTo>
                  <a:pt x="3637788" y="76200"/>
                </a:moveTo>
                <a:lnTo>
                  <a:pt x="3627120" y="67056"/>
                </a:lnTo>
                <a:lnTo>
                  <a:pt x="3694176" y="0"/>
                </a:lnTo>
                <a:lnTo>
                  <a:pt x="3703320" y="10668"/>
                </a:lnTo>
                <a:lnTo>
                  <a:pt x="3637788" y="76200"/>
                </a:lnTo>
                <a:close/>
              </a:path>
              <a:path w="4048125" h="76200">
                <a:moveTo>
                  <a:pt x="3675888" y="76200"/>
                </a:moveTo>
                <a:lnTo>
                  <a:pt x="3665220" y="67056"/>
                </a:lnTo>
                <a:lnTo>
                  <a:pt x="3732276" y="0"/>
                </a:lnTo>
                <a:lnTo>
                  <a:pt x="3741420" y="10668"/>
                </a:lnTo>
                <a:lnTo>
                  <a:pt x="3675888" y="76200"/>
                </a:lnTo>
                <a:close/>
              </a:path>
              <a:path w="4048125" h="76200">
                <a:moveTo>
                  <a:pt x="3713988" y="76200"/>
                </a:moveTo>
                <a:lnTo>
                  <a:pt x="3703320" y="67056"/>
                </a:lnTo>
                <a:lnTo>
                  <a:pt x="3770376" y="0"/>
                </a:lnTo>
                <a:lnTo>
                  <a:pt x="3779520" y="10668"/>
                </a:lnTo>
                <a:lnTo>
                  <a:pt x="3713988" y="76200"/>
                </a:lnTo>
                <a:close/>
              </a:path>
              <a:path w="4048125" h="76200">
                <a:moveTo>
                  <a:pt x="3752088" y="76200"/>
                </a:moveTo>
                <a:lnTo>
                  <a:pt x="3741420" y="67056"/>
                </a:lnTo>
                <a:lnTo>
                  <a:pt x="3808476" y="0"/>
                </a:lnTo>
                <a:lnTo>
                  <a:pt x="3817620" y="10668"/>
                </a:lnTo>
                <a:lnTo>
                  <a:pt x="3752088" y="76200"/>
                </a:lnTo>
                <a:close/>
              </a:path>
              <a:path w="4048125" h="76200">
                <a:moveTo>
                  <a:pt x="3790188" y="76200"/>
                </a:moveTo>
                <a:lnTo>
                  <a:pt x="3779520" y="67056"/>
                </a:lnTo>
                <a:lnTo>
                  <a:pt x="3846576" y="0"/>
                </a:lnTo>
                <a:lnTo>
                  <a:pt x="3855720" y="10668"/>
                </a:lnTo>
                <a:lnTo>
                  <a:pt x="3790188" y="76200"/>
                </a:lnTo>
                <a:close/>
              </a:path>
              <a:path w="4048125" h="76200">
                <a:moveTo>
                  <a:pt x="3828288" y="76200"/>
                </a:moveTo>
                <a:lnTo>
                  <a:pt x="3819144" y="67056"/>
                </a:lnTo>
                <a:lnTo>
                  <a:pt x="3884676" y="0"/>
                </a:lnTo>
                <a:lnTo>
                  <a:pt x="3895344" y="10668"/>
                </a:lnTo>
                <a:lnTo>
                  <a:pt x="3828288" y="76200"/>
                </a:lnTo>
                <a:close/>
              </a:path>
              <a:path w="4048125" h="76200">
                <a:moveTo>
                  <a:pt x="3866388" y="76200"/>
                </a:moveTo>
                <a:lnTo>
                  <a:pt x="3857244" y="67056"/>
                </a:lnTo>
                <a:lnTo>
                  <a:pt x="3922776" y="0"/>
                </a:lnTo>
                <a:lnTo>
                  <a:pt x="3933444" y="10668"/>
                </a:lnTo>
                <a:lnTo>
                  <a:pt x="3866388" y="76200"/>
                </a:lnTo>
                <a:close/>
              </a:path>
              <a:path w="4048125" h="76200">
                <a:moveTo>
                  <a:pt x="3904488" y="76200"/>
                </a:moveTo>
                <a:lnTo>
                  <a:pt x="3895344" y="67056"/>
                </a:lnTo>
                <a:lnTo>
                  <a:pt x="3960876" y="0"/>
                </a:lnTo>
                <a:lnTo>
                  <a:pt x="3971544" y="10668"/>
                </a:lnTo>
                <a:lnTo>
                  <a:pt x="3904488" y="76200"/>
                </a:lnTo>
                <a:close/>
              </a:path>
              <a:path w="4048125" h="76200">
                <a:moveTo>
                  <a:pt x="3942588" y="76200"/>
                </a:moveTo>
                <a:lnTo>
                  <a:pt x="3933444" y="67056"/>
                </a:lnTo>
                <a:lnTo>
                  <a:pt x="3998976" y="0"/>
                </a:lnTo>
                <a:lnTo>
                  <a:pt x="4009644" y="10668"/>
                </a:lnTo>
                <a:lnTo>
                  <a:pt x="3942588" y="76200"/>
                </a:lnTo>
                <a:close/>
              </a:path>
              <a:path w="4048125" h="76200">
                <a:moveTo>
                  <a:pt x="3980688" y="76200"/>
                </a:moveTo>
                <a:lnTo>
                  <a:pt x="3971544" y="67056"/>
                </a:lnTo>
                <a:lnTo>
                  <a:pt x="4037076" y="0"/>
                </a:lnTo>
                <a:lnTo>
                  <a:pt x="4047744" y="10668"/>
                </a:lnTo>
                <a:lnTo>
                  <a:pt x="3980688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7471664" y="2032536"/>
            <a:ext cx="578167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dirty="0">
                <a:latin typeface="Noto Serif TC"/>
                <a:cs typeface="Noto Serif TC"/>
              </a:rPr>
              <a:t>第一章_</a:t>
            </a:r>
            <a:r>
              <a:rPr sz="3600" b="1" spc="-10" dirty="0">
                <a:latin typeface="Noto Serif TC"/>
                <a:cs typeface="Noto Serif TC"/>
              </a:rPr>
              <a:t>研究目的與核心議題</a:t>
            </a:r>
            <a:endParaRPr sz="3600">
              <a:latin typeface="Noto Serif TC"/>
              <a:cs typeface="Noto Serif TC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471664" y="3190742"/>
            <a:ext cx="5746750" cy="1244600"/>
          </a:xfrm>
          <a:prstGeom prst="rect">
            <a:avLst/>
          </a:prstGeom>
        </p:spPr>
        <p:txBody>
          <a:bodyPr vert="horz" wrap="square" lIns="0" tIns="736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80"/>
              </a:spcBef>
            </a:pPr>
            <a:r>
              <a:rPr sz="3600" b="1" dirty="0">
                <a:latin typeface="Noto Serif TC"/>
                <a:cs typeface="Noto Serif TC"/>
              </a:rPr>
              <a:t>第二章_</a:t>
            </a:r>
            <a:r>
              <a:rPr sz="3600" b="1" spc="-15" dirty="0">
                <a:latin typeface="Noto Serif TC"/>
                <a:cs typeface="Noto Serif TC"/>
              </a:rPr>
              <a:t>建築師之</a:t>
            </a:r>
            <a:endParaRPr sz="3600">
              <a:latin typeface="Noto Serif TC"/>
              <a:cs typeface="Noto Serif TC"/>
            </a:endParaRPr>
          </a:p>
          <a:p>
            <a:pPr marL="1618615">
              <a:lnSpc>
                <a:spcPct val="100000"/>
              </a:lnSpc>
              <a:spcBef>
                <a:spcPts val="480"/>
              </a:spcBef>
            </a:pPr>
            <a:r>
              <a:rPr sz="3600" b="1" dirty="0">
                <a:solidFill>
                  <a:srgbClr val="C62839"/>
                </a:solidFill>
                <a:latin typeface="Noto Serif TC"/>
                <a:cs typeface="Noto Serif TC"/>
              </a:rPr>
              <a:t>養成教育</a:t>
            </a:r>
            <a:r>
              <a:rPr sz="3600" b="1" dirty="0">
                <a:latin typeface="Noto Serif TC"/>
                <a:cs typeface="Noto Serif TC"/>
              </a:rPr>
              <a:t>與</a:t>
            </a:r>
            <a:r>
              <a:rPr sz="3600" b="1" spc="-15" dirty="0">
                <a:solidFill>
                  <a:srgbClr val="C62839"/>
                </a:solidFill>
                <a:latin typeface="Noto Serif TC"/>
                <a:cs typeface="Noto Serif TC"/>
              </a:rPr>
              <a:t>執業本質</a:t>
            </a:r>
            <a:endParaRPr sz="3600">
              <a:latin typeface="Noto Serif TC"/>
              <a:cs typeface="Noto Serif TC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471664" y="5080536"/>
            <a:ext cx="7118350" cy="42316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dirty="0">
                <a:latin typeface="Noto Serif TC"/>
                <a:cs typeface="Noto Serif TC"/>
              </a:rPr>
              <a:t>第三章_</a:t>
            </a:r>
            <a:r>
              <a:rPr sz="3600" b="1" spc="-5" dirty="0">
                <a:latin typeface="Noto Serif TC"/>
                <a:cs typeface="Noto Serif TC"/>
              </a:rPr>
              <a:t>各國建築師</a:t>
            </a:r>
            <a:r>
              <a:rPr sz="3600" b="1" dirty="0">
                <a:solidFill>
                  <a:srgbClr val="C62839"/>
                </a:solidFill>
                <a:latin typeface="Noto Serif TC"/>
                <a:cs typeface="Noto Serif TC"/>
              </a:rPr>
              <a:t>執業規章</a:t>
            </a:r>
            <a:r>
              <a:rPr sz="3600" b="1" spc="-25" dirty="0">
                <a:latin typeface="Noto Serif TC"/>
                <a:cs typeface="Noto Serif TC"/>
              </a:rPr>
              <a:t>比較</a:t>
            </a:r>
            <a:endParaRPr sz="3600">
              <a:latin typeface="Noto Serif TC"/>
              <a:cs typeface="Noto Serif TC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2600">
              <a:latin typeface="Noto Serif TC"/>
              <a:cs typeface="Noto Serif TC"/>
            </a:endParaRPr>
          </a:p>
          <a:p>
            <a:pPr marL="12700">
              <a:lnSpc>
                <a:spcPct val="100000"/>
              </a:lnSpc>
            </a:pPr>
            <a:r>
              <a:rPr sz="3600" b="1" dirty="0">
                <a:latin typeface="Noto Serif TC"/>
                <a:cs typeface="Noto Serif TC"/>
              </a:rPr>
              <a:t>第四章_</a:t>
            </a:r>
            <a:r>
              <a:rPr sz="3600" b="1" spc="-10" dirty="0">
                <a:latin typeface="Noto Serif TC"/>
                <a:cs typeface="Noto Serif TC"/>
              </a:rPr>
              <a:t>我國公共工程</a:t>
            </a:r>
            <a:endParaRPr sz="3600">
              <a:latin typeface="Noto Serif TC"/>
              <a:cs typeface="Noto Serif TC"/>
            </a:endParaRPr>
          </a:p>
          <a:p>
            <a:pPr marL="1618615">
              <a:lnSpc>
                <a:spcPct val="100000"/>
              </a:lnSpc>
              <a:spcBef>
                <a:spcPts val="480"/>
              </a:spcBef>
            </a:pPr>
            <a:r>
              <a:rPr sz="3600" b="1" dirty="0">
                <a:solidFill>
                  <a:srgbClr val="C62839"/>
                </a:solidFill>
                <a:latin typeface="Noto Serif TC"/>
                <a:cs typeface="Noto Serif TC"/>
              </a:rPr>
              <a:t>技術服務契約</a:t>
            </a:r>
            <a:r>
              <a:rPr sz="3600" b="1" spc="-10" dirty="0">
                <a:latin typeface="Noto Serif TC"/>
                <a:cs typeface="Noto Serif TC"/>
              </a:rPr>
              <a:t>與各國之比較</a:t>
            </a:r>
            <a:endParaRPr sz="3600">
              <a:latin typeface="Noto Serif TC"/>
              <a:cs typeface="Noto Serif TC"/>
            </a:endParaRPr>
          </a:p>
          <a:p>
            <a:pPr>
              <a:lnSpc>
                <a:spcPct val="100000"/>
              </a:lnSpc>
              <a:spcBef>
                <a:spcPts val="80"/>
              </a:spcBef>
            </a:pPr>
            <a:endParaRPr sz="2350">
              <a:latin typeface="Noto Serif TC"/>
              <a:cs typeface="Noto Serif TC"/>
            </a:endParaRPr>
          </a:p>
          <a:p>
            <a:pPr marL="1618615" marR="1341755" indent="-1606550">
              <a:lnSpc>
                <a:spcPct val="111100"/>
              </a:lnSpc>
            </a:pPr>
            <a:r>
              <a:rPr sz="3600" b="1" dirty="0">
                <a:latin typeface="Noto Serif TC"/>
                <a:cs typeface="Noto Serif TC"/>
              </a:rPr>
              <a:t>第五章_</a:t>
            </a:r>
            <a:r>
              <a:rPr sz="3600" b="1" spc="-10" dirty="0">
                <a:latin typeface="Noto Serif TC"/>
                <a:cs typeface="Noto Serif TC"/>
              </a:rPr>
              <a:t>我國建築師執業規章</a:t>
            </a:r>
            <a:r>
              <a:rPr sz="3600" b="1" dirty="0">
                <a:latin typeface="Noto Serif TC"/>
                <a:cs typeface="Noto Serif TC"/>
              </a:rPr>
              <a:t>與</a:t>
            </a:r>
            <a:r>
              <a:rPr sz="3600" b="1" dirty="0">
                <a:solidFill>
                  <a:srgbClr val="C62839"/>
                </a:solidFill>
                <a:latin typeface="Noto Serif TC"/>
                <a:cs typeface="Noto Serif TC"/>
              </a:rPr>
              <a:t>國際接軌</a:t>
            </a:r>
            <a:r>
              <a:rPr sz="3600" b="1" spc="-20" dirty="0">
                <a:latin typeface="Noto Serif TC"/>
                <a:cs typeface="Noto Serif TC"/>
              </a:rPr>
              <a:t>之建議</a:t>
            </a:r>
            <a:endParaRPr sz="3600">
              <a:latin typeface="Noto Serif TC"/>
              <a:cs typeface="Noto Serif TC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4693645" y="518794"/>
            <a:ext cx="309880" cy="237886"/>
          </a:xfrm>
          <a:prstGeom prst="rect">
            <a:avLst/>
          </a:prstGeom>
          <a:ln w="32004">
            <a:solidFill>
              <a:srgbClr val="000000"/>
            </a:solidFill>
          </a:ln>
        </p:spPr>
        <p:txBody>
          <a:bodyPr vert="horz" wrap="square" lIns="0" tIns="52705" rIns="0" bIns="0" rtlCol="0">
            <a:spAutoFit/>
          </a:bodyPr>
          <a:lstStyle/>
          <a:p>
            <a:pPr marL="3175" algn="ctr">
              <a:lnSpc>
                <a:spcPct val="100000"/>
              </a:lnSpc>
              <a:spcBef>
                <a:spcPts val="415"/>
              </a:spcBef>
            </a:pPr>
            <a:r>
              <a:rPr lang="en-US" sz="1200" dirty="0">
                <a:latin typeface="Noto Serif TC"/>
                <a:cs typeface="Noto Serif TC"/>
              </a:rPr>
              <a:t>2</a:t>
            </a:r>
            <a:endParaRPr sz="1200" dirty="0">
              <a:latin typeface="Noto Serif TC"/>
              <a:cs typeface="Noto Serif TC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45" dirty="0"/>
              <a:t>[A.</a:t>
            </a:r>
            <a:r>
              <a:rPr dirty="0"/>
              <a:t>背景簡介]</a:t>
            </a:r>
            <a:r>
              <a:rPr sz="1800" dirty="0"/>
              <a:t>-</a:t>
            </a:r>
            <a:r>
              <a:rPr sz="1800" spc="-50" dirty="0"/>
              <a:t>1</a:t>
            </a:r>
            <a:endParaRPr sz="1800"/>
          </a:p>
        </p:txBody>
      </p:sp>
      <p:sp>
        <p:nvSpPr>
          <p:cNvPr id="4" name="object 4"/>
          <p:cNvSpPr/>
          <p:nvPr/>
        </p:nvSpPr>
        <p:spPr>
          <a:xfrm>
            <a:off x="9215628" y="5088635"/>
            <a:ext cx="1316990" cy="76200"/>
          </a:xfrm>
          <a:custGeom>
            <a:avLst/>
            <a:gdLst/>
            <a:ahLst/>
            <a:cxnLst/>
            <a:rect l="l" t="t" r="r" b="b"/>
            <a:pathLst>
              <a:path w="1316990" h="76200">
                <a:moveTo>
                  <a:pt x="10668" y="76200"/>
                </a:moveTo>
                <a:lnTo>
                  <a:pt x="0" y="67056"/>
                </a:lnTo>
                <a:lnTo>
                  <a:pt x="65532" y="0"/>
                </a:lnTo>
                <a:lnTo>
                  <a:pt x="76200" y="10668"/>
                </a:lnTo>
                <a:lnTo>
                  <a:pt x="10668" y="76200"/>
                </a:lnTo>
                <a:close/>
              </a:path>
              <a:path w="1316990" h="76200">
                <a:moveTo>
                  <a:pt x="48768" y="76200"/>
                </a:moveTo>
                <a:lnTo>
                  <a:pt x="38100" y="67056"/>
                </a:lnTo>
                <a:lnTo>
                  <a:pt x="105156" y="0"/>
                </a:lnTo>
                <a:lnTo>
                  <a:pt x="114300" y="10668"/>
                </a:lnTo>
                <a:lnTo>
                  <a:pt x="48768" y="76200"/>
                </a:lnTo>
                <a:close/>
              </a:path>
              <a:path w="1316990" h="76200">
                <a:moveTo>
                  <a:pt x="88392" y="76200"/>
                </a:moveTo>
                <a:lnTo>
                  <a:pt x="77724" y="67056"/>
                </a:lnTo>
                <a:lnTo>
                  <a:pt x="143256" y="0"/>
                </a:lnTo>
                <a:lnTo>
                  <a:pt x="153924" y="10668"/>
                </a:lnTo>
                <a:lnTo>
                  <a:pt x="88392" y="76200"/>
                </a:lnTo>
                <a:close/>
              </a:path>
              <a:path w="1316990" h="76200">
                <a:moveTo>
                  <a:pt x="126492" y="76200"/>
                </a:moveTo>
                <a:lnTo>
                  <a:pt x="115824" y="67056"/>
                </a:lnTo>
                <a:lnTo>
                  <a:pt x="182880" y="0"/>
                </a:lnTo>
                <a:lnTo>
                  <a:pt x="192024" y="10668"/>
                </a:lnTo>
                <a:lnTo>
                  <a:pt x="126492" y="76200"/>
                </a:lnTo>
                <a:close/>
              </a:path>
              <a:path w="1316990" h="76200">
                <a:moveTo>
                  <a:pt x="164592" y="76200"/>
                </a:moveTo>
                <a:lnTo>
                  <a:pt x="155448" y="67056"/>
                </a:lnTo>
                <a:lnTo>
                  <a:pt x="220980" y="0"/>
                </a:lnTo>
                <a:lnTo>
                  <a:pt x="231648" y="10668"/>
                </a:lnTo>
                <a:lnTo>
                  <a:pt x="164592" y="76200"/>
                </a:lnTo>
                <a:close/>
              </a:path>
              <a:path w="1316990" h="76200">
                <a:moveTo>
                  <a:pt x="204216" y="76200"/>
                </a:moveTo>
                <a:lnTo>
                  <a:pt x="193548" y="67056"/>
                </a:lnTo>
                <a:lnTo>
                  <a:pt x="260604" y="0"/>
                </a:lnTo>
                <a:lnTo>
                  <a:pt x="269748" y="10668"/>
                </a:lnTo>
                <a:lnTo>
                  <a:pt x="204216" y="76200"/>
                </a:lnTo>
                <a:close/>
              </a:path>
              <a:path w="1316990" h="76200">
                <a:moveTo>
                  <a:pt x="242316" y="76200"/>
                </a:moveTo>
                <a:lnTo>
                  <a:pt x="233172" y="67056"/>
                </a:lnTo>
                <a:lnTo>
                  <a:pt x="298704" y="0"/>
                </a:lnTo>
                <a:lnTo>
                  <a:pt x="309372" y="10668"/>
                </a:lnTo>
                <a:lnTo>
                  <a:pt x="242316" y="76200"/>
                </a:lnTo>
                <a:close/>
              </a:path>
              <a:path w="1316990" h="76200">
                <a:moveTo>
                  <a:pt x="281940" y="76200"/>
                </a:moveTo>
                <a:lnTo>
                  <a:pt x="271272" y="67056"/>
                </a:lnTo>
                <a:lnTo>
                  <a:pt x="336804" y="0"/>
                </a:lnTo>
                <a:lnTo>
                  <a:pt x="347472" y="10668"/>
                </a:lnTo>
                <a:lnTo>
                  <a:pt x="281940" y="76200"/>
                </a:lnTo>
                <a:close/>
              </a:path>
              <a:path w="1316990" h="76200">
                <a:moveTo>
                  <a:pt x="320040" y="76200"/>
                </a:moveTo>
                <a:lnTo>
                  <a:pt x="309372" y="67056"/>
                </a:lnTo>
                <a:lnTo>
                  <a:pt x="376428" y="0"/>
                </a:lnTo>
                <a:lnTo>
                  <a:pt x="385572" y="10668"/>
                </a:lnTo>
                <a:lnTo>
                  <a:pt x="320040" y="76200"/>
                </a:lnTo>
                <a:close/>
              </a:path>
              <a:path w="1316990" h="76200">
                <a:moveTo>
                  <a:pt x="359664" y="76200"/>
                </a:moveTo>
                <a:lnTo>
                  <a:pt x="348996" y="67056"/>
                </a:lnTo>
                <a:lnTo>
                  <a:pt x="414528" y="0"/>
                </a:lnTo>
                <a:lnTo>
                  <a:pt x="425196" y="10668"/>
                </a:lnTo>
                <a:lnTo>
                  <a:pt x="359664" y="76200"/>
                </a:lnTo>
                <a:close/>
              </a:path>
              <a:path w="1316990" h="76200">
                <a:moveTo>
                  <a:pt x="397764" y="76200"/>
                </a:moveTo>
                <a:lnTo>
                  <a:pt x="387096" y="67056"/>
                </a:lnTo>
                <a:lnTo>
                  <a:pt x="454152" y="0"/>
                </a:lnTo>
                <a:lnTo>
                  <a:pt x="463296" y="10668"/>
                </a:lnTo>
                <a:lnTo>
                  <a:pt x="397764" y="76200"/>
                </a:lnTo>
                <a:close/>
              </a:path>
              <a:path w="1316990" h="76200">
                <a:moveTo>
                  <a:pt x="435864" y="76200"/>
                </a:moveTo>
                <a:lnTo>
                  <a:pt x="426720" y="67056"/>
                </a:lnTo>
                <a:lnTo>
                  <a:pt x="492252" y="0"/>
                </a:lnTo>
                <a:lnTo>
                  <a:pt x="502920" y="10668"/>
                </a:lnTo>
                <a:lnTo>
                  <a:pt x="435864" y="76200"/>
                </a:lnTo>
                <a:close/>
              </a:path>
              <a:path w="1316990" h="76200">
                <a:moveTo>
                  <a:pt x="475488" y="76200"/>
                </a:moveTo>
                <a:lnTo>
                  <a:pt x="464820" y="67056"/>
                </a:lnTo>
                <a:lnTo>
                  <a:pt x="531876" y="0"/>
                </a:lnTo>
                <a:lnTo>
                  <a:pt x="541020" y="10668"/>
                </a:lnTo>
                <a:lnTo>
                  <a:pt x="475488" y="76200"/>
                </a:lnTo>
                <a:close/>
              </a:path>
              <a:path w="1316990" h="76200">
                <a:moveTo>
                  <a:pt x="513588" y="76200"/>
                </a:moveTo>
                <a:lnTo>
                  <a:pt x="504444" y="67056"/>
                </a:lnTo>
                <a:lnTo>
                  <a:pt x="569976" y="0"/>
                </a:lnTo>
                <a:lnTo>
                  <a:pt x="580644" y="10668"/>
                </a:lnTo>
                <a:lnTo>
                  <a:pt x="513588" y="76200"/>
                </a:lnTo>
                <a:close/>
              </a:path>
              <a:path w="1316990" h="76200">
                <a:moveTo>
                  <a:pt x="553212" y="76200"/>
                </a:moveTo>
                <a:lnTo>
                  <a:pt x="542544" y="67056"/>
                </a:lnTo>
                <a:lnTo>
                  <a:pt x="608076" y="0"/>
                </a:lnTo>
                <a:lnTo>
                  <a:pt x="618744" y="10668"/>
                </a:lnTo>
                <a:lnTo>
                  <a:pt x="553212" y="76200"/>
                </a:lnTo>
                <a:close/>
              </a:path>
              <a:path w="1316990" h="76200">
                <a:moveTo>
                  <a:pt x="591312" y="76200"/>
                </a:moveTo>
                <a:lnTo>
                  <a:pt x="580644" y="67056"/>
                </a:lnTo>
                <a:lnTo>
                  <a:pt x="647700" y="0"/>
                </a:lnTo>
                <a:lnTo>
                  <a:pt x="656844" y="10668"/>
                </a:lnTo>
                <a:lnTo>
                  <a:pt x="591312" y="76200"/>
                </a:lnTo>
                <a:close/>
              </a:path>
              <a:path w="1316990" h="76200">
                <a:moveTo>
                  <a:pt x="629412" y="76200"/>
                </a:moveTo>
                <a:lnTo>
                  <a:pt x="620268" y="67056"/>
                </a:lnTo>
                <a:lnTo>
                  <a:pt x="685800" y="0"/>
                </a:lnTo>
                <a:lnTo>
                  <a:pt x="696468" y="10668"/>
                </a:lnTo>
                <a:lnTo>
                  <a:pt x="629412" y="76200"/>
                </a:lnTo>
                <a:close/>
              </a:path>
              <a:path w="1316990" h="76200">
                <a:moveTo>
                  <a:pt x="669036" y="76200"/>
                </a:moveTo>
                <a:lnTo>
                  <a:pt x="658368" y="67056"/>
                </a:lnTo>
                <a:lnTo>
                  <a:pt x="725424" y="0"/>
                </a:lnTo>
                <a:lnTo>
                  <a:pt x="734568" y="10668"/>
                </a:lnTo>
                <a:lnTo>
                  <a:pt x="669036" y="76200"/>
                </a:lnTo>
                <a:close/>
              </a:path>
              <a:path w="1316990" h="76200">
                <a:moveTo>
                  <a:pt x="707136" y="76200"/>
                </a:moveTo>
                <a:lnTo>
                  <a:pt x="697992" y="67056"/>
                </a:lnTo>
                <a:lnTo>
                  <a:pt x="763524" y="0"/>
                </a:lnTo>
                <a:lnTo>
                  <a:pt x="774192" y="10668"/>
                </a:lnTo>
                <a:lnTo>
                  <a:pt x="707136" y="76200"/>
                </a:lnTo>
                <a:close/>
              </a:path>
              <a:path w="1316990" h="76200">
                <a:moveTo>
                  <a:pt x="746760" y="76200"/>
                </a:moveTo>
                <a:lnTo>
                  <a:pt x="736092" y="67056"/>
                </a:lnTo>
                <a:lnTo>
                  <a:pt x="803148" y="0"/>
                </a:lnTo>
                <a:lnTo>
                  <a:pt x="812292" y="10668"/>
                </a:lnTo>
                <a:lnTo>
                  <a:pt x="746760" y="76200"/>
                </a:lnTo>
                <a:close/>
              </a:path>
              <a:path w="1316990" h="76200">
                <a:moveTo>
                  <a:pt x="784860" y="76200"/>
                </a:moveTo>
                <a:lnTo>
                  <a:pt x="775716" y="67056"/>
                </a:lnTo>
                <a:lnTo>
                  <a:pt x="841248" y="0"/>
                </a:lnTo>
                <a:lnTo>
                  <a:pt x="851916" y="10668"/>
                </a:lnTo>
                <a:lnTo>
                  <a:pt x="784860" y="76200"/>
                </a:lnTo>
                <a:close/>
              </a:path>
              <a:path w="1316990" h="76200">
                <a:moveTo>
                  <a:pt x="824484" y="76200"/>
                </a:moveTo>
                <a:lnTo>
                  <a:pt x="813816" y="67056"/>
                </a:lnTo>
                <a:lnTo>
                  <a:pt x="879348" y="0"/>
                </a:lnTo>
                <a:lnTo>
                  <a:pt x="890016" y="10668"/>
                </a:lnTo>
                <a:lnTo>
                  <a:pt x="824484" y="76200"/>
                </a:lnTo>
                <a:close/>
              </a:path>
              <a:path w="1316990" h="76200">
                <a:moveTo>
                  <a:pt x="862584" y="76200"/>
                </a:moveTo>
                <a:lnTo>
                  <a:pt x="851916" y="67056"/>
                </a:lnTo>
                <a:lnTo>
                  <a:pt x="918972" y="0"/>
                </a:lnTo>
                <a:lnTo>
                  <a:pt x="928116" y="10668"/>
                </a:lnTo>
                <a:lnTo>
                  <a:pt x="862584" y="76200"/>
                </a:lnTo>
                <a:close/>
              </a:path>
              <a:path w="1316990" h="76200">
                <a:moveTo>
                  <a:pt x="900684" y="76200"/>
                </a:moveTo>
                <a:lnTo>
                  <a:pt x="891540" y="67056"/>
                </a:lnTo>
                <a:lnTo>
                  <a:pt x="957072" y="0"/>
                </a:lnTo>
                <a:lnTo>
                  <a:pt x="967740" y="10668"/>
                </a:lnTo>
                <a:lnTo>
                  <a:pt x="900684" y="76200"/>
                </a:lnTo>
                <a:close/>
              </a:path>
              <a:path w="1316990" h="76200">
                <a:moveTo>
                  <a:pt x="940308" y="76200"/>
                </a:moveTo>
                <a:lnTo>
                  <a:pt x="929640" y="67056"/>
                </a:lnTo>
                <a:lnTo>
                  <a:pt x="996696" y="0"/>
                </a:lnTo>
                <a:lnTo>
                  <a:pt x="1005840" y="10668"/>
                </a:lnTo>
                <a:lnTo>
                  <a:pt x="940308" y="76200"/>
                </a:lnTo>
                <a:close/>
              </a:path>
              <a:path w="1316990" h="76200">
                <a:moveTo>
                  <a:pt x="978408" y="76200"/>
                </a:moveTo>
                <a:lnTo>
                  <a:pt x="969264" y="67056"/>
                </a:lnTo>
                <a:lnTo>
                  <a:pt x="1034796" y="0"/>
                </a:lnTo>
                <a:lnTo>
                  <a:pt x="1045464" y="10668"/>
                </a:lnTo>
                <a:lnTo>
                  <a:pt x="978408" y="76200"/>
                </a:lnTo>
                <a:close/>
              </a:path>
              <a:path w="1316990" h="76200">
                <a:moveTo>
                  <a:pt x="1018032" y="76200"/>
                </a:moveTo>
                <a:lnTo>
                  <a:pt x="1007364" y="67056"/>
                </a:lnTo>
                <a:lnTo>
                  <a:pt x="1074420" y="0"/>
                </a:lnTo>
                <a:lnTo>
                  <a:pt x="1083564" y="10668"/>
                </a:lnTo>
                <a:lnTo>
                  <a:pt x="1018032" y="76200"/>
                </a:lnTo>
                <a:close/>
              </a:path>
              <a:path w="1316990" h="76200">
                <a:moveTo>
                  <a:pt x="1056132" y="76200"/>
                </a:moveTo>
                <a:lnTo>
                  <a:pt x="1046988" y="67056"/>
                </a:lnTo>
                <a:lnTo>
                  <a:pt x="1112520" y="0"/>
                </a:lnTo>
                <a:lnTo>
                  <a:pt x="1123188" y="10668"/>
                </a:lnTo>
                <a:lnTo>
                  <a:pt x="1056132" y="76200"/>
                </a:lnTo>
                <a:close/>
              </a:path>
              <a:path w="1316990" h="76200">
                <a:moveTo>
                  <a:pt x="1095756" y="76200"/>
                </a:moveTo>
                <a:lnTo>
                  <a:pt x="1085088" y="67056"/>
                </a:lnTo>
                <a:lnTo>
                  <a:pt x="1150620" y="0"/>
                </a:lnTo>
                <a:lnTo>
                  <a:pt x="1161288" y="10668"/>
                </a:lnTo>
                <a:lnTo>
                  <a:pt x="1095756" y="76200"/>
                </a:lnTo>
                <a:close/>
              </a:path>
              <a:path w="1316990" h="76200">
                <a:moveTo>
                  <a:pt x="1133856" y="76200"/>
                </a:moveTo>
                <a:lnTo>
                  <a:pt x="1123188" y="67056"/>
                </a:lnTo>
                <a:lnTo>
                  <a:pt x="1190244" y="0"/>
                </a:lnTo>
                <a:lnTo>
                  <a:pt x="1199388" y="10668"/>
                </a:lnTo>
                <a:lnTo>
                  <a:pt x="1133856" y="76200"/>
                </a:lnTo>
                <a:close/>
              </a:path>
              <a:path w="1316990" h="76200">
                <a:moveTo>
                  <a:pt x="1171956" y="76200"/>
                </a:moveTo>
                <a:lnTo>
                  <a:pt x="1162812" y="67056"/>
                </a:lnTo>
                <a:lnTo>
                  <a:pt x="1228344" y="0"/>
                </a:lnTo>
                <a:lnTo>
                  <a:pt x="1239012" y="10668"/>
                </a:lnTo>
                <a:lnTo>
                  <a:pt x="1171956" y="76200"/>
                </a:lnTo>
                <a:close/>
              </a:path>
              <a:path w="1316990" h="76200">
                <a:moveTo>
                  <a:pt x="1211580" y="76200"/>
                </a:moveTo>
                <a:lnTo>
                  <a:pt x="1200912" y="67056"/>
                </a:lnTo>
                <a:lnTo>
                  <a:pt x="1267968" y="0"/>
                </a:lnTo>
                <a:lnTo>
                  <a:pt x="1277112" y="10668"/>
                </a:lnTo>
                <a:lnTo>
                  <a:pt x="1211580" y="76200"/>
                </a:lnTo>
                <a:close/>
              </a:path>
              <a:path w="1316990" h="76200">
                <a:moveTo>
                  <a:pt x="1249680" y="76200"/>
                </a:moveTo>
                <a:lnTo>
                  <a:pt x="1240536" y="67056"/>
                </a:lnTo>
                <a:lnTo>
                  <a:pt x="1306068" y="0"/>
                </a:lnTo>
                <a:lnTo>
                  <a:pt x="1316736" y="10668"/>
                </a:lnTo>
                <a:lnTo>
                  <a:pt x="1249680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215628" y="5678422"/>
            <a:ext cx="1316990" cy="76200"/>
          </a:xfrm>
          <a:custGeom>
            <a:avLst/>
            <a:gdLst/>
            <a:ahLst/>
            <a:cxnLst/>
            <a:rect l="l" t="t" r="r" b="b"/>
            <a:pathLst>
              <a:path w="1316990" h="76200">
                <a:moveTo>
                  <a:pt x="10668" y="76200"/>
                </a:moveTo>
                <a:lnTo>
                  <a:pt x="0" y="67056"/>
                </a:lnTo>
                <a:lnTo>
                  <a:pt x="65532" y="0"/>
                </a:lnTo>
                <a:lnTo>
                  <a:pt x="76200" y="10668"/>
                </a:lnTo>
                <a:lnTo>
                  <a:pt x="10668" y="76200"/>
                </a:lnTo>
                <a:close/>
              </a:path>
              <a:path w="1316990" h="76200">
                <a:moveTo>
                  <a:pt x="48768" y="76200"/>
                </a:moveTo>
                <a:lnTo>
                  <a:pt x="38100" y="67056"/>
                </a:lnTo>
                <a:lnTo>
                  <a:pt x="105156" y="0"/>
                </a:lnTo>
                <a:lnTo>
                  <a:pt x="114300" y="10668"/>
                </a:lnTo>
                <a:lnTo>
                  <a:pt x="48768" y="76200"/>
                </a:lnTo>
                <a:close/>
              </a:path>
              <a:path w="1316990" h="76200">
                <a:moveTo>
                  <a:pt x="88392" y="76200"/>
                </a:moveTo>
                <a:lnTo>
                  <a:pt x="77724" y="67056"/>
                </a:lnTo>
                <a:lnTo>
                  <a:pt x="143256" y="0"/>
                </a:lnTo>
                <a:lnTo>
                  <a:pt x="153924" y="10668"/>
                </a:lnTo>
                <a:lnTo>
                  <a:pt x="88392" y="76200"/>
                </a:lnTo>
                <a:close/>
              </a:path>
              <a:path w="1316990" h="76200">
                <a:moveTo>
                  <a:pt x="126492" y="76200"/>
                </a:moveTo>
                <a:lnTo>
                  <a:pt x="115824" y="67056"/>
                </a:lnTo>
                <a:lnTo>
                  <a:pt x="182880" y="0"/>
                </a:lnTo>
                <a:lnTo>
                  <a:pt x="192024" y="10668"/>
                </a:lnTo>
                <a:lnTo>
                  <a:pt x="126492" y="76200"/>
                </a:lnTo>
                <a:close/>
              </a:path>
              <a:path w="1316990" h="76200">
                <a:moveTo>
                  <a:pt x="164592" y="76200"/>
                </a:moveTo>
                <a:lnTo>
                  <a:pt x="155448" y="67056"/>
                </a:lnTo>
                <a:lnTo>
                  <a:pt x="220980" y="0"/>
                </a:lnTo>
                <a:lnTo>
                  <a:pt x="231648" y="10668"/>
                </a:lnTo>
                <a:lnTo>
                  <a:pt x="164592" y="76200"/>
                </a:lnTo>
                <a:close/>
              </a:path>
              <a:path w="1316990" h="76200">
                <a:moveTo>
                  <a:pt x="204216" y="76200"/>
                </a:moveTo>
                <a:lnTo>
                  <a:pt x="193548" y="67056"/>
                </a:lnTo>
                <a:lnTo>
                  <a:pt x="260604" y="0"/>
                </a:lnTo>
                <a:lnTo>
                  <a:pt x="269748" y="10668"/>
                </a:lnTo>
                <a:lnTo>
                  <a:pt x="204216" y="76200"/>
                </a:lnTo>
                <a:close/>
              </a:path>
              <a:path w="1316990" h="76200">
                <a:moveTo>
                  <a:pt x="242316" y="76200"/>
                </a:moveTo>
                <a:lnTo>
                  <a:pt x="233172" y="67056"/>
                </a:lnTo>
                <a:lnTo>
                  <a:pt x="298704" y="0"/>
                </a:lnTo>
                <a:lnTo>
                  <a:pt x="309372" y="10668"/>
                </a:lnTo>
                <a:lnTo>
                  <a:pt x="242316" y="76200"/>
                </a:lnTo>
                <a:close/>
              </a:path>
              <a:path w="1316990" h="76200">
                <a:moveTo>
                  <a:pt x="281940" y="76200"/>
                </a:moveTo>
                <a:lnTo>
                  <a:pt x="271272" y="67056"/>
                </a:lnTo>
                <a:lnTo>
                  <a:pt x="336804" y="0"/>
                </a:lnTo>
                <a:lnTo>
                  <a:pt x="347472" y="10668"/>
                </a:lnTo>
                <a:lnTo>
                  <a:pt x="281940" y="76200"/>
                </a:lnTo>
                <a:close/>
              </a:path>
              <a:path w="1316990" h="76200">
                <a:moveTo>
                  <a:pt x="320040" y="76200"/>
                </a:moveTo>
                <a:lnTo>
                  <a:pt x="309372" y="67056"/>
                </a:lnTo>
                <a:lnTo>
                  <a:pt x="376428" y="0"/>
                </a:lnTo>
                <a:lnTo>
                  <a:pt x="385572" y="10668"/>
                </a:lnTo>
                <a:lnTo>
                  <a:pt x="320040" y="76200"/>
                </a:lnTo>
                <a:close/>
              </a:path>
              <a:path w="1316990" h="76200">
                <a:moveTo>
                  <a:pt x="359664" y="76200"/>
                </a:moveTo>
                <a:lnTo>
                  <a:pt x="348996" y="67056"/>
                </a:lnTo>
                <a:lnTo>
                  <a:pt x="414528" y="0"/>
                </a:lnTo>
                <a:lnTo>
                  <a:pt x="425196" y="10668"/>
                </a:lnTo>
                <a:lnTo>
                  <a:pt x="359664" y="76200"/>
                </a:lnTo>
                <a:close/>
              </a:path>
              <a:path w="1316990" h="76200">
                <a:moveTo>
                  <a:pt x="397764" y="76200"/>
                </a:moveTo>
                <a:lnTo>
                  <a:pt x="387096" y="67056"/>
                </a:lnTo>
                <a:lnTo>
                  <a:pt x="454152" y="0"/>
                </a:lnTo>
                <a:lnTo>
                  <a:pt x="463296" y="10668"/>
                </a:lnTo>
                <a:lnTo>
                  <a:pt x="397764" y="76200"/>
                </a:lnTo>
                <a:close/>
              </a:path>
              <a:path w="1316990" h="76200">
                <a:moveTo>
                  <a:pt x="435864" y="76200"/>
                </a:moveTo>
                <a:lnTo>
                  <a:pt x="426720" y="67056"/>
                </a:lnTo>
                <a:lnTo>
                  <a:pt x="492252" y="0"/>
                </a:lnTo>
                <a:lnTo>
                  <a:pt x="502920" y="10668"/>
                </a:lnTo>
                <a:lnTo>
                  <a:pt x="435864" y="76200"/>
                </a:lnTo>
                <a:close/>
              </a:path>
              <a:path w="1316990" h="76200">
                <a:moveTo>
                  <a:pt x="475488" y="76200"/>
                </a:moveTo>
                <a:lnTo>
                  <a:pt x="464820" y="67056"/>
                </a:lnTo>
                <a:lnTo>
                  <a:pt x="531876" y="0"/>
                </a:lnTo>
                <a:lnTo>
                  <a:pt x="541020" y="10668"/>
                </a:lnTo>
                <a:lnTo>
                  <a:pt x="475488" y="76200"/>
                </a:lnTo>
                <a:close/>
              </a:path>
              <a:path w="1316990" h="76200">
                <a:moveTo>
                  <a:pt x="513588" y="76200"/>
                </a:moveTo>
                <a:lnTo>
                  <a:pt x="504444" y="67056"/>
                </a:lnTo>
                <a:lnTo>
                  <a:pt x="569976" y="0"/>
                </a:lnTo>
                <a:lnTo>
                  <a:pt x="580644" y="10668"/>
                </a:lnTo>
                <a:lnTo>
                  <a:pt x="513588" y="76200"/>
                </a:lnTo>
                <a:close/>
              </a:path>
              <a:path w="1316990" h="76200">
                <a:moveTo>
                  <a:pt x="553212" y="76200"/>
                </a:moveTo>
                <a:lnTo>
                  <a:pt x="542544" y="67056"/>
                </a:lnTo>
                <a:lnTo>
                  <a:pt x="608076" y="0"/>
                </a:lnTo>
                <a:lnTo>
                  <a:pt x="618744" y="10668"/>
                </a:lnTo>
                <a:lnTo>
                  <a:pt x="553212" y="76200"/>
                </a:lnTo>
                <a:close/>
              </a:path>
              <a:path w="1316990" h="76200">
                <a:moveTo>
                  <a:pt x="591312" y="76200"/>
                </a:moveTo>
                <a:lnTo>
                  <a:pt x="580644" y="67056"/>
                </a:lnTo>
                <a:lnTo>
                  <a:pt x="647700" y="0"/>
                </a:lnTo>
                <a:lnTo>
                  <a:pt x="656844" y="10668"/>
                </a:lnTo>
                <a:lnTo>
                  <a:pt x="591312" y="76200"/>
                </a:lnTo>
                <a:close/>
              </a:path>
              <a:path w="1316990" h="76200">
                <a:moveTo>
                  <a:pt x="629412" y="76200"/>
                </a:moveTo>
                <a:lnTo>
                  <a:pt x="620268" y="67056"/>
                </a:lnTo>
                <a:lnTo>
                  <a:pt x="685800" y="0"/>
                </a:lnTo>
                <a:lnTo>
                  <a:pt x="696468" y="10668"/>
                </a:lnTo>
                <a:lnTo>
                  <a:pt x="629412" y="76200"/>
                </a:lnTo>
                <a:close/>
              </a:path>
              <a:path w="1316990" h="76200">
                <a:moveTo>
                  <a:pt x="669036" y="76200"/>
                </a:moveTo>
                <a:lnTo>
                  <a:pt x="658368" y="67056"/>
                </a:lnTo>
                <a:lnTo>
                  <a:pt x="725424" y="0"/>
                </a:lnTo>
                <a:lnTo>
                  <a:pt x="734568" y="10668"/>
                </a:lnTo>
                <a:lnTo>
                  <a:pt x="669036" y="76200"/>
                </a:lnTo>
                <a:close/>
              </a:path>
              <a:path w="1316990" h="76200">
                <a:moveTo>
                  <a:pt x="707136" y="76200"/>
                </a:moveTo>
                <a:lnTo>
                  <a:pt x="697992" y="67056"/>
                </a:lnTo>
                <a:lnTo>
                  <a:pt x="763524" y="0"/>
                </a:lnTo>
                <a:lnTo>
                  <a:pt x="774192" y="10668"/>
                </a:lnTo>
                <a:lnTo>
                  <a:pt x="707136" y="76200"/>
                </a:lnTo>
                <a:close/>
              </a:path>
              <a:path w="1316990" h="76200">
                <a:moveTo>
                  <a:pt x="746760" y="76200"/>
                </a:moveTo>
                <a:lnTo>
                  <a:pt x="736092" y="67056"/>
                </a:lnTo>
                <a:lnTo>
                  <a:pt x="803148" y="0"/>
                </a:lnTo>
                <a:lnTo>
                  <a:pt x="812292" y="10668"/>
                </a:lnTo>
                <a:lnTo>
                  <a:pt x="746760" y="76200"/>
                </a:lnTo>
                <a:close/>
              </a:path>
              <a:path w="1316990" h="76200">
                <a:moveTo>
                  <a:pt x="784860" y="76200"/>
                </a:moveTo>
                <a:lnTo>
                  <a:pt x="775716" y="67056"/>
                </a:lnTo>
                <a:lnTo>
                  <a:pt x="841248" y="0"/>
                </a:lnTo>
                <a:lnTo>
                  <a:pt x="851916" y="10668"/>
                </a:lnTo>
                <a:lnTo>
                  <a:pt x="784860" y="76200"/>
                </a:lnTo>
                <a:close/>
              </a:path>
              <a:path w="1316990" h="76200">
                <a:moveTo>
                  <a:pt x="824484" y="76200"/>
                </a:moveTo>
                <a:lnTo>
                  <a:pt x="813816" y="67056"/>
                </a:lnTo>
                <a:lnTo>
                  <a:pt x="879348" y="0"/>
                </a:lnTo>
                <a:lnTo>
                  <a:pt x="890016" y="10668"/>
                </a:lnTo>
                <a:lnTo>
                  <a:pt x="824484" y="76200"/>
                </a:lnTo>
                <a:close/>
              </a:path>
              <a:path w="1316990" h="76200">
                <a:moveTo>
                  <a:pt x="862584" y="76200"/>
                </a:moveTo>
                <a:lnTo>
                  <a:pt x="851916" y="67056"/>
                </a:lnTo>
                <a:lnTo>
                  <a:pt x="918972" y="0"/>
                </a:lnTo>
                <a:lnTo>
                  <a:pt x="928116" y="10668"/>
                </a:lnTo>
                <a:lnTo>
                  <a:pt x="862584" y="76200"/>
                </a:lnTo>
                <a:close/>
              </a:path>
              <a:path w="1316990" h="76200">
                <a:moveTo>
                  <a:pt x="900684" y="76200"/>
                </a:moveTo>
                <a:lnTo>
                  <a:pt x="891540" y="67056"/>
                </a:lnTo>
                <a:lnTo>
                  <a:pt x="957072" y="0"/>
                </a:lnTo>
                <a:lnTo>
                  <a:pt x="967740" y="10668"/>
                </a:lnTo>
                <a:lnTo>
                  <a:pt x="900684" y="76200"/>
                </a:lnTo>
                <a:close/>
              </a:path>
              <a:path w="1316990" h="76200">
                <a:moveTo>
                  <a:pt x="940308" y="76200"/>
                </a:moveTo>
                <a:lnTo>
                  <a:pt x="929640" y="67056"/>
                </a:lnTo>
                <a:lnTo>
                  <a:pt x="996696" y="0"/>
                </a:lnTo>
                <a:lnTo>
                  <a:pt x="1005840" y="10668"/>
                </a:lnTo>
                <a:lnTo>
                  <a:pt x="940308" y="76200"/>
                </a:lnTo>
                <a:close/>
              </a:path>
              <a:path w="1316990" h="76200">
                <a:moveTo>
                  <a:pt x="978408" y="76200"/>
                </a:moveTo>
                <a:lnTo>
                  <a:pt x="969264" y="67056"/>
                </a:lnTo>
                <a:lnTo>
                  <a:pt x="1034796" y="0"/>
                </a:lnTo>
                <a:lnTo>
                  <a:pt x="1045464" y="10668"/>
                </a:lnTo>
                <a:lnTo>
                  <a:pt x="978408" y="76200"/>
                </a:lnTo>
                <a:close/>
              </a:path>
              <a:path w="1316990" h="76200">
                <a:moveTo>
                  <a:pt x="1018032" y="76200"/>
                </a:moveTo>
                <a:lnTo>
                  <a:pt x="1007364" y="67056"/>
                </a:lnTo>
                <a:lnTo>
                  <a:pt x="1074420" y="0"/>
                </a:lnTo>
                <a:lnTo>
                  <a:pt x="1083564" y="10668"/>
                </a:lnTo>
                <a:lnTo>
                  <a:pt x="1018032" y="76200"/>
                </a:lnTo>
                <a:close/>
              </a:path>
              <a:path w="1316990" h="76200">
                <a:moveTo>
                  <a:pt x="1056132" y="76200"/>
                </a:moveTo>
                <a:lnTo>
                  <a:pt x="1046988" y="67056"/>
                </a:lnTo>
                <a:lnTo>
                  <a:pt x="1112520" y="0"/>
                </a:lnTo>
                <a:lnTo>
                  <a:pt x="1123188" y="10668"/>
                </a:lnTo>
                <a:lnTo>
                  <a:pt x="1056132" y="76200"/>
                </a:lnTo>
                <a:close/>
              </a:path>
              <a:path w="1316990" h="76200">
                <a:moveTo>
                  <a:pt x="1095756" y="76200"/>
                </a:moveTo>
                <a:lnTo>
                  <a:pt x="1085088" y="67056"/>
                </a:lnTo>
                <a:lnTo>
                  <a:pt x="1150620" y="0"/>
                </a:lnTo>
                <a:lnTo>
                  <a:pt x="1161288" y="10668"/>
                </a:lnTo>
                <a:lnTo>
                  <a:pt x="1095756" y="76200"/>
                </a:lnTo>
                <a:close/>
              </a:path>
              <a:path w="1316990" h="76200">
                <a:moveTo>
                  <a:pt x="1133856" y="76200"/>
                </a:moveTo>
                <a:lnTo>
                  <a:pt x="1123188" y="67056"/>
                </a:lnTo>
                <a:lnTo>
                  <a:pt x="1190244" y="0"/>
                </a:lnTo>
                <a:lnTo>
                  <a:pt x="1199388" y="10668"/>
                </a:lnTo>
                <a:lnTo>
                  <a:pt x="1133856" y="76200"/>
                </a:lnTo>
                <a:close/>
              </a:path>
              <a:path w="1316990" h="76200">
                <a:moveTo>
                  <a:pt x="1171956" y="76200"/>
                </a:moveTo>
                <a:lnTo>
                  <a:pt x="1162812" y="67056"/>
                </a:lnTo>
                <a:lnTo>
                  <a:pt x="1228344" y="0"/>
                </a:lnTo>
                <a:lnTo>
                  <a:pt x="1239012" y="10668"/>
                </a:lnTo>
                <a:lnTo>
                  <a:pt x="1171956" y="76200"/>
                </a:lnTo>
                <a:close/>
              </a:path>
              <a:path w="1316990" h="76200">
                <a:moveTo>
                  <a:pt x="1211580" y="76200"/>
                </a:moveTo>
                <a:lnTo>
                  <a:pt x="1200912" y="67056"/>
                </a:lnTo>
                <a:lnTo>
                  <a:pt x="1267968" y="0"/>
                </a:lnTo>
                <a:lnTo>
                  <a:pt x="1277112" y="10668"/>
                </a:lnTo>
                <a:lnTo>
                  <a:pt x="1211580" y="76200"/>
                </a:lnTo>
                <a:close/>
              </a:path>
              <a:path w="1316990" h="76200">
                <a:moveTo>
                  <a:pt x="1249680" y="76200"/>
                </a:moveTo>
                <a:lnTo>
                  <a:pt x="1240536" y="67056"/>
                </a:lnTo>
                <a:lnTo>
                  <a:pt x="1306068" y="0"/>
                </a:lnTo>
                <a:lnTo>
                  <a:pt x="1316736" y="10668"/>
                </a:lnTo>
                <a:lnTo>
                  <a:pt x="1249680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215628" y="8071102"/>
            <a:ext cx="1316990" cy="76200"/>
          </a:xfrm>
          <a:custGeom>
            <a:avLst/>
            <a:gdLst/>
            <a:ahLst/>
            <a:cxnLst/>
            <a:rect l="l" t="t" r="r" b="b"/>
            <a:pathLst>
              <a:path w="1316990" h="76200">
                <a:moveTo>
                  <a:pt x="10668" y="76200"/>
                </a:moveTo>
                <a:lnTo>
                  <a:pt x="0" y="67056"/>
                </a:lnTo>
                <a:lnTo>
                  <a:pt x="65532" y="0"/>
                </a:lnTo>
                <a:lnTo>
                  <a:pt x="76200" y="10668"/>
                </a:lnTo>
                <a:lnTo>
                  <a:pt x="10668" y="76200"/>
                </a:lnTo>
                <a:close/>
              </a:path>
              <a:path w="1316990" h="76200">
                <a:moveTo>
                  <a:pt x="48768" y="76200"/>
                </a:moveTo>
                <a:lnTo>
                  <a:pt x="38100" y="67056"/>
                </a:lnTo>
                <a:lnTo>
                  <a:pt x="105156" y="0"/>
                </a:lnTo>
                <a:lnTo>
                  <a:pt x="114300" y="10668"/>
                </a:lnTo>
                <a:lnTo>
                  <a:pt x="48768" y="76200"/>
                </a:lnTo>
                <a:close/>
              </a:path>
              <a:path w="1316990" h="76200">
                <a:moveTo>
                  <a:pt x="88392" y="76200"/>
                </a:moveTo>
                <a:lnTo>
                  <a:pt x="77724" y="67056"/>
                </a:lnTo>
                <a:lnTo>
                  <a:pt x="143256" y="0"/>
                </a:lnTo>
                <a:lnTo>
                  <a:pt x="153924" y="10668"/>
                </a:lnTo>
                <a:lnTo>
                  <a:pt x="88392" y="76200"/>
                </a:lnTo>
                <a:close/>
              </a:path>
              <a:path w="1316990" h="76200">
                <a:moveTo>
                  <a:pt x="126492" y="76200"/>
                </a:moveTo>
                <a:lnTo>
                  <a:pt x="115824" y="67056"/>
                </a:lnTo>
                <a:lnTo>
                  <a:pt x="182880" y="0"/>
                </a:lnTo>
                <a:lnTo>
                  <a:pt x="192024" y="10668"/>
                </a:lnTo>
                <a:lnTo>
                  <a:pt x="126492" y="76200"/>
                </a:lnTo>
                <a:close/>
              </a:path>
              <a:path w="1316990" h="76200">
                <a:moveTo>
                  <a:pt x="164592" y="76200"/>
                </a:moveTo>
                <a:lnTo>
                  <a:pt x="155448" y="67056"/>
                </a:lnTo>
                <a:lnTo>
                  <a:pt x="220980" y="0"/>
                </a:lnTo>
                <a:lnTo>
                  <a:pt x="231648" y="10668"/>
                </a:lnTo>
                <a:lnTo>
                  <a:pt x="164592" y="76200"/>
                </a:lnTo>
                <a:close/>
              </a:path>
              <a:path w="1316990" h="76200">
                <a:moveTo>
                  <a:pt x="204216" y="76200"/>
                </a:moveTo>
                <a:lnTo>
                  <a:pt x="193548" y="67056"/>
                </a:lnTo>
                <a:lnTo>
                  <a:pt x="260604" y="0"/>
                </a:lnTo>
                <a:lnTo>
                  <a:pt x="269748" y="10668"/>
                </a:lnTo>
                <a:lnTo>
                  <a:pt x="204216" y="76200"/>
                </a:lnTo>
                <a:close/>
              </a:path>
              <a:path w="1316990" h="76200">
                <a:moveTo>
                  <a:pt x="242316" y="76200"/>
                </a:moveTo>
                <a:lnTo>
                  <a:pt x="233172" y="67056"/>
                </a:lnTo>
                <a:lnTo>
                  <a:pt x="298704" y="0"/>
                </a:lnTo>
                <a:lnTo>
                  <a:pt x="309372" y="10668"/>
                </a:lnTo>
                <a:lnTo>
                  <a:pt x="242316" y="76200"/>
                </a:lnTo>
                <a:close/>
              </a:path>
              <a:path w="1316990" h="76200">
                <a:moveTo>
                  <a:pt x="281940" y="76200"/>
                </a:moveTo>
                <a:lnTo>
                  <a:pt x="271272" y="67056"/>
                </a:lnTo>
                <a:lnTo>
                  <a:pt x="336804" y="0"/>
                </a:lnTo>
                <a:lnTo>
                  <a:pt x="347472" y="10668"/>
                </a:lnTo>
                <a:lnTo>
                  <a:pt x="281940" y="76200"/>
                </a:lnTo>
                <a:close/>
              </a:path>
              <a:path w="1316990" h="76200">
                <a:moveTo>
                  <a:pt x="320040" y="76200"/>
                </a:moveTo>
                <a:lnTo>
                  <a:pt x="309372" y="67056"/>
                </a:lnTo>
                <a:lnTo>
                  <a:pt x="376428" y="0"/>
                </a:lnTo>
                <a:lnTo>
                  <a:pt x="385572" y="10668"/>
                </a:lnTo>
                <a:lnTo>
                  <a:pt x="320040" y="76200"/>
                </a:lnTo>
                <a:close/>
              </a:path>
              <a:path w="1316990" h="76200">
                <a:moveTo>
                  <a:pt x="359664" y="76200"/>
                </a:moveTo>
                <a:lnTo>
                  <a:pt x="348996" y="67056"/>
                </a:lnTo>
                <a:lnTo>
                  <a:pt x="414528" y="0"/>
                </a:lnTo>
                <a:lnTo>
                  <a:pt x="425196" y="10668"/>
                </a:lnTo>
                <a:lnTo>
                  <a:pt x="359664" y="76200"/>
                </a:lnTo>
                <a:close/>
              </a:path>
              <a:path w="1316990" h="76200">
                <a:moveTo>
                  <a:pt x="397764" y="76200"/>
                </a:moveTo>
                <a:lnTo>
                  <a:pt x="387096" y="67056"/>
                </a:lnTo>
                <a:lnTo>
                  <a:pt x="454152" y="0"/>
                </a:lnTo>
                <a:lnTo>
                  <a:pt x="463296" y="10668"/>
                </a:lnTo>
                <a:lnTo>
                  <a:pt x="397764" y="76200"/>
                </a:lnTo>
                <a:close/>
              </a:path>
              <a:path w="1316990" h="76200">
                <a:moveTo>
                  <a:pt x="435864" y="76200"/>
                </a:moveTo>
                <a:lnTo>
                  <a:pt x="426720" y="67056"/>
                </a:lnTo>
                <a:lnTo>
                  <a:pt x="492252" y="0"/>
                </a:lnTo>
                <a:lnTo>
                  <a:pt x="502920" y="10668"/>
                </a:lnTo>
                <a:lnTo>
                  <a:pt x="435864" y="76200"/>
                </a:lnTo>
                <a:close/>
              </a:path>
              <a:path w="1316990" h="76200">
                <a:moveTo>
                  <a:pt x="475488" y="76200"/>
                </a:moveTo>
                <a:lnTo>
                  <a:pt x="464820" y="67056"/>
                </a:lnTo>
                <a:lnTo>
                  <a:pt x="531876" y="0"/>
                </a:lnTo>
                <a:lnTo>
                  <a:pt x="541020" y="10668"/>
                </a:lnTo>
                <a:lnTo>
                  <a:pt x="475488" y="76200"/>
                </a:lnTo>
                <a:close/>
              </a:path>
              <a:path w="1316990" h="76200">
                <a:moveTo>
                  <a:pt x="513588" y="76200"/>
                </a:moveTo>
                <a:lnTo>
                  <a:pt x="504444" y="67056"/>
                </a:lnTo>
                <a:lnTo>
                  <a:pt x="569976" y="0"/>
                </a:lnTo>
                <a:lnTo>
                  <a:pt x="580644" y="10668"/>
                </a:lnTo>
                <a:lnTo>
                  <a:pt x="513588" y="76200"/>
                </a:lnTo>
                <a:close/>
              </a:path>
              <a:path w="1316990" h="76200">
                <a:moveTo>
                  <a:pt x="553212" y="76200"/>
                </a:moveTo>
                <a:lnTo>
                  <a:pt x="542544" y="67056"/>
                </a:lnTo>
                <a:lnTo>
                  <a:pt x="608076" y="0"/>
                </a:lnTo>
                <a:lnTo>
                  <a:pt x="618744" y="10668"/>
                </a:lnTo>
                <a:lnTo>
                  <a:pt x="553212" y="76200"/>
                </a:lnTo>
                <a:close/>
              </a:path>
              <a:path w="1316990" h="76200">
                <a:moveTo>
                  <a:pt x="591312" y="76200"/>
                </a:moveTo>
                <a:lnTo>
                  <a:pt x="580644" y="67056"/>
                </a:lnTo>
                <a:lnTo>
                  <a:pt x="647700" y="0"/>
                </a:lnTo>
                <a:lnTo>
                  <a:pt x="656844" y="10668"/>
                </a:lnTo>
                <a:lnTo>
                  <a:pt x="591312" y="76200"/>
                </a:lnTo>
                <a:close/>
              </a:path>
              <a:path w="1316990" h="76200">
                <a:moveTo>
                  <a:pt x="629412" y="76200"/>
                </a:moveTo>
                <a:lnTo>
                  <a:pt x="620268" y="67056"/>
                </a:lnTo>
                <a:lnTo>
                  <a:pt x="685800" y="0"/>
                </a:lnTo>
                <a:lnTo>
                  <a:pt x="696468" y="10668"/>
                </a:lnTo>
                <a:lnTo>
                  <a:pt x="629412" y="76200"/>
                </a:lnTo>
                <a:close/>
              </a:path>
              <a:path w="1316990" h="76200">
                <a:moveTo>
                  <a:pt x="669036" y="76200"/>
                </a:moveTo>
                <a:lnTo>
                  <a:pt x="658368" y="67056"/>
                </a:lnTo>
                <a:lnTo>
                  <a:pt x="725424" y="0"/>
                </a:lnTo>
                <a:lnTo>
                  <a:pt x="734568" y="10668"/>
                </a:lnTo>
                <a:lnTo>
                  <a:pt x="669036" y="76200"/>
                </a:lnTo>
                <a:close/>
              </a:path>
              <a:path w="1316990" h="76200">
                <a:moveTo>
                  <a:pt x="707136" y="76200"/>
                </a:moveTo>
                <a:lnTo>
                  <a:pt x="697992" y="67056"/>
                </a:lnTo>
                <a:lnTo>
                  <a:pt x="763524" y="0"/>
                </a:lnTo>
                <a:lnTo>
                  <a:pt x="774192" y="10668"/>
                </a:lnTo>
                <a:lnTo>
                  <a:pt x="707136" y="76200"/>
                </a:lnTo>
                <a:close/>
              </a:path>
              <a:path w="1316990" h="76200">
                <a:moveTo>
                  <a:pt x="746760" y="76200"/>
                </a:moveTo>
                <a:lnTo>
                  <a:pt x="736092" y="67056"/>
                </a:lnTo>
                <a:lnTo>
                  <a:pt x="803148" y="0"/>
                </a:lnTo>
                <a:lnTo>
                  <a:pt x="812292" y="10668"/>
                </a:lnTo>
                <a:lnTo>
                  <a:pt x="746760" y="76200"/>
                </a:lnTo>
                <a:close/>
              </a:path>
              <a:path w="1316990" h="76200">
                <a:moveTo>
                  <a:pt x="784860" y="76200"/>
                </a:moveTo>
                <a:lnTo>
                  <a:pt x="775716" y="67056"/>
                </a:lnTo>
                <a:lnTo>
                  <a:pt x="841248" y="0"/>
                </a:lnTo>
                <a:lnTo>
                  <a:pt x="851916" y="10668"/>
                </a:lnTo>
                <a:lnTo>
                  <a:pt x="784860" y="76200"/>
                </a:lnTo>
                <a:close/>
              </a:path>
              <a:path w="1316990" h="76200">
                <a:moveTo>
                  <a:pt x="824484" y="76200"/>
                </a:moveTo>
                <a:lnTo>
                  <a:pt x="813816" y="67056"/>
                </a:lnTo>
                <a:lnTo>
                  <a:pt x="879348" y="0"/>
                </a:lnTo>
                <a:lnTo>
                  <a:pt x="890016" y="10668"/>
                </a:lnTo>
                <a:lnTo>
                  <a:pt x="824484" y="76200"/>
                </a:lnTo>
                <a:close/>
              </a:path>
              <a:path w="1316990" h="76200">
                <a:moveTo>
                  <a:pt x="862584" y="76200"/>
                </a:moveTo>
                <a:lnTo>
                  <a:pt x="851916" y="67056"/>
                </a:lnTo>
                <a:lnTo>
                  <a:pt x="918972" y="0"/>
                </a:lnTo>
                <a:lnTo>
                  <a:pt x="928116" y="10668"/>
                </a:lnTo>
                <a:lnTo>
                  <a:pt x="862584" y="76200"/>
                </a:lnTo>
                <a:close/>
              </a:path>
              <a:path w="1316990" h="76200">
                <a:moveTo>
                  <a:pt x="900684" y="76200"/>
                </a:moveTo>
                <a:lnTo>
                  <a:pt x="891540" y="67056"/>
                </a:lnTo>
                <a:lnTo>
                  <a:pt x="957072" y="0"/>
                </a:lnTo>
                <a:lnTo>
                  <a:pt x="967740" y="10668"/>
                </a:lnTo>
                <a:lnTo>
                  <a:pt x="900684" y="76200"/>
                </a:lnTo>
                <a:close/>
              </a:path>
              <a:path w="1316990" h="76200">
                <a:moveTo>
                  <a:pt x="940308" y="76200"/>
                </a:moveTo>
                <a:lnTo>
                  <a:pt x="929640" y="67056"/>
                </a:lnTo>
                <a:lnTo>
                  <a:pt x="996696" y="0"/>
                </a:lnTo>
                <a:lnTo>
                  <a:pt x="1005840" y="10668"/>
                </a:lnTo>
                <a:lnTo>
                  <a:pt x="940308" y="76200"/>
                </a:lnTo>
                <a:close/>
              </a:path>
              <a:path w="1316990" h="76200">
                <a:moveTo>
                  <a:pt x="978408" y="76200"/>
                </a:moveTo>
                <a:lnTo>
                  <a:pt x="969264" y="67056"/>
                </a:lnTo>
                <a:lnTo>
                  <a:pt x="1034796" y="0"/>
                </a:lnTo>
                <a:lnTo>
                  <a:pt x="1045464" y="10668"/>
                </a:lnTo>
                <a:lnTo>
                  <a:pt x="978408" y="76200"/>
                </a:lnTo>
                <a:close/>
              </a:path>
              <a:path w="1316990" h="76200">
                <a:moveTo>
                  <a:pt x="1018032" y="76200"/>
                </a:moveTo>
                <a:lnTo>
                  <a:pt x="1007364" y="67056"/>
                </a:lnTo>
                <a:lnTo>
                  <a:pt x="1074420" y="0"/>
                </a:lnTo>
                <a:lnTo>
                  <a:pt x="1083564" y="10668"/>
                </a:lnTo>
                <a:lnTo>
                  <a:pt x="1018032" y="76200"/>
                </a:lnTo>
                <a:close/>
              </a:path>
              <a:path w="1316990" h="76200">
                <a:moveTo>
                  <a:pt x="1056132" y="76200"/>
                </a:moveTo>
                <a:lnTo>
                  <a:pt x="1046988" y="67056"/>
                </a:lnTo>
                <a:lnTo>
                  <a:pt x="1112520" y="0"/>
                </a:lnTo>
                <a:lnTo>
                  <a:pt x="1123188" y="10668"/>
                </a:lnTo>
                <a:lnTo>
                  <a:pt x="1056132" y="76200"/>
                </a:lnTo>
                <a:close/>
              </a:path>
              <a:path w="1316990" h="76200">
                <a:moveTo>
                  <a:pt x="1095756" y="76200"/>
                </a:moveTo>
                <a:lnTo>
                  <a:pt x="1085088" y="67056"/>
                </a:lnTo>
                <a:lnTo>
                  <a:pt x="1150620" y="0"/>
                </a:lnTo>
                <a:lnTo>
                  <a:pt x="1161288" y="10668"/>
                </a:lnTo>
                <a:lnTo>
                  <a:pt x="1095756" y="76200"/>
                </a:lnTo>
                <a:close/>
              </a:path>
              <a:path w="1316990" h="76200">
                <a:moveTo>
                  <a:pt x="1133856" y="76200"/>
                </a:moveTo>
                <a:lnTo>
                  <a:pt x="1123188" y="67056"/>
                </a:lnTo>
                <a:lnTo>
                  <a:pt x="1190244" y="0"/>
                </a:lnTo>
                <a:lnTo>
                  <a:pt x="1199388" y="10668"/>
                </a:lnTo>
                <a:lnTo>
                  <a:pt x="1133856" y="76200"/>
                </a:lnTo>
                <a:close/>
              </a:path>
              <a:path w="1316990" h="76200">
                <a:moveTo>
                  <a:pt x="1171956" y="76200"/>
                </a:moveTo>
                <a:lnTo>
                  <a:pt x="1162812" y="67056"/>
                </a:lnTo>
                <a:lnTo>
                  <a:pt x="1228344" y="0"/>
                </a:lnTo>
                <a:lnTo>
                  <a:pt x="1239012" y="10668"/>
                </a:lnTo>
                <a:lnTo>
                  <a:pt x="1171956" y="76200"/>
                </a:lnTo>
                <a:close/>
              </a:path>
              <a:path w="1316990" h="76200">
                <a:moveTo>
                  <a:pt x="1211580" y="76200"/>
                </a:moveTo>
                <a:lnTo>
                  <a:pt x="1200912" y="67056"/>
                </a:lnTo>
                <a:lnTo>
                  <a:pt x="1267968" y="0"/>
                </a:lnTo>
                <a:lnTo>
                  <a:pt x="1277112" y="10668"/>
                </a:lnTo>
                <a:lnTo>
                  <a:pt x="1211580" y="76200"/>
                </a:lnTo>
                <a:close/>
              </a:path>
              <a:path w="1316990" h="76200">
                <a:moveTo>
                  <a:pt x="1249680" y="76200"/>
                </a:moveTo>
                <a:lnTo>
                  <a:pt x="1240536" y="67056"/>
                </a:lnTo>
                <a:lnTo>
                  <a:pt x="1306068" y="0"/>
                </a:lnTo>
                <a:lnTo>
                  <a:pt x="1316736" y="10668"/>
                </a:lnTo>
                <a:lnTo>
                  <a:pt x="1249680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138928" y="3866387"/>
            <a:ext cx="4735195" cy="76200"/>
          </a:xfrm>
          <a:custGeom>
            <a:avLst/>
            <a:gdLst/>
            <a:ahLst/>
            <a:cxnLst/>
            <a:rect l="l" t="t" r="r" b="b"/>
            <a:pathLst>
              <a:path w="4735195" h="76200">
                <a:moveTo>
                  <a:pt x="10668" y="76200"/>
                </a:moveTo>
                <a:lnTo>
                  <a:pt x="0" y="67056"/>
                </a:lnTo>
                <a:lnTo>
                  <a:pt x="67056" y="0"/>
                </a:lnTo>
                <a:lnTo>
                  <a:pt x="76200" y="10668"/>
                </a:lnTo>
                <a:lnTo>
                  <a:pt x="10668" y="76200"/>
                </a:lnTo>
                <a:close/>
              </a:path>
              <a:path w="4735195" h="76200">
                <a:moveTo>
                  <a:pt x="48768" y="76200"/>
                </a:moveTo>
                <a:lnTo>
                  <a:pt x="38100" y="67056"/>
                </a:lnTo>
                <a:lnTo>
                  <a:pt x="105156" y="0"/>
                </a:lnTo>
                <a:lnTo>
                  <a:pt x="114300" y="10668"/>
                </a:lnTo>
                <a:lnTo>
                  <a:pt x="48768" y="76200"/>
                </a:lnTo>
                <a:close/>
              </a:path>
              <a:path w="4735195" h="76200">
                <a:moveTo>
                  <a:pt x="86868" y="76200"/>
                </a:moveTo>
                <a:lnTo>
                  <a:pt x="76200" y="67056"/>
                </a:lnTo>
                <a:lnTo>
                  <a:pt x="143256" y="0"/>
                </a:lnTo>
                <a:lnTo>
                  <a:pt x="152400" y="10668"/>
                </a:lnTo>
                <a:lnTo>
                  <a:pt x="86868" y="76200"/>
                </a:lnTo>
                <a:close/>
              </a:path>
              <a:path w="4735195" h="76200">
                <a:moveTo>
                  <a:pt x="124968" y="76200"/>
                </a:moveTo>
                <a:lnTo>
                  <a:pt x="114300" y="67056"/>
                </a:lnTo>
                <a:lnTo>
                  <a:pt x="181356" y="0"/>
                </a:lnTo>
                <a:lnTo>
                  <a:pt x="190500" y="10668"/>
                </a:lnTo>
                <a:lnTo>
                  <a:pt x="124968" y="76200"/>
                </a:lnTo>
                <a:close/>
              </a:path>
              <a:path w="4735195" h="76200">
                <a:moveTo>
                  <a:pt x="163068" y="76200"/>
                </a:moveTo>
                <a:lnTo>
                  <a:pt x="152400" y="67056"/>
                </a:lnTo>
                <a:lnTo>
                  <a:pt x="219456" y="0"/>
                </a:lnTo>
                <a:lnTo>
                  <a:pt x="228600" y="10668"/>
                </a:lnTo>
                <a:lnTo>
                  <a:pt x="163068" y="76200"/>
                </a:lnTo>
                <a:close/>
              </a:path>
              <a:path w="4735195" h="76200">
                <a:moveTo>
                  <a:pt x="201168" y="76200"/>
                </a:moveTo>
                <a:lnTo>
                  <a:pt x="190500" y="67056"/>
                </a:lnTo>
                <a:lnTo>
                  <a:pt x="257556" y="0"/>
                </a:lnTo>
                <a:lnTo>
                  <a:pt x="266700" y="10668"/>
                </a:lnTo>
                <a:lnTo>
                  <a:pt x="201168" y="76200"/>
                </a:lnTo>
                <a:close/>
              </a:path>
              <a:path w="4735195" h="76200">
                <a:moveTo>
                  <a:pt x="239268" y="76200"/>
                </a:moveTo>
                <a:lnTo>
                  <a:pt x="228600" y="67056"/>
                </a:lnTo>
                <a:lnTo>
                  <a:pt x="295656" y="0"/>
                </a:lnTo>
                <a:lnTo>
                  <a:pt x="304800" y="10668"/>
                </a:lnTo>
                <a:lnTo>
                  <a:pt x="239268" y="76200"/>
                </a:lnTo>
                <a:close/>
              </a:path>
              <a:path w="4735195" h="76200">
                <a:moveTo>
                  <a:pt x="277368" y="76200"/>
                </a:moveTo>
                <a:lnTo>
                  <a:pt x="268224" y="67056"/>
                </a:lnTo>
                <a:lnTo>
                  <a:pt x="333756" y="0"/>
                </a:lnTo>
                <a:lnTo>
                  <a:pt x="344424" y="10668"/>
                </a:lnTo>
                <a:lnTo>
                  <a:pt x="277368" y="76200"/>
                </a:lnTo>
                <a:close/>
              </a:path>
              <a:path w="4735195" h="76200">
                <a:moveTo>
                  <a:pt x="315468" y="76200"/>
                </a:moveTo>
                <a:lnTo>
                  <a:pt x="306324" y="67056"/>
                </a:lnTo>
                <a:lnTo>
                  <a:pt x="371856" y="0"/>
                </a:lnTo>
                <a:lnTo>
                  <a:pt x="382524" y="10668"/>
                </a:lnTo>
                <a:lnTo>
                  <a:pt x="315468" y="76200"/>
                </a:lnTo>
                <a:close/>
              </a:path>
              <a:path w="4735195" h="76200">
                <a:moveTo>
                  <a:pt x="353568" y="76200"/>
                </a:moveTo>
                <a:lnTo>
                  <a:pt x="344424" y="67056"/>
                </a:lnTo>
                <a:lnTo>
                  <a:pt x="409956" y="0"/>
                </a:lnTo>
                <a:lnTo>
                  <a:pt x="420624" y="10668"/>
                </a:lnTo>
                <a:lnTo>
                  <a:pt x="353568" y="76200"/>
                </a:lnTo>
                <a:close/>
              </a:path>
              <a:path w="4735195" h="76200">
                <a:moveTo>
                  <a:pt x="391668" y="76200"/>
                </a:moveTo>
                <a:lnTo>
                  <a:pt x="382524" y="67056"/>
                </a:lnTo>
                <a:lnTo>
                  <a:pt x="448056" y="0"/>
                </a:lnTo>
                <a:lnTo>
                  <a:pt x="458724" y="10668"/>
                </a:lnTo>
                <a:lnTo>
                  <a:pt x="391668" y="76200"/>
                </a:lnTo>
                <a:close/>
              </a:path>
              <a:path w="4735195" h="76200">
                <a:moveTo>
                  <a:pt x="429768" y="76200"/>
                </a:moveTo>
                <a:lnTo>
                  <a:pt x="420624" y="67056"/>
                </a:lnTo>
                <a:lnTo>
                  <a:pt x="486156" y="0"/>
                </a:lnTo>
                <a:lnTo>
                  <a:pt x="496824" y="10668"/>
                </a:lnTo>
                <a:lnTo>
                  <a:pt x="429768" y="76200"/>
                </a:lnTo>
                <a:close/>
              </a:path>
              <a:path w="4735195" h="76200">
                <a:moveTo>
                  <a:pt x="467868" y="76200"/>
                </a:moveTo>
                <a:lnTo>
                  <a:pt x="458724" y="67056"/>
                </a:lnTo>
                <a:lnTo>
                  <a:pt x="524256" y="0"/>
                </a:lnTo>
                <a:lnTo>
                  <a:pt x="534924" y="10668"/>
                </a:lnTo>
                <a:lnTo>
                  <a:pt x="467868" y="76200"/>
                </a:lnTo>
                <a:close/>
              </a:path>
              <a:path w="4735195" h="76200">
                <a:moveTo>
                  <a:pt x="505968" y="76200"/>
                </a:moveTo>
                <a:lnTo>
                  <a:pt x="496824" y="67056"/>
                </a:lnTo>
                <a:lnTo>
                  <a:pt x="562356" y="0"/>
                </a:lnTo>
                <a:lnTo>
                  <a:pt x="573024" y="10668"/>
                </a:lnTo>
                <a:lnTo>
                  <a:pt x="505968" y="76200"/>
                </a:lnTo>
                <a:close/>
              </a:path>
              <a:path w="4735195" h="76200">
                <a:moveTo>
                  <a:pt x="545592" y="76200"/>
                </a:moveTo>
                <a:lnTo>
                  <a:pt x="534924" y="67056"/>
                </a:lnTo>
                <a:lnTo>
                  <a:pt x="600456" y="0"/>
                </a:lnTo>
                <a:lnTo>
                  <a:pt x="611124" y="10668"/>
                </a:lnTo>
                <a:lnTo>
                  <a:pt x="545592" y="76200"/>
                </a:lnTo>
                <a:close/>
              </a:path>
              <a:path w="4735195" h="76200">
                <a:moveTo>
                  <a:pt x="583692" y="76200"/>
                </a:moveTo>
                <a:lnTo>
                  <a:pt x="573024" y="67056"/>
                </a:lnTo>
                <a:lnTo>
                  <a:pt x="638556" y="0"/>
                </a:lnTo>
                <a:lnTo>
                  <a:pt x="649224" y="10668"/>
                </a:lnTo>
                <a:lnTo>
                  <a:pt x="583692" y="76200"/>
                </a:lnTo>
                <a:close/>
              </a:path>
              <a:path w="4735195" h="76200">
                <a:moveTo>
                  <a:pt x="621792" y="76200"/>
                </a:moveTo>
                <a:lnTo>
                  <a:pt x="611124" y="67056"/>
                </a:lnTo>
                <a:lnTo>
                  <a:pt x="676656" y="0"/>
                </a:lnTo>
                <a:lnTo>
                  <a:pt x="687324" y="10668"/>
                </a:lnTo>
                <a:lnTo>
                  <a:pt x="621792" y="76200"/>
                </a:lnTo>
                <a:close/>
              </a:path>
              <a:path w="4735195" h="76200">
                <a:moveTo>
                  <a:pt x="659892" y="76200"/>
                </a:moveTo>
                <a:lnTo>
                  <a:pt x="649224" y="67056"/>
                </a:lnTo>
                <a:lnTo>
                  <a:pt x="714756" y="0"/>
                </a:lnTo>
                <a:lnTo>
                  <a:pt x="725424" y="10668"/>
                </a:lnTo>
                <a:lnTo>
                  <a:pt x="659892" y="76200"/>
                </a:lnTo>
                <a:close/>
              </a:path>
              <a:path w="4735195" h="76200">
                <a:moveTo>
                  <a:pt x="697992" y="76200"/>
                </a:moveTo>
                <a:lnTo>
                  <a:pt x="687324" y="67056"/>
                </a:lnTo>
                <a:lnTo>
                  <a:pt x="754380" y="0"/>
                </a:lnTo>
                <a:lnTo>
                  <a:pt x="763524" y="10668"/>
                </a:lnTo>
                <a:lnTo>
                  <a:pt x="697992" y="76200"/>
                </a:lnTo>
                <a:close/>
              </a:path>
              <a:path w="4735195" h="76200">
                <a:moveTo>
                  <a:pt x="736092" y="76200"/>
                </a:moveTo>
                <a:lnTo>
                  <a:pt x="725424" y="67056"/>
                </a:lnTo>
                <a:lnTo>
                  <a:pt x="792480" y="0"/>
                </a:lnTo>
                <a:lnTo>
                  <a:pt x="801624" y="10668"/>
                </a:lnTo>
                <a:lnTo>
                  <a:pt x="736092" y="76200"/>
                </a:lnTo>
                <a:close/>
              </a:path>
              <a:path w="4735195" h="76200">
                <a:moveTo>
                  <a:pt x="774192" y="76200"/>
                </a:moveTo>
                <a:lnTo>
                  <a:pt x="763524" y="67056"/>
                </a:lnTo>
                <a:lnTo>
                  <a:pt x="830580" y="0"/>
                </a:lnTo>
                <a:lnTo>
                  <a:pt x="839724" y="10668"/>
                </a:lnTo>
                <a:lnTo>
                  <a:pt x="774192" y="76200"/>
                </a:lnTo>
                <a:close/>
              </a:path>
              <a:path w="4735195" h="76200">
                <a:moveTo>
                  <a:pt x="812292" y="76200"/>
                </a:moveTo>
                <a:lnTo>
                  <a:pt x="801624" y="67056"/>
                </a:lnTo>
                <a:lnTo>
                  <a:pt x="868680" y="0"/>
                </a:lnTo>
                <a:lnTo>
                  <a:pt x="877824" y="10668"/>
                </a:lnTo>
                <a:lnTo>
                  <a:pt x="812292" y="76200"/>
                </a:lnTo>
                <a:close/>
              </a:path>
              <a:path w="4735195" h="76200">
                <a:moveTo>
                  <a:pt x="850392" y="76200"/>
                </a:moveTo>
                <a:lnTo>
                  <a:pt x="839724" y="67056"/>
                </a:lnTo>
                <a:lnTo>
                  <a:pt x="906780" y="0"/>
                </a:lnTo>
                <a:lnTo>
                  <a:pt x="915924" y="10668"/>
                </a:lnTo>
                <a:lnTo>
                  <a:pt x="850392" y="76200"/>
                </a:lnTo>
                <a:close/>
              </a:path>
              <a:path w="4735195" h="76200">
                <a:moveTo>
                  <a:pt x="888492" y="76200"/>
                </a:moveTo>
                <a:lnTo>
                  <a:pt x="877824" y="67056"/>
                </a:lnTo>
                <a:lnTo>
                  <a:pt x="944880" y="0"/>
                </a:lnTo>
                <a:lnTo>
                  <a:pt x="954024" y="10668"/>
                </a:lnTo>
                <a:lnTo>
                  <a:pt x="888492" y="76200"/>
                </a:lnTo>
                <a:close/>
              </a:path>
              <a:path w="4735195" h="76200">
                <a:moveTo>
                  <a:pt x="926592" y="76200"/>
                </a:moveTo>
                <a:lnTo>
                  <a:pt x="915924" y="67056"/>
                </a:lnTo>
                <a:lnTo>
                  <a:pt x="982980" y="0"/>
                </a:lnTo>
                <a:lnTo>
                  <a:pt x="992124" y="10668"/>
                </a:lnTo>
                <a:lnTo>
                  <a:pt x="926592" y="76200"/>
                </a:lnTo>
                <a:close/>
              </a:path>
              <a:path w="4735195" h="76200">
                <a:moveTo>
                  <a:pt x="964692" y="76200"/>
                </a:moveTo>
                <a:lnTo>
                  <a:pt x="955548" y="67056"/>
                </a:lnTo>
                <a:lnTo>
                  <a:pt x="1021080" y="0"/>
                </a:lnTo>
                <a:lnTo>
                  <a:pt x="1031748" y="10668"/>
                </a:lnTo>
                <a:lnTo>
                  <a:pt x="964692" y="76200"/>
                </a:lnTo>
                <a:close/>
              </a:path>
              <a:path w="4735195" h="76200">
                <a:moveTo>
                  <a:pt x="1002792" y="76200"/>
                </a:moveTo>
                <a:lnTo>
                  <a:pt x="993648" y="67056"/>
                </a:lnTo>
                <a:lnTo>
                  <a:pt x="1059180" y="0"/>
                </a:lnTo>
                <a:lnTo>
                  <a:pt x="1069848" y="10668"/>
                </a:lnTo>
                <a:lnTo>
                  <a:pt x="1002792" y="76200"/>
                </a:lnTo>
                <a:close/>
              </a:path>
              <a:path w="4735195" h="76200">
                <a:moveTo>
                  <a:pt x="1040892" y="76200"/>
                </a:moveTo>
                <a:lnTo>
                  <a:pt x="1031748" y="67056"/>
                </a:lnTo>
                <a:lnTo>
                  <a:pt x="1097280" y="0"/>
                </a:lnTo>
                <a:lnTo>
                  <a:pt x="1107948" y="10668"/>
                </a:lnTo>
                <a:lnTo>
                  <a:pt x="1040892" y="76200"/>
                </a:lnTo>
                <a:close/>
              </a:path>
              <a:path w="4735195" h="76200">
                <a:moveTo>
                  <a:pt x="1078992" y="76200"/>
                </a:moveTo>
                <a:lnTo>
                  <a:pt x="1069848" y="67056"/>
                </a:lnTo>
                <a:lnTo>
                  <a:pt x="1135380" y="0"/>
                </a:lnTo>
                <a:lnTo>
                  <a:pt x="1146048" y="10668"/>
                </a:lnTo>
                <a:lnTo>
                  <a:pt x="1078992" y="76200"/>
                </a:lnTo>
                <a:close/>
              </a:path>
              <a:path w="4735195" h="76200">
                <a:moveTo>
                  <a:pt x="1117092" y="76200"/>
                </a:moveTo>
                <a:lnTo>
                  <a:pt x="1107948" y="67056"/>
                </a:lnTo>
                <a:lnTo>
                  <a:pt x="1173480" y="0"/>
                </a:lnTo>
                <a:lnTo>
                  <a:pt x="1184148" y="10668"/>
                </a:lnTo>
                <a:lnTo>
                  <a:pt x="1117092" y="76200"/>
                </a:lnTo>
                <a:close/>
              </a:path>
              <a:path w="4735195" h="76200">
                <a:moveTo>
                  <a:pt x="1155192" y="76200"/>
                </a:moveTo>
                <a:lnTo>
                  <a:pt x="1146048" y="67056"/>
                </a:lnTo>
                <a:lnTo>
                  <a:pt x="1211580" y="0"/>
                </a:lnTo>
                <a:lnTo>
                  <a:pt x="1222248" y="10668"/>
                </a:lnTo>
                <a:lnTo>
                  <a:pt x="1155192" y="76200"/>
                </a:lnTo>
                <a:close/>
              </a:path>
              <a:path w="4735195" h="76200">
                <a:moveTo>
                  <a:pt x="1193292" y="76200"/>
                </a:moveTo>
                <a:lnTo>
                  <a:pt x="1184148" y="67056"/>
                </a:lnTo>
                <a:lnTo>
                  <a:pt x="1249680" y="0"/>
                </a:lnTo>
                <a:lnTo>
                  <a:pt x="1260348" y="10668"/>
                </a:lnTo>
                <a:lnTo>
                  <a:pt x="1193292" y="76200"/>
                </a:lnTo>
                <a:close/>
              </a:path>
              <a:path w="4735195" h="76200">
                <a:moveTo>
                  <a:pt x="1232916" y="76200"/>
                </a:moveTo>
                <a:lnTo>
                  <a:pt x="1222248" y="67056"/>
                </a:lnTo>
                <a:lnTo>
                  <a:pt x="1287780" y="0"/>
                </a:lnTo>
                <a:lnTo>
                  <a:pt x="1298448" y="10668"/>
                </a:lnTo>
                <a:lnTo>
                  <a:pt x="1232916" y="76200"/>
                </a:lnTo>
                <a:close/>
              </a:path>
              <a:path w="4735195" h="76200">
                <a:moveTo>
                  <a:pt x="1271016" y="76200"/>
                </a:moveTo>
                <a:lnTo>
                  <a:pt x="1260348" y="67056"/>
                </a:lnTo>
                <a:lnTo>
                  <a:pt x="1325880" y="0"/>
                </a:lnTo>
                <a:lnTo>
                  <a:pt x="1336548" y="10668"/>
                </a:lnTo>
                <a:lnTo>
                  <a:pt x="1271016" y="76200"/>
                </a:lnTo>
                <a:close/>
              </a:path>
              <a:path w="4735195" h="76200">
                <a:moveTo>
                  <a:pt x="1309116" y="76200"/>
                </a:moveTo>
                <a:lnTo>
                  <a:pt x="1298448" y="67056"/>
                </a:lnTo>
                <a:lnTo>
                  <a:pt x="1363980" y="0"/>
                </a:lnTo>
                <a:lnTo>
                  <a:pt x="1374648" y="10668"/>
                </a:lnTo>
                <a:lnTo>
                  <a:pt x="1309116" y="76200"/>
                </a:lnTo>
                <a:close/>
              </a:path>
              <a:path w="4735195" h="76200">
                <a:moveTo>
                  <a:pt x="1347216" y="76200"/>
                </a:moveTo>
                <a:lnTo>
                  <a:pt x="1336548" y="67056"/>
                </a:lnTo>
                <a:lnTo>
                  <a:pt x="1402080" y="0"/>
                </a:lnTo>
                <a:lnTo>
                  <a:pt x="1412748" y="10668"/>
                </a:lnTo>
                <a:lnTo>
                  <a:pt x="1347216" y="76200"/>
                </a:lnTo>
                <a:close/>
              </a:path>
              <a:path w="4735195" h="76200">
                <a:moveTo>
                  <a:pt x="1385316" y="76200"/>
                </a:moveTo>
                <a:lnTo>
                  <a:pt x="1374648" y="67056"/>
                </a:lnTo>
                <a:lnTo>
                  <a:pt x="1441704" y="0"/>
                </a:lnTo>
                <a:lnTo>
                  <a:pt x="1450848" y="10668"/>
                </a:lnTo>
                <a:lnTo>
                  <a:pt x="1385316" y="76200"/>
                </a:lnTo>
                <a:close/>
              </a:path>
              <a:path w="4735195" h="76200">
                <a:moveTo>
                  <a:pt x="1423416" y="76200"/>
                </a:moveTo>
                <a:lnTo>
                  <a:pt x="1412748" y="67056"/>
                </a:lnTo>
                <a:lnTo>
                  <a:pt x="1479804" y="0"/>
                </a:lnTo>
                <a:lnTo>
                  <a:pt x="1488948" y="10668"/>
                </a:lnTo>
                <a:lnTo>
                  <a:pt x="1423416" y="76200"/>
                </a:lnTo>
                <a:close/>
              </a:path>
              <a:path w="4735195" h="76200">
                <a:moveTo>
                  <a:pt x="1461516" y="76200"/>
                </a:moveTo>
                <a:lnTo>
                  <a:pt x="1450848" y="67056"/>
                </a:lnTo>
                <a:lnTo>
                  <a:pt x="1517904" y="0"/>
                </a:lnTo>
                <a:lnTo>
                  <a:pt x="1527048" y="10668"/>
                </a:lnTo>
                <a:lnTo>
                  <a:pt x="1461516" y="76200"/>
                </a:lnTo>
                <a:close/>
              </a:path>
              <a:path w="4735195" h="76200">
                <a:moveTo>
                  <a:pt x="1499616" y="76200"/>
                </a:moveTo>
                <a:lnTo>
                  <a:pt x="1488948" y="67056"/>
                </a:lnTo>
                <a:lnTo>
                  <a:pt x="1556004" y="0"/>
                </a:lnTo>
                <a:lnTo>
                  <a:pt x="1565148" y="10668"/>
                </a:lnTo>
                <a:lnTo>
                  <a:pt x="1499616" y="76200"/>
                </a:lnTo>
                <a:close/>
              </a:path>
              <a:path w="4735195" h="76200">
                <a:moveTo>
                  <a:pt x="1537716" y="76200"/>
                </a:moveTo>
                <a:lnTo>
                  <a:pt x="1527048" y="67056"/>
                </a:lnTo>
                <a:lnTo>
                  <a:pt x="1594104" y="0"/>
                </a:lnTo>
                <a:lnTo>
                  <a:pt x="1603248" y="10668"/>
                </a:lnTo>
                <a:lnTo>
                  <a:pt x="1537716" y="76200"/>
                </a:lnTo>
                <a:close/>
              </a:path>
              <a:path w="4735195" h="76200">
                <a:moveTo>
                  <a:pt x="1575816" y="76200"/>
                </a:moveTo>
                <a:lnTo>
                  <a:pt x="1565148" y="67056"/>
                </a:lnTo>
                <a:lnTo>
                  <a:pt x="1632204" y="0"/>
                </a:lnTo>
                <a:lnTo>
                  <a:pt x="1641348" y="10668"/>
                </a:lnTo>
                <a:lnTo>
                  <a:pt x="1575816" y="76200"/>
                </a:lnTo>
                <a:close/>
              </a:path>
              <a:path w="4735195" h="76200">
                <a:moveTo>
                  <a:pt x="1613916" y="76200"/>
                </a:moveTo>
                <a:lnTo>
                  <a:pt x="1603248" y="67056"/>
                </a:lnTo>
                <a:lnTo>
                  <a:pt x="1670304" y="0"/>
                </a:lnTo>
                <a:lnTo>
                  <a:pt x="1679448" y="10668"/>
                </a:lnTo>
                <a:lnTo>
                  <a:pt x="1613916" y="76200"/>
                </a:lnTo>
                <a:close/>
              </a:path>
              <a:path w="4735195" h="76200">
                <a:moveTo>
                  <a:pt x="1652016" y="76200"/>
                </a:moveTo>
                <a:lnTo>
                  <a:pt x="1642872" y="67056"/>
                </a:lnTo>
                <a:lnTo>
                  <a:pt x="1708404" y="0"/>
                </a:lnTo>
                <a:lnTo>
                  <a:pt x="1719072" y="10668"/>
                </a:lnTo>
                <a:lnTo>
                  <a:pt x="1652016" y="76200"/>
                </a:lnTo>
                <a:close/>
              </a:path>
              <a:path w="4735195" h="76200">
                <a:moveTo>
                  <a:pt x="1690116" y="76200"/>
                </a:moveTo>
                <a:lnTo>
                  <a:pt x="1680972" y="67056"/>
                </a:lnTo>
                <a:lnTo>
                  <a:pt x="1746504" y="0"/>
                </a:lnTo>
                <a:lnTo>
                  <a:pt x="1757172" y="10668"/>
                </a:lnTo>
                <a:lnTo>
                  <a:pt x="1690116" y="76200"/>
                </a:lnTo>
                <a:close/>
              </a:path>
              <a:path w="4735195" h="76200">
                <a:moveTo>
                  <a:pt x="1728216" y="76200"/>
                </a:moveTo>
                <a:lnTo>
                  <a:pt x="1719072" y="67056"/>
                </a:lnTo>
                <a:lnTo>
                  <a:pt x="1784604" y="0"/>
                </a:lnTo>
                <a:lnTo>
                  <a:pt x="1795272" y="10668"/>
                </a:lnTo>
                <a:lnTo>
                  <a:pt x="1728216" y="76200"/>
                </a:lnTo>
                <a:close/>
              </a:path>
              <a:path w="4735195" h="76200">
                <a:moveTo>
                  <a:pt x="1766316" y="76200"/>
                </a:moveTo>
                <a:lnTo>
                  <a:pt x="1757172" y="67056"/>
                </a:lnTo>
                <a:lnTo>
                  <a:pt x="1822704" y="0"/>
                </a:lnTo>
                <a:lnTo>
                  <a:pt x="1833372" y="10668"/>
                </a:lnTo>
                <a:lnTo>
                  <a:pt x="1766316" y="76200"/>
                </a:lnTo>
                <a:close/>
              </a:path>
              <a:path w="4735195" h="76200">
                <a:moveTo>
                  <a:pt x="1804416" y="76200"/>
                </a:moveTo>
                <a:lnTo>
                  <a:pt x="1795272" y="67056"/>
                </a:lnTo>
                <a:lnTo>
                  <a:pt x="1860804" y="0"/>
                </a:lnTo>
                <a:lnTo>
                  <a:pt x="1871472" y="10668"/>
                </a:lnTo>
                <a:lnTo>
                  <a:pt x="1804416" y="76200"/>
                </a:lnTo>
                <a:close/>
              </a:path>
              <a:path w="4735195" h="76200">
                <a:moveTo>
                  <a:pt x="1842516" y="76200"/>
                </a:moveTo>
                <a:lnTo>
                  <a:pt x="1833372" y="67056"/>
                </a:lnTo>
                <a:lnTo>
                  <a:pt x="1898904" y="0"/>
                </a:lnTo>
                <a:lnTo>
                  <a:pt x="1909572" y="10668"/>
                </a:lnTo>
                <a:lnTo>
                  <a:pt x="1842516" y="76200"/>
                </a:lnTo>
                <a:close/>
              </a:path>
              <a:path w="4735195" h="76200">
                <a:moveTo>
                  <a:pt x="1880616" y="76200"/>
                </a:moveTo>
                <a:lnTo>
                  <a:pt x="1871472" y="67056"/>
                </a:lnTo>
                <a:lnTo>
                  <a:pt x="1937004" y="0"/>
                </a:lnTo>
                <a:lnTo>
                  <a:pt x="1947672" y="10668"/>
                </a:lnTo>
                <a:lnTo>
                  <a:pt x="1880616" y="76200"/>
                </a:lnTo>
                <a:close/>
              </a:path>
              <a:path w="4735195" h="76200">
                <a:moveTo>
                  <a:pt x="1920240" y="76200"/>
                </a:moveTo>
                <a:lnTo>
                  <a:pt x="1909572" y="67056"/>
                </a:lnTo>
                <a:lnTo>
                  <a:pt x="1975104" y="0"/>
                </a:lnTo>
                <a:lnTo>
                  <a:pt x="1985772" y="10668"/>
                </a:lnTo>
                <a:lnTo>
                  <a:pt x="1920240" y="76200"/>
                </a:lnTo>
                <a:close/>
              </a:path>
              <a:path w="4735195" h="76200">
                <a:moveTo>
                  <a:pt x="1958340" y="76200"/>
                </a:moveTo>
                <a:lnTo>
                  <a:pt x="1947672" y="67056"/>
                </a:lnTo>
                <a:lnTo>
                  <a:pt x="2013204" y="0"/>
                </a:lnTo>
                <a:lnTo>
                  <a:pt x="2023872" y="10668"/>
                </a:lnTo>
                <a:lnTo>
                  <a:pt x="1958340" y="76200"/>
                </a:lnTo>
                <a:close/>
              </a:path>
              <a:path w="4735195" h="76200">
                <a:moveTo>
                  <a:pt x="1996440" y="76200"/>
                </a:moveTo>
                <a:lnTo>
                  <a:pt x="1985772" y="67056"/>
                </a:lnTo>
                <a:lnTo>
                  <a:pt x="2051304" y="0"/>
                </a:lnTo>
                <a:lnTo>
                  <a:pt x="2061972" y="10668"/>
                </a:lnTo>
                <a:lnTo>
                  <a:pt x="1996440" y="76200"/>
                </a:lnTo>
                <a:close/>
              </a:path>
              <a:path w="4735195" h="76200">
                <a:moveTo>
                  <a:pt x="2034540" y="76200"/>
                </a:moveTo>
                <a:lnTo>
                  <a:pt x="2023872" y="67056"/>
                </a:lnTo>
                <a:lnTo>
                  <a:pt x="2089404" y="0"/>
                </a:lnTo>
                <a:lnTo>
                  <a:pt x="2100072" y="10668"/>
                </a:lnTo>
                <a:lnTo>
                  <a:pt x="2034540" y="76200"/>
                </a:lnTo>
                <a:close/>
              </a:path>
              <a:path w="4735195" h="76200">
                <a:moveTo>
                  <a:pt x="2072640" y="76200"/>
                </a:moveTo>
                <a:lnTo>
                  <a:pt x="2061972" y="67056"/>
                </a:lnTo>
                <a:lnTo>
                  <a:pt x="2129028" y="0"/>
                </a:lnTo>
                <a:lnTo>
                  <a:pt x="2138172" y="10668"/>
                </a:lnTo>
                <a:lnTo>
                  <a:pt x="2072640" y="76200"/>
                </a:lnTo>
                <a:close/>
              </a:path>
              <a:path w="4735195" h="76200">
                <a:moveTo>
                  <a:pt x="2110740" y="76200"/>
                </a:moveTo>
                <a:lnTo>
                  <a:pt x="2100072" y="67056"/>
                </a:lnTo>
                <a:lnTo>
                  <a:pt x="2167128" y="0"/>
                </a:lnTo>
                <a:lnTo>
                  <a:pt x="2176272" y="10668"/>
                </a:lnTo>
                <a:lnTo>
                  <a:pt x="2110740" y="76200"/>
                </a:lnTo>
                <a:close/>
              </a:path>
              <a:path w="4735195" h="76200">
                <a:moveTo>
                  <a:pt x="2148840" y="76200"/>
                </a:moveTo>
                <a:lnTo>
                  <a:pt x="2138172" y="67056"/>
                </a:lnTo>
                <a:lnTo>
                  <a:pt x="2205228" y="0"/>
                </a:lnTo>
                <a:lnTo>
                  <a:pt x="2214372" y="10668"/>
                </a:lnTo>
                <a:lnTo>
                  <a:pt x="2148840" y="76200"/>
                </a:lnTo>
                <a:close/>
              </a:path>
              <a:path w="4735195" h="76200">
                <a:moveTo>
                  <a:pt x="2186940" y="76200"/>
                </a:moveTo>
                <a:lnTo>
                  <a:pt x="2176272" y="67056"/>
                </a:lnTo>
                <a:lnTo>
                  <a:pt x="2243328" y="0"/>
                </a:lnTo>
                <a:lnTo>
                  <a:pt x="2252472" y="10668"/>
                </a:lnTo>
                <a:lnTo>
                  <a:pt x="2186940" y="76200"/>
                </a:lnTo>
                <a:close/>
              </a:path>
              <a:path w="4735195" h="76200">
                <a:moveTo>
                  <a:pt x="2225040" y="76200"/>
                </a:moveTo>
                <a:lnTo>
                  <a:pt x="2214372" y="67056"/>
                </a:lnTo>
                <a:lnTo>
                  <a:pt x="2281428" y="0"/>
                </a:lnTo>
                <a:lnTo>
                  <a:pt x="2290572" y="10668"/>
                </a:lnTo>
                <a:lnTo>
                  <a:pt x="2225040" y="76200"/>
                </a:lnTo>
                <a:close/>
              </a:path>
              <a:path w="4735195" h="76200">
                <a:moveTo>
                  <a:pt x="2263140" y="76200"/>
                </a:moveTo>
                <a:lnTo>
                  <a:pt x="2252472" y="67056"/>
                </a:lnTo>
                <a:lnTo>
                  <a:pt x="2319528" y="0"/>
                </a:lnTo>
                <a:lnTo>
                  <a:pt x="2328672" y="10668"/>
                </a:lnTo>
                <a:lnTo>
                  <a:pt x="2263140" y="76200"/>
                </a:lnTo>
                <a:close/>
              </a:path>
              <a:path w="4735195" h="76200">
                <a:moveTo>
                  <a:pt x="2301240" y="76200"/>
                </a:moveTo>
                <a:lnTo>
                  <a:pt x="2290572" y="67056"/>
                </a:lnTo>
                <a:lnTo>
                  <a:pt x="2357628" y="0"/>
                </a:lnTo>
                <a:lnTo>
                  <a:pt x="2366772" y="10668"/>
                </a:lnTo>
                <a:lnTo>
                  <a:pt x="2301240" y="76200"/>
                </a:lnTo>
                <a:close/>
              </a:path>
              <a:path w="4735195" h="76200">
                <a:moveTo>
                  <a:pt x="2339340" y="76200"/>
                </a:moveTo>
                <a:lnTo>
                  <a:pt x="2330196" y="67056"/>
                </a:lnTo>
                <a:lnTo>
                  <a:pt x="2395728" y="0"/>
                </a:lnTo>
                <a:lnTo>
                  <a:pt x="2406396" y="10668"/>
                </a:lnTo>
                <a:lnTo>
                  <a:pt x="2339340" y="76200"/>
                </a:lnTo>
                <a:close/>
              </a:path>
              <a:path w="4735195" h="76200">
                <a:moveTo>
                  <a:pt x="2377440" y="76200"/>
                </a:moveTo>
                <a:lnTo>
                  <a:pt x="2368296" y="67056"/>
                </a:lnTo>
                <a:lnTo>
                  <a:pt x="2433828" y="0"/>
                </a:lnTo>
                <a:lnTo>
                  <a:pt x="2444496" y="10668"/>
                </a:lnTo>
                <a:lnTo>
                  <a:pt x="2377440" y="76200"/>
                </a:lnTo>
                <a:close/>
              </a:path>
              <a:path w="4735195" h="76200">
                <a:moveTo>
                  <a:pt x="2415540" y="76200"/>
                </a:moveTo>
                <a:lnTo>
                  <a:pt x="2406396" y="67056"/>
                </a:lnTo>
                <a:lnTo>
                  <a:pt x="2471928" y="0"/>
                </a:lnTo>
                <a:lnTo>
                  <a:pt x="2482596" y="10668"/>
                </a:lnTo>
                <a:lnTo>
                  <a:pt x="2415540" y="76200"/>
                </a:lnTo>
                <a:close/>
              </a:path>
              <a:path w="4735195" h="76200">
                <a:moveTo>
                  <a:pt x="2453640" y="76200"/>
                </a:moveTo>
                <a:lnTo>
                  <a:pt x="2444496" y="67056"/>
                </a:lnTo>
                <a:lnTo>
                  <a:pt x="2510028" y="0"/>
                </a:lnTo>
                <a:lnTo>
                  <a:pt x="2520696" y="10668"/>
                </a:lnTo>
                <a:lnTo>
                  <a:pt x="2453640" y="76200"/>
                </a:lnTo>
                <a:close/>
              </a:path>
              <a:path w="4735195" h="76200">
                <a:moveTo>
                  <a:pt x="2491740" y="76200"/>
                </a:moveTo>
                <a:lnTo>
                  <a:pt x="2482596" y="67056"/>
                </a:lnTo>
                <a:lnTo>
                  <a:pt x="2548128" y="0"/>
                </a:lnTo>
                <a:lnTo>
                  <a:pt x="2558796" y="10668"/>
                </a:lnTo>
                <a:lnTo>
                  <a:pt x="2491740" y="76200"/>
                </a:lnTo>
                <a:close/>
              </a:path>
              <a:path w="4735195" h="76200">
                <a:moveTo>
                  <a:pt x="2529840" y="76200"/>
                </a:moveTo>
                <a:lnTo>
                  <a:pt x="2520696" y="67056"/>
                </a:lnTo>
                <a:lnTo>
                  <a:pt x="2586228" y="0"/>
                </a:lnTo>
                <a:lnTo>
                  <a:pt x="2596896" y="10668"/>
                </a:lnTo>
                <a:lnTo>
                  <a:pt x="2529840" y="76200"/>
                </a:lnTo>
                <a:close/>
              </a:path>
              <a:path w="4735195" h="76200">
                <a:moveTo>
                  <a:pt x="2567940" y="76200"/>
                </a:moveTo>
                <a:lnTo>
                  <a:pt x="2558796" y="67056"/>
                </a:lnTo>
                <a:lnTo>
                  <a:pt x="2624328" y="0"/>
                </a:lnTo>
                <a:lnTo>
                  <a:pt x="2634996" y="10668"/>
                </a:lnTo>
                <a:lnTo>
                  <a:pt x="2567940" y="76200"/>
                </a:lnTo>
                <a:close/>
              </a:path>
              <a:path w="4735195" h="76200">
                <a:moveTo>
                  <a:pt x="2607564" y="76200"/>
                </a:moveTo>
                <a:lnTo>
                  <a:pt x="2596896" y="67056"/>
                </a:lnTo>
                <a:lnTo>
                  <a:pt x="2662428" y="0"/>
                </a:lnTo>
                <a:lnTo>
                  <a:pt x="2673096" y="10668"/>
                </a:lnTo>
                <a:lnTo>
                  <a:pt x="2607564" y="76200"/>
                </a:lnTo>
                <a:close/>
              </a:path>
              <a:path w="4735195" h="76200">
                <a:moveTo>
                  <a:pt x="2645664" y="76200"/>
                </a:moveTo>
                <a:lnTo>
                  <a:pt x="2634996" y="67056"/>
                </a:lnTo>
                <a:lnTo>
                  <a:pt x="2700528" y="0"/>
                </a:lnTo>
                <a:lnTo>
                  <a:pt x="2711196" y="10668"/>
                </a:lnTo>
                <a:lnTo>
                  <a:pt x="2645664" y="76200"/>
                </a:lnTo>
                <a:close/>
              </a:path>
              <a:path w="4735195" h="76200">
                <a:moveTo>
                  <a:pt x="2683764" y="76200"/>
                </a:moveTo>
                <a:lnTo>
                  <a:pt x="2673096" y="67056"/>
                </a:lnTo>
                <a:lnTo>
                  <a:pt x="2738628" y="0"/>
                </a:lnTo>
                <a:lnTo>
                  <a:pt x="2749296" y="10668"/>
                </a:lnTo>
                <a:lnTo>
                  <a:pt x="2683764" y="76200"/>
                </a:lnTo>
                <a:close/>
              </a:path>
              <a:path w="4735195" h="76200">
                <a:moveTo>
                  <a:pt x="2721864" y="76200"/>
                </a:moveTo>
                <a:lnTo>
                  <a:pt x="2711196" y="67056"/>
                </a:lnTo>
                <a:lnTo>
                  <a:pt x="2776728" y="0"/>
                </a:lnTo>
                <a:lnTo>
                  <a:pt x="2787396" y="10668"/>
                </a:lnTo>
                <a:lnTo>
                  <a:pt x="2721864" y="76200"/>
                </a:lnTo>
                <a:close/>
              </a:path>
              <a:path w="4735195" h="76200">
                <a:moveTo>
                  <a:pt x="2759964" y="76200"/>
                </a:moveTo>
                <a:lnTo>
                  <a:pt x="2749296" y="67056"/>
                </a:lnTo>
                <a:lnTo>
                  <a:pt x="2816352" y="0"/>
                </a:lnTo>
                <a:lnTo>
                  <a:pt x="2825496" y="10668"/>
                </a:lnTo>
                <a:lnTo>
                  <a:pt x="2759964" y="76200"/>
                </a:lnTo>
                <a:close/>
              </a:path>
              <a:path w="4735195" h="76200">
                <a:moveTo>
                  <a:pt x="2798064" y="76200"/>
                </a:moveTo>
                <a:lnTo>
                  <a:pt x="2787396" y="67056"/>
                </a:lnTo>
                <a:lnTo>
                  <a:pt x="2854452" y="0"/>
                </a:lnTo>
                <a:lnTo>
                  <a:pt x="2863596" y="10668"/>
                </a:lnTo>
                <a:lnTo>
                  <a:pt x="2798064" y="76200"/>
                </a:lnTo>
                <a:close/>
              </a:path>
              <a:path w="4735195" h="76200">
                <a:moveTo>
                  <a:pt x="2836164" y="76200"/>
                </a:moveTo>
                <a:lnTo>
                  <a:pt x="2825496" y="67056"/>
                </a:lnTo>
                <a:lnTo>
                  <a:pt x="2892552" y="0"/>
                </a:lnTo>
                <a:lnTo>
                  <a:pt x="2901696" y="10668"/>
                </a:lnTo>
                <a:lnTo>
                  <a:pt x="2836164" y="76200"/>
                </a:lnTo>
                <a:close/>
              </a:path>
              <a:path w="4735195" h="76200">
                <a:moveTo>
                  <a:pt x="2874264" y="76200"/>
                </a:moveTo>
                <a:lnTo>
                  <a:pt x="2863596" y="67056"/>
                </a:lnTo>
                <a:lnTo>
                  <a:pt x="2930652" y="0"/>
                </a:lnTo>
                <a:lnTo>
                  <a:pt x="2939796" y="10668"/>
                </a:lnTo>
                <a:lnTo>
                  <a:pt x="2874264" y="76200"/>
                </a:lnTo>
                <a:close/>
              </a:path>
              <a:path w="4735195" h="76200">
                <a:moveTo>
                  <a:pt x="2912364" y="76200"/>
                </a:moveTo>
                <a:lnTo>
                  <a:pt x="2901696" y="67056"/>
                </a:lnTo>
                <a:lnTo>
                  <a:pt x="2968752" y="0"/>
                </a:lnTo>
                <a:lnTo>
                  <a:pt x="2977896" y="10668"/>
                </a:lnTo>
                <a:lnTo>
                  <a:pt x="2912364" y="76200"/>
                </a:lnTo>
                <a:close/>
              </a:path>
              <a:path w="4735195" h="76200">
                <a:moveTo>
                  <a:pt x="2950464" y="76200"/>
                </a:moveTo>
                <a:lnTo>
                  <a:pt x="2939796" y="67056"/>
                </a:lnTo>
                <a:lnTo>
                  <a:pt x="3006852" y="0"/>
                </a:lnTo>
                <a:lnTo>
                  <a:pt x="3015996" y="10668"/>
                </a:lnTo>
                <a:lnTo>
                  <a:pt x="2950464" y="76200"/>
                </a:lnTo>
                <a:close/>
              </a:path>
              <a:path w="4735195" h="76200">
                <a:moveTo>
                  <a:pt x="2988564" y="76200"/>
                </a:moveTo>
                <a:lnTo>
                  <a:pt x="2977896" y="67056"/>
                </a:lnTo>
                <a:lnTo>
                  <a:pt x="3044952" y="0"/>
                </a:lnTo>
                <a:lnTo>
                  <a:pt x="3054096" y="10668"/>
                </a:lnTo>
                <a:lnTo>
                  <a:pt x="2988564" y="76200"/>
                </a:lnTo>
                <a:close/>
              </a:path>
              <a:path w="4735195" h="76200">
                <a:moveTo>
                  <a:pt x="3026664" y="76200"/>
                </a:moveTo>
                <a:lnTo>
                  <a:pt x="3017520" y="67056"/>
                </a:lnTo>
                <a:lnTo>
                  <a:pt x="3083052" y="0"/>
                </a:lnTo>
                <a:lnTo>
                  <a:pt x="3093720" y="10668"/>
                </a:lnTo>
                <a:lnTo>
                  <a:pt x="3026664" y="76200"/>
                </a:lnTo>
                <a:close/>
              </a:path>
              <a:path w="4735195" h="76200">
                <a:moveTo>
                  <a:pt x="3064764" y="76200"/>
                </a:moveTo>
                <a:lnTo>
                  <a:pt x="3055620" y="67056"/>
                </a:lnTo>
                <a:lnTo>
                  <a:pt x="3121152" y="0"/>
                </a:lnTo>
                <a:lnTo>
                  <a:pt x="3131820" y="10668"/>
                </a:lnTo>
                <a:lnTo>
                  <a:pt x="3064764" y="76200"/>
                </a:lnTo>
                <a:close/>
              </a:path>
              <a:path w="4735195" h="76200">
                <a:moveTo>
                  <a:pt x="3102864" y="76200"/>
                </a:moveTo>
                <a:lnTo>
                  <a:pt x="3093720" y="67056"/>
                </a:lnTo>
                <a:lnTo>
                  <a:pt x="3159252" y="0"/>
                </a:lnTo>
                <a:lnTo>
                  <a:pt x="3169920" y="10668"/>
                </a:lnTo>
                <a:lnTo>
                  <a:pt x="3102864" y="76200"/>
                </a:lnTo>
                <a:close/>
              </a:path>
              <a:path w="4735195" h="76200">
                <a:moveTo>
                  <a:pt x="3140964" y="76200"/>
                </a:moveTo>
                <a:lnTo>
                  <a:pt x="3131820" y="67056"/>
                </a:lnTo>
                <a:lnTo>
                  <a:pt x="3197352" y="0"/>
                </a:lnTo>
                <a:lnTo>
                  <a:pt x="3208020" y="10668"/>
                </a:lnTo>
                <a:lnTo>
                  <a:pt x="3140964" y="76200"/>
                </a:lnTo>
                <a:close/>
              </a:path>
              <a:path w="4735195" h="76200">
                <a:moveTo>
                  <a:pt x="3179064" y="76200"/>
                </a:moveTo>
                <a:lnTo>
                  <a:pt x="3169920" y="67056"/>
                </a:lnTo>
                <a:lnTo>
                  <a:pt x="3235452" y="0"/>
                </a:lnTo>
                <a:lnTo>
                  <a:pt x="3246120" y="10668"/>
                </a:lnTo>
                <a:lnTo>
                  <a:pt x="3179064" y="76200"/>
                </a:lnTo>
                <a:close/>
              </a:path>
              <a:path w="4735195" h="76200">
                <a:moveTo>
                  <a:pt x="3217164" y="76200"/>
                </a:moveTo>
                <a:lnTo>
                  <a:pt x="3208020" y="67056"/>
                </a:lnTo>
                <a:lnTo>
                  <a:pt x="3273552" y="0"/>
                </a:lnTo>
                <a:lnTo>
                  <a:pt x="3284220" y="10668"/>
                </a:lnTo>
                <a:lnTo>
                  <a:pt x="3217164" y="76200"/>
                </a:lnTo>
                <a:close/>
              </a:path>
              <a:path w="4735195" h="76200">
                <a:moveTo>
                  <a:pt x="3255264" y="76200"/>
                </a:moveTo>
                <a:lnTo>
                  <a:pt x="3246120" y="67056"/>
                </a:lnTo>
                <a:lnTo>
                  <a:pt x="3311652" y="0"/>
                </a:lnTo>
                <a:lnTo>
                  <a:pt x="3322320" y="10668"/>
                </a:lnTo>
                <a:lnTo>
                  <a:pt x="3255264" y="76200"/>
                </a:lnTo>
                <a:close/>
              </a:path>
              <a:path w="4735195" h="76200">
                <a:moveTo>
                  <a:pt x="3294888" y="76200"/>
                </a:moveTo>
                <a:lnTo>
                  <a:pt x="3284220" y="67056"/>
                </a:lnTo>
                <a:lnTo>
                  <a:pt x="3349752" y="0"/>
                </a:lnTo>
                <a:lnTo>
                  <a:pt x="3360420" y="10668"/>
                </a:lnTo>
                <a:lnTo>
                  <a:pt x="3294888" y="76200"/>
                </a:lnTo>
                <a:close/>
              </a:path>
              <a:path w="4735195" h="76200">
                <a:moveTo>
                  <a:pt x="3332988" y="76200"/>
                </a:moveTo>
                <a:lnTo>
                  <a:pt x="3322320" y="67056"/>
                </a:lnTo>
                <a:lnTo>
                  <a:pt x="3387852" y="0"/>
                </a:lnTo>
                <a:lnTo>
                  <a:pt x="3398520" y="10668"/>
                </a:lnTo>
                <a:lnTo>
                  <a:pt x="3332988" y="76200"/>
                </a:lnTo>
                <a:close/>
              </a:path>
              <a:path w="4735195" h="76200">
                <a:moveTo>
                  <a:pt x="3371088" y="76200"/>
                </a:moveTo>
                <a:lnTo>
                  <a:pt x="3360420" y="67056"/>
                </a:lnTo>
                <a:lnTo>
                  <a:pt x="3425952" y="0"/>
                </a:lnTo>
                <a:lnTo>
                  <a:pt x="3436620" y="10668"/>
                </a:lnTo>
                <a:lnTo>
                  <a:pt x="3371088" y="76200"/>
                </a:lnTo>
                <a:close/>
              </a:path>
              <a:path w="4735195" h="76200">
                <a:moveTo>
                  <a:pt x="3409188" y="76200"/>
                </a:moveTo>
                <a:lnTo>
                  <a:pt x="3398520" y="67056"/>
                </a:lnTo>
                <a:lnTo>
                  <a:pt x="3464052" y="0"/>
                </a:lnTo>
                <a:lnTo>
                  <a:pt x="3474720" y="10668"/>
                </a:lnTo>
                <a:lnTo>
                  <a:pt x="3409188" y="76200"/>
                </a:lnTo>
                <a:close/>
              </a:path>
              <a:path w="4735195" h="76200">
                <a:moveTo>
                  <a:pt x="3447288" y="76200"/>
                </a:moveTo>
                <a:lnTo>
                  <a:pt x="3436620" y="67056"/>
                </a:lnTo>
                <a:lnTo>
                  <a:pt x="3502152" y="0"/>
                </a:lnTo>
                <a:lnTo>
                  <a:pt x="3512820" y="10668"/>
                </a:lnTo>
                <a:lnTo>
                  <a:pt x="3447288" y="76200"/>
                </a:lnTo>
                <a:close/>
              </a:path>
              <a:path w="4735195" h="76200">
                <a:moveTo>
                  <a:pt x="3485388" y="76200"/>
                </a:moveTo>
                <a:lnTo>
                  <a:pt x="3474720" y="67056"/>
                </a:lnTo>
                <a:lnTo>
                  <a:pt x="3541776" y="0"/>
                </a:lnTo>
                <a:lnTo>
                  <a:pt x="3550920" y="10668"/>
                </a:lnTo>
                <a:lnTo>
                  <a:pt x="3485388" y="76200"/>
                </a:lnTo>
                <a:close/>
              </a:path>
              <a:path w="4735195" h="76200">
                <a:moveTo>
                  <a:pt x="3523488" y="76200"/>
                </a:moveTo>
                <a:lnTo>
                  <a:pt x="3512820" y="67056"/>
                </a:lnTo>
                <a:lnTo>
                  <a:pt x="3579876" y="0"/>
                </a:lnTo>
                <a:lnTo>
                  <a:pt x="3589020" y="10668"/>
                </a:lnTo>
                <a:lnTo>
                  <a:pt x="3523488" y="76200"/>
                </a:lnTo>
                <a:close/>
              </a:path>
              <a:path w="4735195" h="76200">
                <a:moveTo>
                  <a:pt x="3561588" y="76200"/>
                </a:moveTo>
                <a:lnTo>
                  <a:pt x="3550920" y="67056"/>
                </a:lnTo>
                <a:lnTo>
                  <a:pt x="3617976" y="0"/>
                </a:lnTo>
                <a:lnTo>
                  <a:pt x="3627120" y="10668"/>
                </a:lnTo>
                <a:lnTo>
                  <a:pt x="3561588" y="76200"/>
                </a:lnTo>
                <a:close/>
              </a:path>
              <a:path w="4735195" h="76200">
                <a:moveTo>
                  <a:pt x="3599688" y="76200"/>
                </a:moveTo>
                <a:lnTo>
                  <a:pt x="3589020" y="67056"/>
                </a:lnTo>
                <a:lnTo>
                  <a:pt x="3656076" y="0"/>
                </a:lnTo>
                <a:lnTo>
                  <a:pt x="3665220" y="10668"/>
                </a:lnTo>
                <a:lnTo>
                  <a:pt x="3599688" y="76200"/>
                </a:lnTo>
                <a:close/>
              </a:path>
              <a:path w="4735195" h="76200">
                <a:moveTo>
                  <a:pt x="3637788" y="76200"/>
                </a:moveTo>
                <a:lnTo>
                  <a:pt x="3627120" y="67056"/>
                </a:lnTo>
                <a:lnTo>
                  <a:pt x="3694176" y="0"/>
                </a:lnTo>
                <a:lnTo>
                  <a:pt x="3703320" y="10668"/>
                </a:lnTo>
                <a:lnTo>
                  <a:pt x="3637788" y="76200"/>
                </a:lnTo>
                <a:close/>
              </a:path>
              <a:path w="4735195" h="76200">
                <a:moveTo>
                  <a:pt x="3675888" y="76200"/>
                </a:moveTo>
                <a:lnTo>
                  <a:pt x="3665220" y="67056"/>
                </a:lnTo>
                <a:lnTo>
                  <a:pt x="3732276" y="0"/>
                </a:lnTo>
                <a:lnTo>
                  <a:pt x="3741420" y="10668"/>
                </a:lnTo>
                <a:lnTo>
                  <a:pt x="3675888" y="76200"/>
                </a:lnTo>
                <a:close/>
              </a:path>
              <a:path w="4735195" h="76200">
                <a:moveTo>
                  <a:pt x="3713988" y="76200"/>
                </a:moveTo>
                <a:lnTo>
                  <a:pt x="3703320" y="67056"/>
                </a:lnTo>
                <a:lnTo>
                  <a:pt x="3770376" y="0"/>
                </a:lnTo>
                <a:lnTo>
                  <a:pt x="3779520" y="10668"/>
                </a:lnTo>
                <a:lnTo>
                  <a:pt x="3713988" y="76200"/>
                </a:lnTo>
                <a:close/>
              </a:path>
              <a:path w="4735195" h="76200">
                <a:moveTo>
                  <a:pt x="3752088" y="76200"/>
                </a:moveTo>
                <a:lnTo>
                  <a:pt x="3742944" y="67056"/>
                </a:lnTo>
                <a:lnTo>
                  <a:pt x="3808476" y="0"/>
                </a:lnTo>
                <a:lnTo>
                  <a:pt x="3819144" y="10668"/>
                </a:lnTo>
                <a:lnTo>
                  <a:pt x="3752088" y="76200"/>
                </a:lnTo>
                <a:close/>
              </a:path>
              <a:path w="4735195" h="76200">
                <a:moveTo>
                  <a:pt x="3790188" y="76200"/>
                </a:moveTo>
                <a:lnTo>
                  <a:pt x="3781044" y="67056"/>
                </a:lnTo>
                <a:lnTo>
                  <a:pt x="3846576" y="0"/>
                </a:lnTo>
                <a:lnTo>
                  <a:pt x="3857244" y="10668"/>
                </a:lnTo>
                <a:lnTo>
                  <a:pt x="3790188" y="76200"/>
                </a:lnTo>
                <a:close/>
              </a:path>
              <a:path w="4735195" h="76200">
                <a:moveTo>
                  <a:pt x="3828288" y="76200"/>
                </a:moveTo>
                <a:lnTo>
                  <a:pt x="3819144" y="67056"/>
                </a:lnTo>
                <a:lnTo>
                  <a:pt x="3884676" y="0"/>
                </a:lnTo>
                <a:lnTo>
                  <a:pt x="3895344" y="10668"/>
                </a:lnTo>
                <a:lnTo>
                  <a:pt x="3828288" y="76200"/>
                </a:lnTo>
                <a:close/>
              </a:path>
              <a:path w="4735195" h="76200">
                <a:moveTo>
                  <a:pt x="3866388" y="76200"/>
                </a:moveTo>
                <a:lnTo>
                  <a:pt x="3857244" y="67056"/>
                </a:lnTo>
                <a:lnTo>
                  <a:pt x="3922776" y="0"/>
                </a:lnTo>
                <a:lnTo>
                  <a:pt x="3933444" y="10668"/>
                </a:lnTo>
                <a:lnTo>
                  <a:pt x="3866388" y="76200"/>
                </a:lnTo>
                <a:close/>
              </a:path>
              <a:path w="4735195" h="76200">
                <a:moveTo>
                  <a:pt x="3904488" y="76200"/>
                </a:moveTo>
                <a:lnTo>
                  <a:pt x="3895344" y="67056"/>
                </a:lnTo>
                <a:lnTo>
                  <a:pt x="3960876" y="0"/>
                </a:lnTo>
                <a:lnTo>
                  <a:pt x="3971544" y="10668"/>
                </a:lnTo>
                <a:lnTo>
                  <a:pt x="3904488" y="76200"/>
                </a:lnTo>
                <a:close/>
              </a:path>
              <a:path w="4735195" h="76200">
                <a:moveTo>
                  <a:pt x="3942588" y="76200"/>
                </a:moveTo>
                <a:lnTo>
                  <a:pt x="3933444" y="67056"/>
                </a:lnTo>
                <a:lnTo>
                  <a:pt x="3998976" y="0"/>
                </a:lnTo>
                <a:lnTo>
                  <a:pt x="4009644" y="10668"/>
                </a:lnTo>
                <a:lnTo>
                  <a:pt x="3942588" y="76200"/>
                </a:lnTo>
                <a:close/>
              </a:path>
              <a:path w="4735195" h="76200">
                <a:moveTo>
                  <a:pt x="3980688" y="76200"/>
                </a:moveTo>
                <a:lnTo>
                  <a:pt x="3971544" y="67056"/>
                </a:lnTo>
                <a:lnTo>
                  <a:pt x="4037076" y="0"/>
                </a:lnTo>
                <a:lnTo>
                  <a:pt x="4047744" y="10668"/>
                </a:lnTo>
                <a:lnTo>
                  <a:pt x="3980688" y="76200"/>
                </a:lnTo>
                <a:close/>
              </a:path>
              <a:path w="4735195" h="76200">
                <a:moveTo>
                  <a:pt x="4020312" y="76200"/>
                </a:moveTo>
                <a:lnTo>
                  <a:pt x="4009644" y="67056"/>
                </a:lnTo>
                <a:lnTo>
                  <a:pt x="4075176" y="0"/>
                </a:lnTo>
                <a:lnTo>
                  <a:pt x="4085844" y="10668"/>
                </a:lnTo>
                <a:lnTo>
                  <a:pt x="4020312" y="76200"/>
                </a:lnTo>
                <a:close/>
              </a:path>
              <a:path w="4735195" h="76200">
                <a:moveTo>
                  <a:pt x="4058412" y="76200"/>
                </a:moveTo>
                <a:lnTo>
                  <a:pt x="4047744" y="67056"/>
                </a:lnTo>
                <a:lnTo>
                  <a:pt x="4113276" y="0"/>
                </a:lnTo>
                <a:lnTo>
                  <a:pt x="4123944" y="10668"/>
                </a:lnTo>
                <a:lnTo>
                  <a:pt x="4058412" y="76200"/>
                </a:lnTo>
                <a:close/>
              </a:path>
              <a:path w="4735195" h="76200">
                <a:moveTo>
                  <a:pt x="4096512" y="76200"/>
                </a:moveTo>
                <a:lnTo>
                  <a:pt x="4085844" y="67056"/>
                </a:lnTo>
                <a:lnTo>
                  <a:pt x="4151376" y="0"/>
                </a:lnTo>
                <a:lnTo>
                  <a:pt x="4162044" y="10668"/>
                </a:lnTo>
                <a:lnTo>
                  <a:pt x="4096512" y="76200"/>
                </a:lnTo>
                <a:close/>
              </a:path>
              <a:path w="4735195" h="76200">
                <a:moveTo>
                  <a:pt x="4134612" y="76200"/>
                </a:moveTo>
                <a:lnTo>
                  <a:pt x="4123944" y="67056"/>
                </a:lnTo>
                <a:lnTo>
                  <a:pt x="4189476" y="0"/>
                </a:lnTo>
                <a:lnTo>
                  <a:pt x="4200144" y="10668"/>
                </a:lnTo>
                <a:lnTo>
                  <a:pt x="4134612" y="76200"/>
                </a:lnTo>
                <a:close/>
              </a:path>
              <a:path w="4735195" h="76200">
                <a:moveTo>
                  <a:pt x="4172712" y="76200"/>
                </a:moveTo>
                <a:lnTo>
                  <a:pt x="4162044" y="67056"/>
                </a:lnTo>
                <a:lnTo>
                  <a:pt x="4229100" y="0"/>
                </a:lnTo>
                <a:lnTo>
                  <a:pt x="4238244" y="10668"/>
                </a:lnTo>
                <a:lnTo>
                  <a:pt x="4172712" y="76200"/>
                </a:lnTo>
                <a:close/>
              </a:path>
              <a:path w="4735195" h="76200">
                <a:moveTo>
                  <a:pt x="4210812" y="76200"/>
                </a:moveTo>
                <a:lnTo>
                  <a:pt x="4200144" y="67056"/>
                </a:lnTo>
                <a:lnTo>
                  <a:pt x="4267200" y="0"/>
                </a:lnTo>
                <a:lnTo>
                  <a:pt x="4276344" y="10668"/>
                </a:lnTo>
                <a:lnTo>
                  <a:pt x="4210812" y="76200"/>
                </a:lnTo>
                <a:close/>
              </a:path>
              <a:path w="4735195" h="76200">
                <a:moveTo>
                  <a:pt x="4248912" y="76200"/>
                </a:moveTo>
                <a:lnTo>
                  <a:pt x="4238244" y="67056"/>
                </a:lnTo>
                <a:lnTo>
                  <a:pt x="4305300" y="0"/>
                </a:lnTo>
                <a:lnTo>
                  <a:pt x="4314444" y="10668"/>
                </a:lnTo>
                <a:lnTo>
                  <a:pt x="4248912" y="76200"/>
                </a:lnTo>
                <a:close/>
              </a:path>
              <a:path w="4735195" h="76200">
                <a:moveTo>
                  <a:pt x="4287012" y="76200"/>
                </a:moveTo>
                <a:lnTo>
                  <a:pt x="4276344" y="67056"/>
                </a:lnTo>
                <a:lnTo>
                  <a:pt x="4343400" y="0"/>
                </a:lnTo>
                <a:lnTo>
                  <a:pt x="4352544" y="10668"/>
                </a:lnTo>
                <a:lnTo>
                  <a:pt x="4287012" y="76200"/>
                </a:lnTo>
                <a:close/>
              </a:path>
              <a:path w="4735195" h="76200">
                <a:moveTo>
                  <a:pt x="4325112" y="76200"/>
                </a:moveTo>
                <a:lnTo>
                  <a:pt x="4314444" y="67056"/>
                </a:lnTo>
                <a:lnTo>
                  <a:pt x="4381500" y="0"/>
                </a:lnTo>
                <a:lnTo>
                  <a:pt x="4390644" y="10668"/>
                </a:lnTo>
                <a:lnTo>
                  <a:pt x="4325112" y="76200"/>
                </a:lnTo>
                <a:close/>
              </a:path>
              <a:path w="4735195" h="76200">
                <a:moveTo>
                  <a:pt x="4363212" y="76200"/>
                </a:moveTo>
                <a:lnTo>
                  <a:pt x="4352544" y="67056"/>
                </a:lnTo>
                <a:lnTo>
                  <a:pt x="4419600" y="0"/>
                </a:lnTo>
                <a:lnTo>
                  <a:pt x="4428744" y="10668"/>
                </a:lnTo>
                <a:lnTo>
                  <a:pt x="4363212" y="76200"/>
                </a:lnTo>
                <a:close/>
              </a:path>
              <a:path w="4735195" h="76200">
                <a:moveTo>
                  <a:pt x="4401312" y="76200"/>
                </a:moveTo>
                <a:lnTo>
                  <a:pt x="4390644" y="67056"/>
                </a:lnTo>
                <a:lnTo>
                  <a:pt x="4457700" y="0"/>
                </a:lnTo>
                <a:lnTo>
                  <a:pt x="4466844" y="10668"/>
                </a:lnTo>
                <a:lnTo>
                  <a:pt x="4401312" y="76200"/>
                </a:lnTo>
                <a:close/>
              </a:path>
              <a:path w="4735195" h="76200">
                <a:moveTo>
                  <a:pt x="4439412" y="76200"/>
                </a:moveTo>
                <a:lnTo>
                  <a:pt x="4430268" y="67056"/>
                </a:lnTo>
                <a:lnTo>
                  <a:pt x="4495800" y="0"/>
                </a:lnTo>
                <a:lnTo>
                  <a:pt x="4506468" y="10668"/>
                </a:lnTo>
                <a:lnTo>
                  <a:pt x="4439412" y="76200"/>
                </a:lnTo>
                <a:close/>
              </a:path>
              <a:path w="4735195" h="76200">
                <a:moveTo>
                  <a:pt x="4477512" y="76200"/>
                </a:moveTo>
                <a:lnTo>
                  <a:pt x="4468368" y="67056"/>
                </a:lnTo>
                <a:lnTo>
                  <a:pt x="4533900" y="0"/>
                </a:lnTo>
                <a:lnTo>
                  <a:pt x="4544568" y="10668"/>
                </a:lnTo>
                <a:lnTo>
                  <a:pt x="4477512" y="76200"/>
                </a:lnTo>
                <a:close/>
              </a:path>
              <a:path w="4735195" h="76200">
                <a:moveTo>
                  <a:pt x="4515612" y="76200"/>
                </a:moveTo>
                <a:lnTo>
                  <a:pt x="4506468" y="67056"/>
                </a:lnTo>
                <a:lnTo>
                  <a:pt x="4572000" y="0"/>
                </a:lnTo>
                <a:lnTo>
                  <a:pt x="4582668" y="10668"/>
                </a:lnTo>
                <a:lnTo>
                  <a:pt x="4515612" y="76200"/>
                </a:lnTo>
                <a:close/>
              </a:path>
              <a:path w="4735195" h="76200">
                <a:moveTo>
                  <a:pt x="4553712" y="76200"/>
                </a:moveTo>
                <a:lnTo>
                  <a:pt x="4544568" y="67056"/>
                </a:lnTo>
                <a:lnTo>
                  <a:pt x="4610100" y="0"/>
                </a:lnTo>
                <a:lnTo>
                  <a:pt x="4620768" y="10668"/>
                </a:lnTo>
                <a:lnTo>
                  <a:pt x="4553712" y="76200"/>
                </a:lnTo>
                <a:close/>
              </a:path>
              <a:path w="4735195" h="76200">
                <a:moveTo>
                  <a:pt x="4591812" y="76200"/>
                </a:moveTo>
                <a:lnTo>
                  <a:pt x="4582668" y="67056"/>
                </a:lnTo>
                <a:lnTo>
                  <a:pt x="4648200" y="0"/>
                </a:lnTo>
                <a:lnTo>
                  <a:pt x="4658868" y="10668"/>
                </a:lnTo>
                <a:lnTo>
                  <a:pt x="4591812" y="76200"/>
                </a:lnTo>
                <a:close/>
              </a:path>
              <a:path w="4735195" h="76200">
                <a:moveTo>
                  <a:pt x="4629912" y="76200"/>
                </a:moveTo>
                <a:lnTo>
                  <a:pt x="4620768" y="67056"/>
                </a:lnTo>
                <a:lnTo>
                  <a:pt x="4686300" y="0"/>
                </a:lnTo>
                <a:lnTo>
                  <a:pt x="4696968" y="10668"/>
                </a:lnTo>
                <a:lnTo>
                  <a:pt x="4629912" y="76200"/>
                </a:lnTo>
                <a:close/>
              </a:path>
              <a:path w="4735195" h="76200">
                <a:moveTo>
                  <a:pt x="4668012" y="76200"/>
                </a:moveTo>
                <a:lnTo>
                  <a:pt x="4658868" y="67056"/>
                </a:lnTo>
                <a:lnTo>
                  <a:pt x="4724400" y="0"/>
                </a:lnTo>
                <a:lnTo>
                  <a:pt x="4735068" y="10668"/>
                </a:lnTo>
                <a:lnTo>
                  <a:pt x="4668012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211056" y="7510271"/>
            <a:ext cx="4538980" cy="76200"/>
          </a:xfrm>
          <a:custGeom>
            <a:avLst/>
            <a:gdLst/>
            <a:ahLst/>
            <a:cxnLst/>
            <a:rect l="l" t="t" r="r" b="b"/>
            <a:pathLst>
              <a:path w="4538980" h="76200">
                <a:moveTo>
                  <a:pt x="10668" y="76200"/>
                </a:moveTo>
                <a:lnTo>
                  <a:pt x="0" y="65532"/>
                </a:lnTo>
                <a:lnTo>
                  <a:pt x="67056" y="0"/>
                </a:lnTo>
                <a:lnTo>
                  <a:pt x="76200" y="9144"/>
                </a:lnTo>
                <a:lnTo>
                  <a:pt x="10668" y="76200"/>
                </a:lnTo>
                <a:close/>
              </a:path>
              <a:path w="4538980" h="76200">
                <a:moveTo>
                  <a:pt x="48768" y="76200"/>
                </a:moveTo>
                <a:lnTo>
                  <a:pt x="38100" y="65532"/>
                </a:lnTo>
                <a:lnTo>
                  <a:pt x="105156" y="0"/>
                </a:lnTo>
                <a:lnTo>
                  <a:pt x="114300" y="9144"/>
                </a:lnTo>
                <a:lnTo>
                  <a:pt x="48768" y="76200"/>
                </a:lnTo>
                <a:close/>
              </a:path>
              <a:path w="4538980" h="76200">
                <a:moveTo>
                  <a:pt x="86868" y="76200"/>
                </a:moveTo>
                <a:lnTo>
                  <a:pt x="76200" y="65532"/>
                </a:lnTo>
                <a:lnTo>
                  <a:pt x="143256" y="0"/>
                </a:lnTo>
                <a:lnTo>
                  <a:pt x="152400" y="9144"/>
                </a:lnTo>
                <a:lnTo>
                  <a:pt x="86868" y="76200"/>
                </a:lnTo>
                <a:close/>
              </a:path>
              <a:path w="4538980" h="76200">
                <a:moveTo>
                  <a:pt x="124968" y="76200"/>
                </a:moveTo>
                <a:lnTo>
                  <a:pt x="114300" y="65532"/>
                </a:lnTo>
                <a:lnTo>
                  <a:pt x="181356" y="0"/>
                </a:lnTo>
                <a:lnTo>
                  <a:pt x="190500" y="9144"/>
                </a:lnTo>
                <a:lnTo>
                  <a:pt x="124968" y="76200"/>
                </a:lnTo>
                <a:close/>
              </a:path>
              <a:path w="4538980" h="76200">
                <a:moveTo>
                  <a:pt x="163068" y="76200"/>
                </a:moveTo>
                <a:lnTo>
                  <a:pt x="152400" y="65532"/>
                </a:lnTo>
                <a:lnTo>
                  <a:pt x="219456" y="0"/>
                </a:lnTo>
                <a:lnTo>
                  <a:pt x="228600" y="9144"/>
                </a:lnTo>
                <a:lnTo>
                  <a:pt x="163068" y="76200"/>
                </a:lnTo>
                <a:close/>
              </a:path>
              <a:path w="4538980" h="76200">
                <a:moveTo>
                  <a:pt x="201168" y="76200"/>
                </a:moveTo>
                <a:lnTo>
                  <a:pt x="190500" y="65532"/>
                </a:lnTo>
                <a:lnTo>
                  <a:pt x="257556" y="0"/>
                </a:lnTo>
                <a:lnTo>
                  <a:pt x="266700" y="9144"/>
                </a:lnTo>
                <a:lnTo>
                  <a:pt x="201168" y="76200"/>
                </a:lnTo>
                <a:close/>
              </a:path>
              <a:path w="4538980" h="76200">
                <a:moveTo>
                  <a:pt x="239268" y="76200"/>
                </a:moveTo>
                <a:lnTo>
                  <a:pt x="228600" y="65532"/>
                </a:lnTo>
                <a:lnTo>
                  <a:pt x="295656" y="0"/>
                </a:lnTo>
                <a:lnTo>
                  <a:pt x="304800" y="9144"/>
                </a:lnTo>
                <a:lnTo>
                  <a:pt x="239268" y="76200"/>
                </a:lnTo>
                <a:close/>
              </a:path>
              <a:path w="4538980" h="76200">
                <a:moveTo>
                  <a:pt x="277368" y="76200"/>
                </a:moveTo>
                <a:lnTo>
                  <a:pt x="266700" y="65532"/>
                </a:lnTo>
                <a:lnTo>
                  <a:pt x="333756" y="0"/>
                </a:lnTo>
                <a:lnTo>
                  <a:pt x="342900" y="9144"/>
                </a:lnTo>
                <a:lnTo>
                  <a:pt x="277368" y="76200"/>
                </a:lnTo>
                <a:close/>
              </a:path>
              <a:path w="4538980" h="76200">
                <a:moveTo>
                  <a:pt x="315468" y="76200"/>
                </a:moveTo>
                <a:lnTo>
                  <a:pt x="304800" y="65532"/>
                </a:lnTo>
                <a:lnTo>
                  <a:pt x="371856" y="0"/>
                </a:lnTo>
                <a:lnTo>
                  <a:pt x="381000" y="9144"/>
                </a:lnTo>
                <a:lnTo>
                  <a:pt x="315468" y="76200"/>
                </a:lnTo>
                <a:close/>
              </a:path>
              <a:path w="4538980" h="76200">
                <a:moveTo>
                  <a:pt x="353568" y="76200"/>
                </a:moveTo>
                <a:lnTo>
                  <a:pt x="342900" y="65532"/>
                </a:lnTo>
                <a:lnTo>
                  <a:pt x="409956" y="0"/>
                </a:lnTo>
                <a:lnTo>
                  <a:pt x="419100" y="9144"/>
                </a:lnTo>
                <a:lnTo>
                  <a:pt x="353568" y="76200"/>
                </a:lnTo>
                <a:close/>
              </a:path>
              <a:path w="4538980" h="76200">
                <a:moveTo>
                  <a:pt x="391668" y="76200"/>
                </a:moveTo>
                <a:lnTo>
                  <a:pt x="382524" y="65532"/>
                </a:lnTo>
                <a:lnTo>
                  <a:pt x="448056" y="0"/>
                </a:lnTo>
                <a:lnTo>
                  <a:pt x="458724" y="9144"/>
                </a:lnTo>
                <a:lnTo>
                  <a:pt x="391668" y="76200"/>
                </a:lnTo>
                <a:close/>
              </a:path>
              <a:path w="4538980" h="76200">
                <a:moveTo>
                  <a:pt x="429768" y="76200"/>
                </a:moveTo>
                <a:lnTo>
                  <a:pt x="420624" y="65532"/>
                </a:lnTo>
                <a:lnTo>
                  <a:pt x="486156" y="0"/>
                </a:lnTo>
                <a:lnTo>
                  <a:pt x="496824" y="9144"/>
                </a:lnTo>
                <a:lnTo>
                  <a:pt x="429768" y="76200"/>
                </a:lnTo>
                <a:close/>
              </a:path>
              <a:path w="4538980" h="76200">
                <a:moveTo>
                  <a:pt x="467868" y="76200"/>
                </a:moveTo>
                <a:lnTo>
                  <a:pt x="458724" y="65532"/>
                </a:lnTo>
                <a:lnTo>
                  <a:pt x="524256" y="0"/>
                </a:lnTo>
                <a:lnTo>
                  <a:pt x="534924" y="9144"/>
                </a:lnTo>
                <a:lnTo>
                  <a:pt x="467868" y="76200"/>
                </a:lnTo>
                <a:close/>
              </a:path>
              <a:path w="4538980" h="76200">
                <a:moveTo>
                  <a:pt x="505968" y="76200"/>
                </a:moveTo>
                <a:lnTo>
                  <a:pt x="496824" y="65532"/>
                </a:lnTo>
                <a:lnTo>
                  <a:pt x="562356" y="0"/>
                </a:lnTo>
                <a:lnTo>
                  <a:pt x="573024" y="9144"/>
                </a:lnTo>
                <a:lnTo>
                  <a:pt x="505968" y="76200"/>
                </a:lnTo>
                <a:close/>
              </a:path>
              <a:path w="4538980" h="76200">
                <a:moveTo>
                  <a:pt x="544068" y="76200"/>
                </a:moveTo>
                <a:lnTo>
                  <a:pt x="534924" y="65532"/>
                </a:lnTo>
                <a:lnTo>
                  <a:pt x="600456" y="0"/>
                </a:lnTo>
                <a:lnTo>
                  <a:pt x="611124" y="9144"/>
                </a:lnTo>
                <a:lnTo>
                  <a:pt x="544068" y="76200"/>
                </a:lnTo>
                <a:close/>
              </a:path>
              <a:path w="4538980" h="76200">
                <a:moveTo>
                  <a:pt x="582168" y="76200"/>
                </a:moveTo>
                <a:lnTo>
                  <a:pt x="573024" y="65532"/>
                </a:lnTo>
                <a:lnTo>
                  <a:pt x="638556" y="0"/>
                </a:lnTo>
                <a:lnTo>
                  <a:pt x="649224" y="9144"/>
                </a:lnTo>
                <a:lnTo>
                  <a:pt x="582168" y="76200"/>
                </a:lnTo>
                <a:close/>
              </a:path>
              <a:path w="4538980" h="76200">
                <a:moveTo>
                  <a:pt x="620268" y="76200"/>
                </a:moveTo>
                <a:lnTo>
                  <a:pt x="611124" y="65532"/>
                </a:lnTo>
                <a:lnTo>
                  <a:pt x="676656" y="0"/>
                </a:lnTo>
                <a:lnTo>
                  <a:pt x="687324" y="9144"/>
                </a:lnTo>
                <a:lnTo>
                  <a:pt x="620268" y="76200"/>
                </a:lnTo>
                <a:close/>
              </a:path>
              <a:path w="4538980" h="76200">
                <a:moveTo>
                  <a:pt x="658368" y="76200"/>
                </a:moveTo>
                <a:lnTo>
                  <a:pt x="649224" y="65532"/>
                </a:lnTo>
                <a:lnTo>
                  <a:pt x="714756" y="0"/>
                </a:lnTo>
                <a:lnTo>
                  <a:pt x="725424" y="9144"/>
                </a:lnTo>
                <a:lnTo>
                  <a:pt x="658368" y="76200"/>
                </a:lnTo>
                <a:close/>
              </a:path>
              <a:path w="4538980" h="76200">
                <a:moveTo>
                  <a:pt x="696468" y="76200"/>
                </a:moveTo>
                <a:lnTo>
                  <a:pt x="687324" y="65532"/>
                </a:lnTo>
                <a:lnTo>
                  <a:pt x="752856" y="0"/>
                </a:lnTo>
                <a:lnTo>
                  <a:pt x="763524" y="9144"/>
                </a:lnTo>
                <a:lnTo>
                  <a:pt x="696468" y="76200"/>
                </a:lnTo>
                <a:close/>
              </a:path>
              <a:path w="4538980" h="76200">
                <a:moveTo>
                  <a:pt x="734568" y="76200"/>
                </a:moveTo>
                <a:lnTo>
                  <a:pt x="725424" y="65532"/>
                </a:lnTo>
                <a:lnTo>
                  <a:pt x="790956" y="0"/>
                </a:lnTo>
                <a:lnTo>
                  <a:pt x="801624" y="9144"/>
                </a:lnTo>
                <a:lnTo>
                  <a:pt x="734568" y="76200"/>
                </a:lnTo>
                <a:close/>
              </a:path>
              <a:path w="4538980" h="76200">
                <a:moveTo>
                  <a:pt x="772668" y="76200"/>
                </a:moveTo>
                <a:lnTo>
                  <a:pt x="763524" y="65532"/>
                </a:lnTo>
                <a:lnTo>
                  <a:pt x="829056" y="0"/>
                </a:lnTo>
                <a:lnTo>
                  <a:pt x="839724" y="9144"/>
                </a:lnTo>
                <a:lnTo>
                  <a:pt x="772668" y="76200"/>
                </a:lnTo>
                <a:close/>
              </a:path>
              <a:path w="4538980" h="76200">
                <a:moveTo>
                  <a:pt x="810768" y="76200"/>
                </a:moveTo>
                <a:lnTo>
                  <a:pt x="801624" y="65532"/>
                </a:lnTo>
                <a:lnTo>
                  <a:pt x="867156" y="0"/>
                </a:lnTo>
                <a:lnTo>
                  <a:pt x="877824" y="9144"/>
                </a:lnTo>
                <a:lnTo>
                  <a:pt x="810768" y="76200"/>
                </a:lnTo>
                <a:close/>
              </a:path>
              <a:path w="4538980" h="76200">
                <a:moveTo>
                  <a:pt x="848868" y="76200"/>
                </a:moveTo>
                <a:lnTo>
                  <a:pt x="839724" y="65532"/>
                </a:lnTo>
                <a:lnTo>
                  <a:pt x="905256" y="0"/>
                </a:lnTo>
                <a:lnTo>
                  <a:pt x="915924" y="9144"/>
                </a:lnTo>
                <a:lnTo>
                  <a:pt x="848868" y="76200"/>
                </a:lnTo>
                <a:close/>
              </a:path>
              <a:path w="4538980" h="76200">
                <a:moveTo>
                  <a:pt x="886968" y="76200"/>
                </a:moveTo>
                <a:lnTo>
                  <a:pt x="877824" y="65532"/>
                </a:lnTo>
                <a:lnTo>
                  <a:pt x="943356" y="0"/>
                </a:lnTo>
                <a:lnTo>
                  <a:pt x="954024" y="9144"/>
                </a:lnTo>
                <a:lnTo>
                  <a:pt x="886968" y="76200"/>
                </a:lnTo>
                <a:close/>
              </a:path>
              <a:path w="4538980" h="76200">
                <a:moveTo>
                  <a:pt x="925068" y="76200"/>
                </a:moveTo>
                <a:lnTo>
                  <a:pt x="915924" y="65532"/>
                </a:lnTo>
                <a:lnTo>
                  <a:pt x="981456" y="0"/>
                </a:lnTo>
                <a:lnTo>
                  <a:pt x="992124" y="9144"/>
                </a:lnTo>
                <a:lnTo>
                  <a:pt x="925068" y="76200"/>
                </a:lnTo>
                <a:close/>
              </a:path>
              <a:path w="4538980" h="76200">
                <a:moveTo>
                  <a:pt x="963168" y="76200"/>
                </a:moveTo>
                <a:lnTo>
                  <a:pt x="954024" y="65532"/>
                </a:lnTo>
                <a:lnTo>
                  <a:pt x="1019556" y="0"/>
                </a:lnTo>
                <a:lnTo>
                  <a:pt x="1030224" y="9144"/>
                </a:lnTo>
                <a:lnTo>
                  <a:pt x="963168" y="76200"/>
                </a:lnTo>
                <a:close/>
              </a:path>
              <a:path w="4538980" h="76200">
                <a:moveTo>
                  <a:pt x="1002792" y="76200"/>
                </a:moveTo>
                <a:lnTo>
                  <a:pt x="992124" y="65532"/>
                </a:lnTo>
                <a:lnTo>
                  <a:pt x="1057656" y="0"/>
                </a:lnTo>
                <a:lnTo>
                  <a:pt x="1068324" y="9144"/>
                </a:lnTo>
                <a:lnTo>
                  <a:pt x="1002792" y="76200"/>
                </a:lnTo>
                <a:close/>
              </a:path>
              <a:path w="4538980" h="76200">
                <a:moveTo>
                  <a:pt x="1040892" y="76200"/>
                </a:moveTo>
                <a:lnTo>
                  <a:pt x="1030224" y="65532"/>
                </a:lnTo>
                <a:lnTo>
                  <a:pt x="1095756" y="0"/>
                </a:lnTo>
                <a:lnTo>
                  <a:pt x="1106424" y="9144"/>
                </a:lnTo>
                <a:lnTo>
                  <a:pt x="1040892" y="76200"/>
                </a:lnTo>
                <a:close/>
              </a:path>
              <a:path w="4538980" h="76200">
                <a:moveTo>
                  <a:pt x="1078992" y="76200"/>
                </a:moveTo>
                <a:lnTo>
                  <a:pt x="1068324" y="65532"/>
                </a:lnTo>
                <a:lnTo>
                  <a:pt x="1133856" y="0"/>
                </a:lnTo>
                <a:lnTo>
                  <a:pt x="1144524" y="9144"/>
                </a:lnTo>
                <a:lnTo>
                  <a:pt x="1078992" y="76200"/>
                </a:lnTo>
                <a:close/>
              </a:path>
              <a:path w="4538980" h="76200">
                <a:moveTo>
                  <a:pt x="1117092" y="76200"/>
                </a:moveTo>
                <a:lnTo>
                  <a:pt x="1106424" y="65532"/>
                </a:lnTo>
                <a:lnTo>
                  <a:pt x="1171956" y="0"/>
                </a:lnTo>
                <a:lnTo>
                  <a:pt x="1182624" y="9144"/>
                </a:lnTo>
                <a:lnTo>
                  <a:pt x="1117092" y="76200"/>
                </a:lnTo>
                <a:close/>
              </a:path>
              <a:path w="4538980" h="76200">
                <a:moveTo>
                  <a:pt x="1155192" y="76200"/>
                </a:moveTo>
                <a:lnTo>
                  <a:pt x="1144524" y="65532"/>
                </a:lnTo>
                <a:lnTo>
                  <a:pt x="1210056" y="0"/>
                </a:lnTo>
                <a:lnTo>
                  <a:pt x="1220724" y="9144"/>
                </a:lnTo>
                <a:lnTo>
                  <a:pt x="1155192" y="76200"/>
                </a:lnTo>
                <a:close/>
              </a:path>
              <a:path w="4538980" h="76200">
                <a:moveTo>
                  <a:pt x="1193292" y="76200"/>
                </a:moveTo>
                <a:lnTo>
                  <a:pt x="1182624" y="65532"/>
                </a:lnTo>
                <a:lnTo>
                  <a:pt x="1248156" y="0"/>
                </a:lnTo>
                <a:lnTo>
                  <a:pt x="1258824" y="9144"/>
                </a:lnTo>
                <a:lnTo>
                  <a:pt x="1193292" y="76200"/>
                </a:lnTo>
                <a:close/>
              </a:path>
              <a:path w="4538980" h="76200">
                <a:moveTo>
                  <a:pt x="1231392" y="76200"/>
                </a:moveTo>
                <a:lnTo>
                  <a:pt x="1220724" y="65532"/>
                </a:lnTo>
                <a:lnTo>
                  <a:pt x="1286256" y="0"/>
                </a:lnTo>
                <a:lnTo>
                  <a:pt x="1296924" y="9144"/>
                </a:lnTo>
                <a:lnTo>
                  <a:pt x="1231392" y="76200"/>
                </a:lnTo>
                <a:close/>
              </a:path>
              <a:path w="4538980" h="76200">
                <a:moveTo>
                  <a:pt x="1269492" y="76200"/>
                </a:moveTo>
                <a:lnTo>
                  <a:pt x="1258824" y="65532"/>
                </a:lnTo>
                <a:lnTo>
                  <a:pt x="1324356" y="0"/>
                </a:lnTo>
                <a:lnTo>
                  <a:pt x="1335024" y="9144"/>
                </a:lnTo>
                <a:lnTo>
                  <a:pt x="1269492" y="76200"/>
                </a:lnTo>
                <a:close/>
              </a:path>
              <a:path w="4538980" h="76200">
                <a:moveTo>
                  <a:pt x="1307592" y="76200"/>
                </a:moveTo>
                <a:lnTo>
                  <a:pt x="1296924" y="65532"/>
                </a:lnTo>
                <a:lnTo>
                  <a:pt x="1362456" y="0"/>
                </a:lnTo>
                <a:lnTo>
                  <a:pt x="1373124" y="9144"/>
                </a:lnTo>
                <a:lnTo>
                  <a:pt x="1307592" y="76200"/>
                </a:lnTo>
                <a:close/>
              </a:path>
              <a:path w="4538980" h="76200">
                <a:moveTo>
                  <a:pt x="1345692" y="76200"/>
                </a:moveTo>
                <a:lnTo>
                  <a:pt x="1335024" y="65532"/>
                </a:lnTo>
                <a:lnTo>
                  <a:pt x="1400556" y="0"/>
                </a:lnTo>
                <a:lnTo>
                  <a:pt x="1411224" y="9144"/>
                </a:lnTo>
                <a:lnTo>
                  <a:pt x="1345692" y="76200"/>
                </a:lnTo>
                <a:close/>
              </a:path>
              <a:path w="4538980" h="76200">
                <a:moveTo>
                  <a:pt x="1383792" y="76200"/>
                </a:moveTo>
                <a:lnTo>
                  <a:pt x="1373124" y="65532"/>
                </a:lnTo>
                <a:lnTo>
                  <a:pt x="1440180" y="0"/>
                </a:lnTo>
                <a:lnTo>
                  <a:pt x="1449324" y="9144"/>
                </a:lnTo>
                <a:lnTo>
                  <a:pt x="1383792" y="76200"/>
                </a:lnTo>
                <a:close/>
              </a:path>
              <a:path w="4538980" h="76200">
                <a:moveTo>
                  <a:pt x="1421892" y="76200"/>
                </a:moveTo>
                <a:lnTo>
                  <a:pt x="1411224" y="65532"/>
                </a:lnTo>
                <a:lnTo>
                  <a:pt x="1478280" y="0"/>
                </a:lnTo>
                <a:lnTo>
                  <a:pt x="1487424" y="9144"/>
                </a:lnTo>
                <a:lnTo>
                  <a:pt x="1421892" y="76200"/>
                </a:lnTo>
                <a:close/>
              </a:path>
              <a:path w="4538980" h="76200">
                <a:moveTo>
                  <a:pt x="1459992" y="76200"/>
                </a:moveTo>
                <a:lnTo>
                  <a:pt x="1449324" y="65532"/>
                </a:lnTo>
                <a:lnTo>
                  <a:pt x="1516380" y="0"/>
                </a:lnTo>
                <a:lnTo>
                  <a:pt x="1525524" y="9144"/>
                </a:lnTo>
                <a:lnTo>
                  <a:pt x="1459992" y="76200"/>
                </a:lnTo>
                <a:close/>
              </a:path>
              <a:path w="4538980" h="76200">
                <a:moveTo>
                  <a:pt x="1498092" y="76200"/>
                </a:moveTo>
                <a:lnTo>
                  <a:pt x="1487424" y="65532"/>
                </a:lnTo>
                <a:lnTo>
                  <a:pt x="1554480" y="0"/>
                </a:lnTo>
                <a:lnTo>
                  <a:pt x="1563624" y="9144"/>
                </a:lnTo>
                <a:lnTo>
                  <a:pt x="1498092" y="76200"/>
                </a:lnTo>
                <a:close/>
              </a:path>
              <a:path w="4538980" h="76200">
                <a:moveTo>
                  <a:pt x="1536192" y="76200"/>
                </a:moveTo>
                <a:lnTo>
                  <a:pt x="1525524" y="65532"/>
                </a:lnTo>
                <a:lnTo>
                  <a:pt x="1592580" y="0"/>
                </a:lnTo>
                <a:lnTo>
                  <a:pt x="1601724" y="9144"/>
                </a:lnTo>
                <a:lnTo>
                  <a:pt x="1536192" y="76200"/>
                </a:lnTo>
                <a:close/>
              </a:path>
              <a:path w="4538980" h="76200">
                <a:moveTo>
                  <a:pt x="1574292" y="76200"/>
                </a:moveTo>
                <a:lnTo>
                  <a:pt x="1563624" y="65532"/>
                </a:lnTo>
                <a:lnTo>
                  <a:pt x="1630680" y="0"/>
                </a:lnTo>
                <a:lnTo>
                  <a:pt x="1639824" y="9144"/>
                </a:lnTo>
                <a:lnTo>
                  <a:pt x="1574292" y="76200"/>
                </a:lnTo>
                <a:close/>
              </a:path>
              <a:path w="4538980" h="76200">
                <a:moveTo>
                  <a:pt x="1612392" y="76200"/>
                </a:moveTo>
                <a:lnTo>
                  <a:pt x="1601724" y="65532"/>
                </a:lnTo>
                <a:lnTo>
                  <a:pt x="1668780" y="0"/>
                </a:lnTo>
                <a:lnTo>
                  <a:pt x="1677924" y="9144"/>
                </a:lnTo>
                <a:lnTo>
                  <a:pt x="1612392" y="76200"/>
                </a:lnTo>
                <a:close/>
              </a:path>
              <a:path w="4538980" h="76200">
                <a:moveTo>
                  <a:pt x="1650492" y="76200"/>
                </a:moveTo>
                <a:lnTo>
                  <a:pt x="1639824" y="65532"/>
                </a:lnTo>
                <a:lnTo>
                  <a:pt x="1706880" y="0"/>
                </a:lnTo>
                <a:lnTo>
                  <a:pt x="1716024" y="9144"/>
                </a:lnTo>
                <a:lnTo>
                  <a:pt x="1650492" y="76200"/>
                </a:lnTo>
                <a:close/>
              </a:path>
              <a:path w="4538980" h="76200">
                <a:moveTo>
                  <a:pt x="1688592" y="76200"/>
                </a:moveTo>
                <a:lnTo>
                  <a:pt x="1677924" y="65532"/>
                </a:lnTo>
                <a:lnTo>
                  <a:pt x="1744980" y="0"/>
                </a:lnTo>
                <a:lnTo>
                  <a:pt x="1754124" y="9144"/>
                </a:lnTo>
                <a:lnTo>
                  <a:pt x="1688592" y="76200"/>
                </a:lnTo>
                <a:close/>
              </a:path>
              <a:path w="4538980" h="76200">
                <a:moveTo>
                  <a:pt x="1726692" y="76200"/>
                </a:moveTo>
                <a:lnTo>
                  <a:pt x="1716024" y="65532"/>
                </a:lnTo>
                <a:lnTo>
                  <a:pt x="1783080" y="0"/>
                </a:lnTo>
                <a:lnTo>
                  <a:pt x="1792224" y="9144"/>
                </a:lnTo>
                <a:lnTo>
                  <a:pt x="1726692" y="76200"/>
                </a:lnTo>
                <a:close/>
              </a:path>
              <a:path w="4538980" h="76200">
                <a:moveTo>
                  <a:pt x="1764792" y="76200"/>
                </a:moveTo>
                <a:lnTo>
                  <a:pt x="1754124" y="65532"/>
                </a:lnTo>
                <a:lnTo>
                  <a:pt x="1821180" y="0"/>
                </a:lnTo>
                <a:lnTo>
                  <a:pt x="1830324" y="9144"/>
                </a:lnTo>
                <a:lnTo>
                  <a:pt x="1764792" y="76200"/>
                </a:lnTo>
                <a:close/>
              </a:path>
              <a:path w="4538980" h="76200">
                <a:moveTo>
                  <a:pt x="1802892" y="76200"/>
                </a:moveTo>
                <a:lnTo>
                  <a:pt x="1792224" y="65532"/>
                </a:lnTo>
                <a:lnTo>
                  <a:pt x="1859280" y="0"/>
                </a:lnTo>
                <a:lnTo>
                  <a:pt x="1868424" y="9144"/>
                </a:lnTo>
                <a:lnTo>
                  <a:pt x="1802892" y="76200"/>
                </a:lnTo>
                <a:close/>
              </a:path>
              <a:path w="4538980" h="76200">
                <a:moveTo>
                  <a:pt x="1840992" y="76200"/>
                </a:moveTo>
                <a:lnTo>
                  <a:pt x="1830324" y="65532"/>
                </a:lnTo>
                <a:lnTo>
                  <a:pt x="1897380" y="0"/>
                </a:lnTo>
                <a:lnTo>
                  <a:pt x="1906524" y="9144"/>
                </a:lnTo>
                <a:lnTo>
                  <a:pt x="1840992" y="76200"/>
                </a:lnTo>
                <a:close/>
              </a:path>
              <a:path w="4538980" h="76200">
                <a:moveTo>
                  <a:pt x="1879092" y="76200"/>
                </a:moveTo>
                <a:lnTo>
                  <a:pt x="1868424" y="65532"/>
                </a:lnTo>
                <a:lnTo>
                  <a:pt x="1935480" y="0"/>
                </a:lnTo>
                <a:lnTo>
                  <a:pt x="1944624" y="9144"/>
                </a:lnTo>
                <a:lnTo>
                  <a:pt x="1879092" y="76200"/>
                </a:lnTo>
                <a:close/>
              </a:path>
              <a:path w="4538980" h="76200">
                <a:moveTo>
                  <a:pt x="1917192" y="76200"/>
                </a:moveTo>
                <a:lnTo>
                  <a:pt x="1906524" y="65532"/>
                </a:lnTo>
                <a:lnTo>
                  <a:pt x="1973580" y="0"/>
                </a:lnTo>
                <a:lnTo>
                  <a:pt x="1982724" y="9144"/>
                </a:lnTo>
                <a:lnTo>
                  <a:pt x="1917192" y="76200"/>
                </a:lnTo>
                <a:close/>
              </a:path>
              <a:path w="4538980" h="76200">
                <a:moveTo>
                  <a:pt x="1955292" y="76200"/>
                </a:moveTo>
                <a:lnTo>
                  <a:pt x="1944624" y="65532"/>
                </a:lnTo>
                <a:lnTo>
                  <a:pt x="2011680" y="0"/>
                </a:lnTo>
                <a:lnTo>
                  <a:pt x="2020824" y="9144"/>
                </a:lnTo>
                <a:lnTo>
                  <a:pt x="1955292" y="76200"/>
                </a:lnTo>
                <a:close/>
              </a:path>
              <a:path w="4538980" h="76200">
                <a:moveTo>
                  <a:pt x="1993392" y="76200"/>
                </a:moveTo>
                <a:lnTo>
                  <a:pt x="1982724" y="65532"/>
                </a:lnTo>
                <a:lnTo>
                  <a:pt x="2049780" y="0"/>
                </a:lnTo>
                <a:lnTo>
                  <a:pt x="2058924" y="9144"/>
                </a:lnTo>
                <a:lnTo>
                  <a:pt x="1993392" y="76200"/>
                </a:lnTo>
                <a:close/>
              </a:path>
              <a:path w="4538980" h="76200">
                <a:moveTo>
                  <a:pt x="2031492" y="76200"/>
                </a:moveTo>
                <a:lnTo>
                  <a:pt x="2022348" y="65532"/>
                </a:lnTo>
                <a:lnTo>
                  <a:pt x="2087880" y="0"/>
                </a:lnTo>
                <a:lnTo>
                  <a:pt x="2098548" y="9144"/>
                </a:lnTo>
                <a:lnTo>
                  <a:pt x="2031492" y="76200"/>
                </a:lnTo>
                <a:close/>
              </a:path>
              <a:path w="4538980" h="76200">
                <a:moveTo>
                  <a:pt x="2069592" y="76200"/>
                </a:moveTo>
                <a:lnTo>
                  <a:pt x="2060448" y="65532"/>
                </a:lnTo>
                <a:lnTo>
                  <a:pt x="2125980" y="0"/>
                </a:lnTo>
                <a:lnTo>
                  <a:pt x="2136648" y="9144"/>
                </a:lnTo>
                <a:lnTo>
                  <a:pt x="2069592" y="76200"/>
                </a:lnTo>
                <a:close/>
              </a:path>
              <a:path w="4538980" h="76200">
                <a:moveTo>
                  <a:pt x="2107692" y="76200"/>
                </a:moveTo>
                <a:lnTo>
                  <a:pt x="2098548" y="65532"/>
                </a:lnTo>
                <a:lnTo>
                  <a:pt x="2164080" y="0"/>
                </a:lnTo>
                <a:lnTo>
                  <a:pt x="2174748" y="9144"/>
                </a:lnTo>
                <a:lnTo>
                  <a:pt x="2107692" y="76200"/>
                </a:lnTo>
                <a:close/>
              </a:path>
              <a:path w="4538980" h="76200">
                <a:moveTo>
                  <a:pt x="2145792" y="76200"/>
                </a:moveTo>
                <a:lnTo>
                  <a:pt x="2136648" y="65532"/>
                </a:lnTo>
                <a:lnTo>
                  <a:pt x="2202180" y="0"/>
                </a:lnTo>
                <a:lnTo>
                  <a:pt x="2212848" y="9144"/>
                </a:lnTo>
                <a:lnTo>
                  <a:pt x="2145792" y="76200"/>
                </a:lnTo>
                <a:close/>
              </a:path>
              <a:path w="4538980" h="76200">
                <a:moveTo>
                  <a:pt x="2183892" y="76200"/>
                </a:moveTo>
                <a:lnTo>
                  <a:pt x="2174748" y="65532"/>
                </a:lnTo>
                <a:lnTo>
                  <a:pt x="2240280" y="0"/>
                </a:lnTo>
                <a:lnTo>
                  <a:pt x="2250948" y="9144"/>
                </a:lnTo>
                <a:lnTo>
                  <a:pt x="2183892" y="76200"/>
                </a:lnTo>
                <a:close/>
              </a:path>
              <a:path w="4538980" h="76200">
                <a:moveTo>
                  <a:pt x="2221992" y="76200"/>
                </a:moveTo>
                <a:lnTo>
                  <a:pt x="2212848" y="65532"/>
                </a:lnTo>
                <a:lnTo>
                  <a:pt x="2278380" y="0"/>
                </a:lnTo>
                <a:lnTo>
                  <a:pt x="2289048" y="9144"/>
                </a:lnTo>
                <a:lnTo>
                  <a:pt x="2221992" y="76200"/>
                </a:lnTo>
                <a:close/>
              </a:path>
              <a:path w="4538980" h="76200">
                <a:moveTo>
                  <a:pt x="2260092" y="76200"/>
                </a:moveTo>
                <a:lnTo>
                  <a:pt x="2250948" y="65532"/>
                </a:lnTo>
                <a:lnTo>
                  <a:pt x="2316480" y="0"/>
                </a:lnTo>
                <a:lnTo>
                  <a:pt x="2327148" y="9144"/>
                </a:lnTo>
                <a:lnTo>
                  <a:pt x="2260092" y="76200"/>
                </a:lnTo>
                <a:close/>
              </a:path>
              <a:path w="4538980" h="76200">
                <a:moveTo>
                  <a:pt x="2298192" y="76200"/>
                </a:moveTo>
                <a:lnTo>
                  <a:pt x="2289048" y="65532"/>
                </a:lnTo>
                <a:lnTo>
                  <a:pt x="2354580" y="0"/>
                </a:lnTo>
                <a:lnTo>
                  <a:pt x="2365248" y="9144"/>
                </a:lnTo>
                <a:lnTo>
                  <a:pt x="2298192" y="76200"/>
                </a:lnTo>
                <a:close/>
              </a:path>
              <a:path w="4538980" h="76200">
                <a:moveTo>
                  <a:pt x="2336292" y="76200"/>
                </a:moveTo>
                <a:lnTo>
                  <a:pt x="2327148" y="65532"/>
                </a:lnTo>
                <a:lnTo>
                  <a:pt x="2392680" y="0"/>
                </a:lnTo>
                <a:lnTo>
                  <a:pt x="2403348" y="9144"/>
                </a:lnTo>
                <a:lnTo>
                  <a:pt x="2336292" y="76200"/>
                </a:lnTo>
                <a:close/>
              </a:path>
              <a:path w="4538980" h="76200">
                <a:moveTo>
                  <a:pt x="2374392" y="76200"/>
                </a:moveTo>
                <a:lnTo>
                  <a:pt x="2365248" y="65532"/>
                </a:lnTo>
                <a:lnTo>
                  <a:pt x="2430780" y="0"/>
                </a:lnTo>
                <a:lnTo>
                  <a:pt x="2441448" y="9144"/>
                </a:lnTo>
                <a:lnTo>
                  <a:pt x="2374392" y="76200"/>
                </a:lnTo>
                <a:close/>
              </a:path>
              <a:path w="4538980" h="76200">
                <a:moveTo>
                  <a:pt x="2412492" y="76200"/>
                </a:moveTo>
                <a:lnTo>
                  <a:pt x="2403348" y="65532"/>
                </a:lnTo>
                <a:lnTo>
                  <a:pt x="2468880" y="0"/>
                </a:lnTo>
                <a:lnTo>
                  <a:pt x="2479548" y="9144"/>
                </a:lnTo>
                <a:lnTo>
                  <a:pt x="2412492" y="76200"/>
                </a:lnTo>
                <a:close/>
              </a:path>
              <a:path w="4538980" h="76200">
                <a:moveTo>
                  <a:pt x="2450592" y="76200"/>
                </a:moveTo>
                <a:lnTo>
                  <a:pt x="2441448" y="65532"/>
                </a:lnTo>
                <a:lnTo>
                  <a:pt x="2506980" y="0"/>
                </a:lnTo>
                <a:lnTo>
                  <a:pt x="2517648" y="9144"/>
                </a:lnTo>
                <a:lnTo>
                  <a:pt x="2450592" y="76200"/>
                </a:lnTo>
                <a:close/>
              </a:path>
              <a:path w="4538980" h="76200">
                <a:moveTo>
                  <a:pt x="2488692" y="76200"/>
                </a:moveTo>
                <a:lnTo>
                  <a:pt x="2479548" y="65532"/>
                </a:lnTo>
                <a:lnTo>
                  <a:pt x="2545080" y="0"/>
                </a:lnTo>
                <a:lnTo>
                  <a:pt x="2555748" y="9144"/>
                </a:lnTo>
                <a:lnTo>
                  <a:pt x="2488692" y="76200"/>
                </a:lnTo>
                <a:close/>
              </a:path>
              <a:path w="4538980" h="76200">
                <a:moveTo>
                  <a:pt x="2526792" y="76200"/>
                </a:moveTo>
                <a:lnTo>
                  <a:pt x="2517648" y="65532"/>
                </a:lnTo>
                <a:lnTo>
                  <a:pt x="2583180" y="0"/>
                </a:lnTo>
                <a:lnTo>
                  <a:pt x="2593848" y="9144"/>
                </a:lnTo>
                <a:lnTo>
                  <a:pt x="2526792" y="76200"/>
                </a:lnTo>
                <a:close/>
              </a:path>
              <a:path w="4538980" h="76200">
                <a:moveTo>
                  <a:pt x="2564892" y="76200"/>
                </a:moveTo>
                <a:lnTo>
                  <a:pt x="2555748" y="65532"/>
                </a:lnTo>
                <a:lnTo>
                  <a:pt x="2621280" y="0"/>
                </a:lnTo>
                <a:lnTo>
                  <a:pt x="2631948" y="9144"/>
                </a:lnTo>
                <a:lnTo>
                  <a:pt x="2564892" y="76200"/>
                </a:lnTo>
                <a:close/>
              </a:path>
              <a:path w="4538980" h="76200">
                <a:moveTo>
                  <a:pt x="2602992" y="76200"/>
                </a:moveTo>
                <a:lnTo>
                  <a:pt x="2593848" y="65532"/>
                </a:lnTo>
                <a:lnTo>
                  <a:pt x="2659380" y="0"/>
                </a:lnTo>
                <a:lnTo>
                  <a:pt x="2670048" y="9144"/>
                </a:lnTo>
                <a:lnTo>
                  <a:pt x="2602992" y="76200"/>
                </a:lnTo>
                <a:close/>
              </a:path>
              <a:path w="4538980" h="76200">
                <a:moveTo>
                  <a:pt x="2641092" y="76200"/>
                </a:moveTo>
                <a:lnTo>
                  <a:pt x="2631948" y="65532"/>
                </a:lnTo>
                <a:lnTo>
                  <a:pt x="2697480" y="0"/>
                </a:lnTo>
                <a:lnTo>
                  <a:pt x="2708148" y="9144"/>
                </a:lnTo>
                <a:lnTo>
                  <a:pt x="2641092" y="76200"/>
                </a:lnTo>
                <a:close/>
              </a:path>
              <a:path w="4538980" h="76200">
                <a:moveTo>
                  <a:pt x="2680716" y="76200"/>
                </a:moveTo>
                <a:lnTo>
                  <a:pt x="2670048" y="65532"/>
                </a:lnTo>
                <a:lnTo>
                  <a:pt x="2735580" y="0"/>
                </a:lnTo>
                <a:lnTo>
                  <a:pt x="2746248" y="9144"/>
                </a:lnTo>
                <a:lnTo>
                  <a:pt x="2680716" y="76200"/>
                </a:lnTo>
                <a:close/>
              </a:path>
              <a:path w="4538980" h="76200">
                <a:moveTo>
                  <a:pt x="2718816" y="76200"/>
                </a:moveTo>
                <a:lnTo>
                  <a:pt x="2708148" y="65532"/>
                </a:lnTo>
                <a:lnTo>
                  <a:pt x="2773680" y="0"/>
                </a:lnTo>
                <a:lnTo>
                  <a:pt x="2784348" y="9144"/>
                </a:lnTo>
                <a:lnTo>
                  <a:pt x="2718816" y="76200"/>
                </a:lnTo>
                <a:close/>
              </a:path>
              <a:path w="4538980" h="76200">
                <a:moveTo>
                  <a:pt x="2756916" y="76200"/>
                </a:moveTo>
                <a:lnTo>
                  <a:pt x="2746248" y="65532"/>
                </a:lnTo>
                <a:lnTo>
                  <a:pt x="2811780" y="0"/>
                </a:lnTo>
                <a:lnTo>
                  <a:pt x="2822448" y="9144"/>
                </a:lnTo>
                <a:lnTo>
                  <a:pt x="2756916" y="76200"/>
                </a:lnTo>
                <a:close/>
              </a:path>
              <a:path w="4538980" h="76200">
                <a:moveTo>
                  <a:pt x="2795016" y="76200"/>
                </a:moveTo>
                <a:lnTo>
                  <a:pt x="2784348" y="65532"/>
                </a:lnTo>
                <a:lnTo>
                  <a:pt x="2849880" y="0"/>
                </a:lnTo>
                <a:lnTo>
                  <a:pt x="2860548" y="9144"/>
                </a:lnTo>
                <a:lnTo>
                  <a:pt x="2795016" y="76200"/>
                </a:lnTo>
                <a:close/>
              </a:path>
              <a:path w="4538980" h="76200">
                <a:moveTo>
                  <a:pt x="2833116" y="76200"/>
                </a:moveTo>
                <a:lnTo>
                  <a:pt x="2822448" y="65532"/>
                </a:lnTo>
                <a:lnTo>
                  <a:pt x="2887980" y="0"/>
                </a:lnTo>
                <a:lnTo>
                  <a:pt x="2898648" y="9144"/>
                </a:lnTo>
                <a:lnTo>
                  <a:pt x="2833116" y="76200"/>
                </a:lnTo>
                <a:close/>
              </a:path>
              <a:path w="4538980" h="76200">
                <a:moveTo>
                  <a:pt x="2871216" y="76200"/>
                </a:moveTo>
                <a:lnTo>
                  <a:pt x="2860548" y="65532"/>
                </a:lnTo>
                <a:lnTo>
                  <a:pt x="2926080" y="0"/>
                </a:lnTo>
                <a:lnTo>
                  <a:pt x="2936748" y="9144"/>
                </a:lnTo>
                <a:lnTo>
                  <a:pt x="2871216" y="76200"/>
                </a:lnTo>
                <a:close/>
              </a:path>
              <a:path w="4538980" h="76200">
                <a:moveTo>
                  <a:pt x="2909316" y="76200"/>
                </a:moveTo>
                <a:lnTo>
                  <a:pt x="2898648" y="65532"/>
                </a:lnTo>
                <a:lnTo>
                  <a:pt x="2964180" y="0"/>
                </a:lnTo>
                <a:lnTo>
                  <a:pt x="2974848" y="9144"/>
                </a:lnTo>
                <a:lnTo>
                  <a:pt x="2909316" y="76200"/>
                </a:lnTo>
                <a:close/>
              </a:path>
              <a:path w="4538980" h="76200">
                <a:moveTo>
                  <a:pt x="2947416" y="76200"/>
                </a:moveTo>
                <a:lnTo>
                  <a:pt x="2936748" y="65532"/>
                </a:lnTo>
                <a:lnTo>
                  <a:pt x="3002280" y="0"/>
                </a:lnTo>
                <a:lnTo>
                  <a:pt x="3012948" y="9144"/>
                </a:lnTo>
                <a:lnTo>
                  <a:pt x="2947416" y="76200"/>
                </a:lnTo>
                <a:close/>
              </a:path>
              <a:path w="4538980" h="76200">
                <a:moveTo>
                  <a:pt x="2985516" y="76200"/>
                </a:moveTo>
                <a:lnTo>
                  <a:pt x="2974848" y="65532"/>
                </a:lnTo>
                <a:lnTo>
                  <a:pt x="3040380" y="0"/>
                </a:lnTo>
                <a:lnTo>
                  <a:pt x="3051048" y="9144"/>
                </a:lnTo>
                <a:lnTo>
                  <a:pt x="2985516" y="76200"/>
                </a:lnTo>
                <a:close/>
              </a:path>
              <a:path w="4538980" h="76200">
                <a:moveTo>
                  <a:pt x="3023616" y="76200"/>
                </a:moveTo>
                <a:lnTo>
                  <a:pt x="3012948" y="65532"/>
                </a:lnTo>
                <a:lnTo>
                  <a:pt x="3080004" y="0"/>
                </a:lnTo>
                <a:lnTo>
                  <a:pt x="3089148" y="9144"/>
                </a:lnTo>
                <a:lnTo>
                  <a:pt x="3023616" y="76200"/>
                </a:lnTo>
                <a:close/>
              </a:path>
              <a:path w="4538980" h="76200">
                <a:moveTo>
                  <a:pt x="3061716" y="76200"/>
                </a:moveTo>
                <a:lnTo>
                  <a:pt x="3051048" y="65532"/>
                </a:lnTo>
                <a:lnTo>
                  <a:pt x="3118104" y="0"/>
                </a:lnTo>
                <a:lnTo>
                  <a:pt x="3127248" y="9144"/>
                </a:lnTo>
                <a:lnTo>
                  <a:pt x="3061716" y="76200"/>
                </a:lnTo>
                <a:close/>
              </a:path>
              <a:path w="4538980" h="76200">
                <a:moveTo>
                  <a:pt x="3099816" y="76200"/>
                </a:moveTo>
                <a:lnTo>
                  <a:pt x="3089148" y="65532"/>
                </a:lnTo>
                <a:lnTo>
                  <a:pt x="3156204" y="0"/>
                </a:lnTo>
                <a:lnTo>
                  <a:pt x="3165348" y="9144"/>
                </a:lnTo>
                <a:lnTo>
                  <a:pt x="3099816" y="76200"/>
                </a:lnTo>
                <a:close/>
              </a:path>
              <a:path w="4538980" h="76200">
                <a:moveTo>
                  <a:pt x="3137916" y="76200"/>
                </a:moveTo>
                <a:lnTo>
                  <a:pt x="3127248" y="65532"/>
                </a:lnTo>
                <a:lnTo>
                  <a:pt x="3194304" y="0"/>
                </a:lnTo>
                <a:lnTo>
                  <a:pt x="3203448" y="9144"/>
                </a:lnTo>
                <a:lnTo>
                  <a:pt x="3137916" y="76200"/>
                </a:lnTo>
                <a:close/>
              </a:path>
              <a:path w="4538980" h="76200">
                <a:moveTo>
                  <a:pt x="3176016" y="76200"/>
                </a:moveTo>
                <a:lnTo>
                  <a:pt x="3165348" y="65532"/>
                </a:lnTo>
                <a:lnTo>
                  <a:pt x="3232404" y="0"/>
                </a:lnTo>
                <a:lnTo>
                  <a:pt x="3241548" y="9144"/>
                </a:lnTo>
                <a:lnTo>
                  <a:pt x="3176016" y="76200"/>
                </a:lnTo>
                <a:close/>
              </a:path>
              <a:path w="4538980" h="76200">
                <a:moveTo>
                  <a:pt x="3214116" y="76200"/>
                </a:moveTo>
                <a:lnTo>
                  <a:pt x="3203448" y="65532"/>
                </a:lnTo>
                <a:lnTo>
                  <a:pt x="3270504" y="0"/>
                </a:lnTo>
                <a:lnTo>
                  <a:pt x="3279648" y="9144"/>
                </a:lnTo>
                <a:lnTo>
                  <a:pt x="3214116" y="76200"/>
                </a:lnTo>
                <a:close/>
              </a:path>
              <a:path w="4538980" h="76200">
                <a:moveTo>
                  <a:pt x="3252216" y="76200"/>
                </a:moveTo>
                <a:lnTo>
                  <a:pt x="3241548" y="65532"/>
                </a:lnTo>
                <a:lnTo>
                  <a:pt x="3308604" y="0"/>
                </a:lnTo>
                <a:lnTo>
                  <a:pt x="3317748" y="9144"/>
                </a:lnTo>
                <a:lnTo>
                  <a:pt x="3252216" y="76200"/>
                </a:lnTo>
                <a:close/>
              </a:path>
              <a:path w="4538980" h="76200">
                <a:moveTo>
                  <a:pt x="3290316" y="76200"/>
                </a:moveTo>
                <a:lnTo>
                  <a:pt x="3279648" y="65532"/>
                </a:lnTo>
                <a:lnTo>
                  <a:pt x="3346704" y="0"/>
                </a:lnTo>
                <a:lnTo>
                  <a:pt x="3355848" y="9144"/>
                </a:lnTo>
                <a:lnTo>
                  <a:pt x="3290316" y="76200"/>
                </a:lnTo>
                <a:close/>
              </a:path>
              <a:path w="4538980" h="76200">
                <a:moveTo>
                  <a:pt x="3328416" y="76200"/>
                </a:moveTo>
                <a:lnTo>
                  <a:pt x="3317748" y="65532"/>
                </a:lnTo>
                <a:lnTo>
                  <a:pt x="3384804" y="0"/>
                </a:lnTo>
                <a:lnTo>
                  <a:pt x="3393948" y="9144"/>
                </a:lnTo>
                <a:lnTo>
                  <a:pt x="3328416" y="76200"/>
                </a:lnTo>
                <a:close/>
              </a:path>
              <a:path w="4538980" h="76200">
                <a:moveTo>
                  <a:pt x="3366516" y="76200"/>
                </a:moveTo>
                <a:lnTo>
                  <a:pt x="3355848" y="65532"/>
                </a:lnTo>
                <a:lnTo>
                  <a:pt x="3422904" y="0"/>
                </a:lnTo>
                <a:lnTo>
                  <a:pt x="3432048" y="9144"/>
                </a:lnTo>
                <a:lnTo>
                  <a:pt x="3366516" y="76200"/>
                </a:lnTo>
                <a:close/>
              </a:path>
              <a:path w="4538980" h="76200">
                <a:moveTo>
                  <a:pt x="3404616" y="76200"/>
                </a:moveTo>
                <a:lnTo>
                  <a:pt x="3393948" y="65532"/>
                </a:lnTo>
                <a:lnTo>
                  <a:pt x="3461004" y="0"/>
                </a:lnTo>
                <a:lnTo>
                  <a:pt x="3470148" y="9144"/>
                </a:lnTo>
                <a:lnTo>
                  <a:pt x="3404616" y="76200"/>
                </a:lnTo>
                <a:close/>
              </a:path>
              <a:path w="4538980" h="76200">
                <a:moveTo>
                  <a:pt x="3442716" y="76200"/>
                </a:moveTo>
                <a:lnTo>
                  <a:pt x="3432048" y="65532"/>
                </a:lnTo>
                <a:lnTo>
                  <a:pt x="3499104" y="0"/>
                </a:lnTo>
                <a:lnTo>
                  <a:pt x="3508248" y="9144"/>
                </a:lnTo>
                <a:lnTo>
                  <a:pt x="3442716" y="76200"/>
                </a:lnTo>
                <a:close/>
              </a:path>
              <a:path w="4538980" h="76200">
                <a:moveTo>
                  <a:pt x="3480816" y="76200"/>
                </a:moveTo>
                <a:lnTo>
                  <a:pt x="3470148" y="65532"/>
                </a:lnTo>
                <a:lnTo>
                  <a:pt x="3537204" y="0"/>
                </a:lnTo>
                <a:lnTo>
                  <a:pt x="3546348" y="9144"/>
                </a:lnTo>
                <a:lnTo>
                  <a:pt x="3480816" y="76200"/>
                </a:lnTo>
                <a:close/>
              </a:path>
              <a:path w="4538980" h="76200">
                <a:moveTo>
                  <a:pt x="3518916" y="76200"/>
                </a:moveTo>
                <a:lnTo>
                  <a:pt x="3508248" y="65532"/>
                </a:lnTo>
                <a:lnTo>
                  <a:pt x="3575304" y="0"/>
                </a:lnTo>
                <a:lnTo>
                  <a:pt x="3584448" y="9144"/>
                </a:lnTo>
                <a:lnTo>
                  <a:pt x="3518916" y="76200"/>
                </a:lnTo>
                <a:close/>
              </a:path>
              <a:path w="4538980" h="76200">
                <a:moveTo>
                  <a:pt x="3557016" y="76200"/>
                </a:moveTo>
                <a:lnTo>
                  <a:pt x="3546348" y="65532"/>
                </a:lnTo>
                <a:lnTo>
                  <a:pt x="3613404" y="0"/>
                </a:lnTo>
                <a:lnTo>
                  <a:pt x="3622548" y="9144"/>
                </a:lnTo>
                <a:lnTo>
                  <a:pt x="3557016" y="76200"/>
                </a:lnTo>
                <a:close/>
              </a:path>
              <a:path w="4538980" h="76200">
                <a:moveTo>
                  <a:pt x="3595116" y="76200"/>
                </a:moveTo>
                <a:lnTo>
                  <a:pt x="3584448" y="65532"/>
                </a:lnTo>
                <a:lnTo>
                  <a:pt x="3651504" y="0"/>
                </a:lnTo>
                <a:lnTo>
                  <a:pt x="3660648" y="9144"/>
                </a:lnTo>
                <a:lnTo>
                  <a:pt x="3595116" y="76200"/>
                </a:lnTo>
                <a:close/>
              </a:path>
              <a:path w="4538980" h="76200">
                <a:moveTo>
                  <a:pt x="3633216" y="76200"/>
                </a:moveTo>
                <a:lnTo>
                  <a:pt x="3622548" y="65532"/>
                </a:lnTo>
                <a:lnTo>
                  <a:pt x="3689604" y="0"/>
                </a:lnTo>
                <a:lnTo>
                  <a:pt x="3698748" y="9144"/>
                </a:lnTo>
                <a:lnTo>
                  <a:pt x="3633216" y="76200"/>
                </a:lnTo>
                <a:close/>
              </a:path>
              <a:path w="4538980" h="76200">
                <a:moveTo>
                  <a:pt x="3671316" y="76200"/>
                </a:moveTo>
                <a:lnTo>
                  <a:pt x="3662172" y="65532"/>
                </a:lnTo>
                <a:lnTo>
                  <a:pt x="3727704" y="0"/>
                </a:lnTo>
                <a:lnTo>
                  <a:pt x="3738372" y="9144"/>
                </a:lnTo>
                <a:lnTo>
                  <a:pt x="3671316" y="76200"/>
                </a:lnTo>
                <a:close/>
              </a:path>
              <a:path w="4538980" h="76200">
                <a:moveTo>
                  <a:pt x="3709416" y="76200"/>
                </a:moveTo>
                <a:lnTo>
                  <a:pt x="3700272" y="65532"/>
                </a:lnTo>
                <a:lnTo>
                  <a:pt x="3765804" y="0"/>
                </a:lnTo>
                <a:lnTo>
                  <a:pt x="3776472" y="9144"/>
                </a:lnTo>
                <a:lnTo>
                  <a:pt x="3709416" y="76200"/>
                </a:lnTo>
                <a:close/>
              </a:path>
              <a:path w="4538980" h="76200">
                <a:moveTo>
                  <a:pt x="3747516" y="76200"/>
                </a:moveTo>
                <a:lnTo>
                  <a:pt x="3738372" y="65532"/>
                </a:lnTo>
                <a:lnTo>
                  <a:pt x="3803904" y="0"/>
                </a:lnTo>
                <a:lnTo>
                  <a:pt x="3814572" y="9144"/>
                </a:lnTo>
                <a:lnTo>
                  <a:pt x="3747516" y="76200"/>
                </a:lnTo>
                <a:close/>
              </a:path>
              <a:path w="4538980" h="76200">
                <a:moveTo>
                  <a:pt x="3785616" y="76200"/>
                </a:moveTo>
                <a:lnTo>
                  <a:pt x="3776472" y="65532"/>
                </a:lnTo>
                <a:lnTo>
                  <a:pt x="3842004" y="0"/>
                </a:lnTo>
                <a:lnTo>
                  <a:pt x="3852672" y="9144"/>
                </a:lnTo>
                <a:lnTo>
                  <a:pt x="3785616" y="76200"/>
                </a:lnTo>
                <a:close/>
              </a:path>
              <a:path w="4538980" h="76200">
                <a:moveTo>
                  <a:pt x="3823716" y="76200"/>
                </a:moveTo>
                <a:lnTo>
                  <a:pt x="3814572" y="65532"/>
                </a:lnTo>
                <a:lnTo>
                  <a:pt x="3880104" y="0"/>
                </a:lnTo>
                <a:lnTo>
                  <a:pt x="3890772" y="9144"/>
                </a:lnTo>
                <a:lnTo>
                  <a:pt x="3823716" y="76200"/>
                </a:lnTo>
                <a:close/>
              </a:path>
              <a:path w="4538980" h="76200">
                <a:moveTo>
                  <a:pt x="3861816" y="76200"/>
                </a:moveTo>
                <a:lnTo>
                  <a:pt x="3852672" y="65532"/>
                </a:lnTo>
                <a:lnTo>
                  <a:pt x="3918204" y="0"/>
                </a:lnTo>
                <a:lnTo>
                  <a:pt x="3928872" y="9144"/>
                </a:lnTo>
                <a:lnTo>
                  <a:pt x="3861816" y="76200"/>
                </a:lnTo>
                <a:close/>
              </a:path>
              <a:path w="4538980" h="76200">
                <a:moveTo>
                  <a:pt x="3899916" y="76200"/>
                </a:moveTo>
                <a:lnTo>
                  <a:pt x="3890772" y="65532"/>
                </a:lnTo>
                <a:lnTo>
                  <a:pt x="3956304" y="0"/>
                </a:lnTo>
                <a:lnTo>
                  <a:pt x="3966972" y="9144"/>
                </a:lnTo>
                <a:lnTo>
                  <a:pt x="3899916" y="76200"/>
                </a:lnTo>
                <a:close/>
              </a:path>
              <a:path w="4538980" h="76200">
                <a:moveTo>
                  <a:pt x="3938016" y="76200"/>
                </a:moveTo>
                <a:lnTo>
                  <a:pt x="3928872" y="65532"/>
                </a:lnTo>
                <a:lnTo>
                  <a:pt x="3994404" y="0"/>
                </a:lnTo>
                <a:lnTo>
                  <a:pt x="4005072" y="9144"/>
                </a:lnTo>
                <a:lnTo>
                  <a:pt x="3938016" y="76200"/>
                </a:lnTo>
                <a:close/>
              </a:path>
              <a:path w="4538980" h="76200">
                <a:moveTo>
                  <a:pt x="3976116" y="76200"/>
                </a:moveTo>
                <a:lnTo>
                  <a:pt x="3966972" y="65532"/>
                </a:lnTo>
                <a:lnTo>
                  <a:pt x="4032504" y="0"/>
                </a:lnTo>
                <a:lnTo>
                  <a:pt x="4043172" y="9144"/>
                </a:lnTo>
                <a:lnTo>
                  <a:pt x="3976116" y="76200"/>
                </a:lnTo>
                <a:close/>
              </a:path>
              <a:path w="4538980" h="76200">
                <a:moveTo>
                  <a:pt x="4014216" y="76200"/>
                </a:moveTo>
                <a:lnTo>
                  <a:pt x="4005072" y="65532"/>
                </a:lnTo>
                <a:lnTo>
                  <a:pt x="4070604" y="0"/>
                </a:lnTo>
                <a:lnTo>
                  <a:pt x="4081272" y="9144"/>
                </a:lnTo>
                <a:lnTo>
                  <a:pt x="4014216" y="76200"/>
                </a:lnTo>
                <a:close/>
              </a:path>
              <a:path w="4538980" h="76200">
                <a:moveTo>
                  <a:pt x="4052316" y="76200"/>
                </a:moveTo>
                <a:lnTo>
                  <a:pt x="4043172" y="65532"/>
                </a:lnTo>
                <a:lnTo>
                  <a:pt x="4108704" y="0"/>
                </a:lnTo>
                <a:lnTo>
                  <a:pt x="4119372" y="9144"/>
                </a:lnTo>
                <a:lnTo>
                  <a:pt x="4052316" y="76200"/>
                </a:lnTo>
                <a:close/>
              </a:path>
              <a:path w="4538980" h="76200">
                <a:moveTo>
                  <a:pt x="4090416" y="76200"/>
                </a:moveTo>
                <a:lnTo>
                  <a:pt x="4081272" y="65532"/>
                </a:lnTo>
                <a:lnTo>
                  <a:pt x="4146804" y="0"/>
                </a:lnTo>
                <a:lnTo>
                  <a:pt x="4157472" y="9144"/>
                </a:lnTo>
                <a:lnTo>
                  <a:pt x="4090416" y="76200"/>
                </a:lnTo>
                <a:close/>
              </a:path>
              <a:path w="4538980" h="76200">
                <a:moveTo>
                  <a:pt x="4128516" y="76200"/>
                </a:moveTo>
                <a:lnTo>
                  <a:pt x="4119372" y="65532"/>
                </a:lnTo>
                <a:lnTo>
                  <a:pt x="4184904" y="0"/>
                </a:lnTo>
                <a:lnTo>
                  <a:pt x="4195572" y="9144"/>
                </a:lnTo>
                <a:lnTo>
                  <a:pt x="4128516" y="76200"/>
                </a:lnTo>
                <a:close/>
              </a:path>
              <a:path w="4538980" h="76200">
                <a:moveTo>
                  <a:pt x="4166616" y="76200"/>
                </a:moveTo>
                <a:lnTo>
                  <a:pt x="4157472" y="65532"/>
                </a:lnTo>
                <a:lnTo>
                  <a:pt x="4223004" y="0"/>
                </a:lnTo>
                <a:lnTo>
                  <a:pt x="4233672" y="9144"/>
                </a:lnTo>
                <a:lnTo>
                  <a:pt x="4166616" y="76200"/>
                </a:lnTo>
                <a:close/>
              </a:path>
              <a:path w="4538980" h="76200">
                <a:moveTo>
                  <a:pt x="4204716" y="76200"/>
                </a:moveTo>
                <a:lnTo>
                  <a:pt x="4195572" y="65532"/>
                </a:lnTo>
                <a:lnTo>
                  <a:pt x="4261104" y="0"/>
                </a:lnTo>
                <a:lnTo>
                  <a:pt x="4271772" y="9144"/>
                </a:lnTo>
                <a:lnTo>
                  <a:pt x="4204716" y="76200"/>
                </a:lnTo>
                <a:close/>
              </a:path>
              <a:path w="4538980" h="76200">
                <a:moveTo>
                  <a:pt x="4242816" y="76200"/>
                </a:moveTo>
                <a:lnTo>
                  <a:pt x="4233672" y="65532"/>
                </a:lnTo>
                <a:lnTo>
                  <a:pt x="4299204" y="0"/>
                </a:lnTo>
                <a:lnTo>
                  <a:pt x="4309872" y="9144"/>
                </a:lnTo>
                <a:lnTo>
                  <a:pt x="4242816" y="76200"/>
                </a:lnTo>
                <a:close/>
              </a:path>
              <a:path w="4538980" h="76200">
                <a:moveTo>
                  <a:pt x="4280916" y="76200"/>
                </a:moveTo>
                <a:lnTo>
                  <a:pt x="4271772" y="65532"/>
                </a:lnTo>
                <a:lnTo>
                  <a:pt x="4337304" y="0"/>
                </a:lnTo>
                <a:lnTo>
                  <a:pt x="4347972" y="9144"/>
                </a:lnTo>
                <a:lnTo>
                  <a:pt x="4280916" y="76200"/>
                </a:lnTo>
                <a:close/>
              </a:path>
              <a:path w="4538980" h="76200">
                <a:moveTo>
                  <a:pt x="4320540" y="76200"/>
                </a:moveTo>
                <a:lnTo>
                  <a:pt x="4309872" y="65532"/>
                </a:lnTo>
                <a:lnTo>
                  <a:pt x="4375404" y="0"/>
                </a:lnTo>
                <a:lnTo>
                  <a:pt x="4386072" y="9144"/>
                </a:lnTo>
                <a:lnTo>
                  <a:pt x="4320540" y="76200"/>
                </a:lnTo>
                <a:close/>
              </a:path>
              <a:path w="4538980" h="76200">
                <a:moveTo>
                  <a:pt x="4358640" y="76200"/>
                </a:moveTo>
                <a:lnTo>
                  <a:pt x="4347972" y="65532"/>
                </a:lnTo>
                <a:lnTo>
                  <a:pt x="4413504" y="0"/>
                </a:lnTo>
                <a:lnTo>
                  <a:pt x="4424172" y="9144"/>
                </a:lnTo>
                <a:lnTo>
                  <a:pt x="4358640" y="76200"/>
                </a:lnTo>
                <a:close/>
              </a:path>
              <a:path w="4538980" h="76200">
                <a:moveTo>
                  <a:pt x="4396740" y="76200"/>
                </a:moveTo>
                <a:lnTo>
                  <a:pt x="4386072" y="65532"/>
                </a:lnTo>
                <a:lnTo>
                  <a:pt x="4451604" y="0"/>
                </a:lnTo>
                <a:lnTo>
                  <a:pt x="4462272" y="9144"/>
                </a:lnTo>
                <a:lnTo>
                  <a:pt x="4396740" y="76200"/>
                </a:lnTo>
                <a:close/>
              </a:path>
              <a:path w="4538980" h="76200">
                <a:moveTo>
                  <a:pt x="4434840" y="76200"/>
                </a:moveTo>
                <a:lnTo>
                  <a:pt x="4424172" y="65532"/>
                </a:lnTo>
                <a:lnTo>
                  <a:pt x="4489704" y="0"/>
                </a:lnTo>
                <a:lnTo>
                  <a:pt x="4500372" y="9144"/>
                </a:lnTo>
                <a:lnTo>
                  <a:pt x="4434840" y="76200"/>
                </a:lnTo>
                <a:close/>
              </a:path>
              <a:path w="4538980" h="76200">
                <a:moveTo>
                  <a:pt x="4472940" y="76200"/>
                </a:moveTo>
                <a:lnTo>
                  <a:pt x="4462272" y="65532"/>
                </a:lnTo>
                <a:lnTo>
                  <a:pt x="4527804" y="0"/>
                </a:lnTo>
                <a:lnTo>
                  <a:pt x="4538472" y="9144"/>
                </a:lnTo>
                <a:lnTo>
                  <a:pt x="4472940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374392" y="4343399"/>
            <a:ext cx="11337290" cy="13970"/>
          </a:xfrm>
          <a:custGeom>
            <a:avLst/>
            <a:gdLst/>
            <a:ahLst/>
            <a:cxnLst/>
            <a:rect l="l" t="t" r="r" b="b"/>
            <a:pathLst>
              <a:path w="11337290" h="13970">
                <a:moveTo>
                  <a:pt x="11337036" y="13716"/>
                </a:moveTo>
                <a:lnTo>
                  <a:pt x="0" y="13716"/>
                </a:lnTo>
                <a:lnTo>
                  <a:pt x="0" y="0"/>
                </a:lnTo>
                <a:lnTo>
                  <a:pt x="11337036" y="0"/>
                </a:lnTo>
                <a:lnTo>
                  <a:pt x="11337036" y="1371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12413995" y="561857"/>
            <a:ext cx="41465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10" dirty="0">
                <a:latin typeface="Noto Serif TC"/>
                <a:cs typeface="Noto Serif TC"/>
              </a:rPr>
              <a:t>A-</a:t>
            </a:r>
            <a:r>
              <a:rPr lang="en-US" sz="1200" spc="-10" dirty="0">
                <a:latin typeface="Noto Serif TC"/>
                <a:cs typeface="Noto Serif TC"/>
              </a:rPr>
              <a:t>1/2</a:t>
            </a:r>
            <a:endParaRPr sz="1200" dirty="0">
              <a:latin typeface="Noto Serif TC"/>
              <a:cs typeface="Noto Serif TC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363216" y="3407184"/>
            <a:ext cx="11492230" cy="4841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30" dirty="0">
                <a:latin typeface="Noto Serif TC"/>
                <a:cs typeface="Noto Serif TC"/>
              </a:rPr>
              <a:t>(一).目前有關 建築師執業 之相關法規</a:t>
            </a:r>
            <a:endParaRPr sz="3600">
              <a:latin typeface="Noto Serif TC"/>
              <a:cs typeface="Noto Serif TC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2600">
              <a:latin typeface="Noto Serif TC"/>
              <a:cs typeface="Noto Serif TC"/>
            </a:endParaRPr>
          </a:p>
          <a:p>
            <a:pPr marL="908685" indent="-664210">
              <a:lnSpc>
                <a:spcPct val="100000"/>
              </a:lnSpc>
              <a:buSzPct val="97222"/>
              <a:buAutoNum type="arabicPeriod"/>
              <a:tabLst>
                <a:tab pos="908685" algn="l"/>
                <a:tab pos="3328670" algn="l"/>
              </a:tabLst>
            </a:pPr>
            <a:r>
              <a:rPr sz="3600" dirty="0">
                <a:latin typeface="Noto Serif TC"/>
                <a:cs typeface="Noto Serif TC"/>
              </a:rPr>
              <a:t>建築</a:t>
            </a:r>
            <a:r>
              <a:rPr sz="3600" spc="-50" dirty="0">
                <a:latin typeface="Noto Serif TC"/>
                <a:cs typeface="Noto Serif TC"/>
              </a:rPr>
              <a:t>法</a:t>
            </a:r>
            <a:r>
              <a:rPr sz="3600" dirty="0">
                <a:latin typeface="Noto Serif TC"/>
                <a:cs typeface="Noto Serif TC"/>
              </a:rPr>
              <a:t>	</a:t>
            </a:r>
            <a:r>
              <a:rPr sz="1800" dirty="0">
                <a:latin typeface="Noto Serif TC"/>
                <a:cs typeface="Noto Serif TC"/>
              </a:rPr>
              <a:t>民國27</a:t>
            </a:r>
            <a:r>
              <a:rPr sz="1800" spc="-10" dirty="0">
                <a:latin typeface="Noto Serif TC"/>
                <a:cs typeface="Noto Serif TC"/>
              </a:rPr>
              <a:t>年</a:t>
            </a:r>
            <a:r>
              <a:rPr sz="1800" dirty="0">
                <a:latin typeface="Noto Serif TC"/>
                <a:cs typeface="Noto Serif TC"/>
              </a:rPr>
              <a:t>(1936)訂定</a:t>
            </a:r>
            <a:r>
              <a:rPr sz="3600" dirty="0">
                <a:latin typeface="Noto Serif TC"/>
                <a:cs typeface="Noto Serif TC"/>
              </a:rPr>
              <a:t>│</a:t>
            </a:r>
            <a:r>
              <a:rPr sz="1800" dirty="0">
                <a:latin typeface="Noto Serif TC"/>
                <a:cs typeface="Noto Serif TC"/>
              </a:rPr>
              <a:t>主管機關</a:t>
            </a:r>
            <a:r>
              <a:rPr sz="3600" dirty="0">
                <a:latin typeface="Noto Serif TC"/>
                <a:cs typeface="Noto Serif TC"/>
              </a:rPr>
              <a:t>內政</a:t>
            </a:r>
            <a:r>
              <a:rPr sz="3600" spc="-50" dirty="0">
                <a:latin typeface="Noto Serif TC"/>
                <a:cs typeface="Noto Serif TC"/>
              </a:rPr>
              <a:t>部</a:t>
            </a:r>
            <a:endParaRPr sz="3600">
              <a:latin typeface="Noto Serif TC"/>
              <a:cs typeface="Noto Serif TC"/>
            </a:endParaRPr>
          </a:p>
          <a:p>
            <a:pPr marL="908685" indent="-664210">
              <a:lnSpc>
                <a:spcPct val="100000"/>
              </a:lnSpc>
              <a:spcBef>
                <a:spcPts val="480"/>
              </a:spcBef>
              <a:buSzPct val="97222"/>
              <a:buAutoNum type="arabicPeriod"/>
              <a:tabLst>
                <a:tab pos="908685" algn="l"/>
                <a:tab pos="3328670" algn="l"/>
              </a:tabLst>
            </a:pPr>
            <a:r>
              <a:rPr sz="3600" dirty="0">
                <a:latin typeface="Noto Serif TC"/>
                <a:cs typeface="Noto Serif TC"/>
              </a:rPr>
              <a:t>建築師</a:t>
            </a:r>
            <a:r>
              <a:rPr sz="3600" spc="-50" dirty="0">
                <a:latin typeface="Noto Serif TC"/>
                <a:cs typeface="Noto Serif TC"/>
              </a:rPr>
              <a:t>法</a:t>
            </a:r>
            <a:r>
              <a:rPr sz="3600" dirty="0">
                <a:latin typeface="Noto Serif TC"/>
                <a:cs typeface="Noto Serif TC"/>
              </a:rPr>
              <a:t>	</a:t>
            </a:r>
            <a:r>
              <a:rPr sz="1800" dirty="0">
                <a:latin typeface="Noto Serif TC"/>
                <a:cs typeface="Noto Serif TC"/>
              </a:rPr>
              <a:t>民國60</a:t>
            </a:r>
            <a:r>
              <a:rPr sz="1800" spc="-10" dirty="0">
                <a:latin typeface="Noto Serif TC"/>
                <a:cs typeface="Noto Serif TC"/>
              </a:rPr>
              <a:t>年</a:t>
            </a:r>
            <a:r>
              <a:rPr sz="1800" dirty="0">
                <a:latin typeface="Noto Serif TC"/>
                <a:cs typeface="Noto Serif TC"/>
              </a:rPr>
              <a:t>(1971)訂定</a:t>
            </a:r>
            <a:r>
              <a:rPr sz="3600" dirty="0">
                <a:latin typeface="Noto Serif TC"/>
                <a:cs typeface="Noto Serif TC"/>
              </a:rPr>
              <a:t>│</a:t>
            </a:r>
            <a:r>
              <a:rPr sz="1800" dirty="0">
                <a:latin typeface="Noto Serif TC"/>
                <a:cs typeface="Noto Serif TC"/>
              </a:rPr>
              <a:t>主管機關</a:t>
            </a:r>
            <a:r>
              <a:rPr sz="3600" dirty="0">
                <a:latin typeface="Noto Serif TC"/>
                <a:cs typeface="Noto Serif TC"/>
              </a:rPr>
              <a:t>內政</a:t>
            </a:r>
            <a:r>
              <a:rPr sz="3600" spc="-50" dirty="0">
                <a:latin typeface="Noto Serif TC"/>
                <a:cs typeface="Noto Serif TC"/>
              </a:rPr>
              <a:t>部</a:t>
            </a:r>
            <a:endParaRPr sz="3600">
              <a:latin typeface="Noto Serif TC"/>
              <a:cs typeface="Noto Serif TC"/>
            </a:endParaRPr>
          </a:p>
          <a:p>
            <a:pPr marL="910590" indent="-666115">
              <a:lnSpc>
                <a:spcPct val="100000"/>
              </a:lnSpc>
              <a:spcBef>
                <a:spcPts val="480"/>
              </a:spcBef>
              <a:buSzPct val="145833"/>
              <a:buAutoNum type="arabicPeriod"/>
              <a:tabLst>
                <a:tab pos="910590" algn="l"/>
              </a:tabLst>
            </a:pPr>
            <a:r>
              <a:rPr sz="2400" spc="-5" dirty="0">
                <a:latin typeface="Noto Serif TC"/>
                <a:cs typeface="Noto Serif TC"/>
              </a:rPr>
              <a:t>省(市)建築師公會建築師業務章則</a:t>
            </a:r>
            <a:endParaRPr sz="2400">
              <a:latin typeface="Noto Serif TC"/>
              <a:cs typeface="Noto Serif TC"/>
            </a:endParaRPr>
          </a:p>
          <a:p>
            <a:pPr marL="3289300">
              <a:lnSpc>
                <a:spcPct val="100000"/>
              </a:lnSpc>
              <a:spcBef>
                <a:spcPts val="480"/>
              </a:spcBef>
            </a:pPr>
            <a:r>
              <a:rPr sz="1800" dirty="0">
                <a:latin typeface="Noto Serif TC"/>
                <a:cs typeface="Noto Serif TC"/>
              </a:rPr>
              <a:t>民國62</a:t>
            </a:r>
            <a:r>
              <a:rPr sz="1800" spc="-5" dirty="0">
                <a:latin typeface="Noto Serif TC"/>
                <a:cs typeface="Noto Serif TC"/>
              </a:rPr>
              <a:t>年(</a:t>
            </a:r>
            <a:r>
              <a:rPr sz="1800" dirty="0">
                <a:latin typeface="Noto Serif TC"/>
                <a:cs typeface="Noto Serif TC"/>
              </a:rPr>
              <a:t>1973)訂定</a:t>
            </a:r>
            <a:r>
              <a:rPr sz="3600" dirty="0">
                <a:latin typeface="Noto Serif TC"/>
                <a:cs typeface="Noto Serif TC"/>
              </a:rPr>
              <a:t>│</a:t>
            </a:r>
            <a:r>
              <a:rPr sz="1800" dirty="0">
                <a:latin typeface="Noto Serif TC"/>
                <a:cs typeface="Noto Serif TC"/>
              </a:rPr>
              <a:t>主管機關</a:t>
            </a:r>
            <a:r>
              <a:rPr sz="3600" spc="-20" dirty="0">
                <a:latin typeface="Noto Serif TC"/>
                <a:cs typeface="Noto Serif TC"/>
              </a:rPr>
              <a:t>內政部</a:t>
            </a:r>
            <a:endParaRPr sz="3600">
              <a:latin typeface="Noto Serif TC"/>
              <a:cs typeface="Noto Serif TC"/>
            </a:endParaRPr>
          </a:p>
          <a:p>
            <a:pPr marL="908685" indent="-664210">
              <a:lnSpc>
                <a:spcPct val="100000"/>
              </a:lnSpc>
              <a:spcBef>
                <a:spcPts val="480"/>
              </a:spcBef>
              <a:buSzPct val="97222"/>
              <a:buAutoNum type="arabicPeriod" startAt="4"/>
              <a:tabLst>
                <a:tab pos="908685" algn="l"/>
              </a:tabLst>
            </a:pPr>
            <a:r>
              <a:rPr sz="3600" spc="40" dirty="0">
                <a:latin typeface="Noto Serif TC"/>
                <a:cs typeface="Noto Serif TC"/>
              </a:rPr>
              <a:t>政府採購法 </a:t>
            </a:r>
            <a:r>
              <a:rPr sz="1800" dirty="0">
                <a:latin typeface="Noto Serif TC"/>
                <a:cs typeface="Noto Serif TC"/>
              </a:rPr>
              <a:t>民國87</a:t>
            </a:r>
            <a:r>
              <a:rPr sz="1800" spc="-5" dirty="0">
                <a:latin typeface="Noto Serif TC"/>
                <a:cs typeface="Noto Serif TC"/>
              </a:rPr>
              <a:t>年(</a:t>
            </a:r>
            <a:r>
              <a:rPr sz="1800" dirty="0">
                <a:latin typeface="Noto Serif TC"/>
                <a:cs typeface="Noto Serif TC"/>
              </a:rPr>
              <a:t>1998)訂定</a:t>
            </a:r>
            <a:r>
              <a:rPr sz="3600" dirty="0">
                <a:latin typeface="Noto Serif TC"/>
                <a:cs typeface="Noto Serif TC"/>
              </a:rPr>
              <a:t>│</a:t>
            </a:r>
            <a:r>
              <a:rPr sz="1800" dirty="0">
                <a:latin typeface="Noto Serif TC"/>
                <a:cs typeface="Noto Serif TC"/>
              </a:rPr>
              <a:t>主管機關</a:t>
            </a:r>
            <a:r>
              <a:rPr sz="3600" spc="-5" dirty="0">
                <a:latin typeface="Noto Serif TC"/>
                <a:cs typeface="Noto Serif TC"/>
              </a:rPr>
              <a:t>行政院 公共工程委員會</a:t>
            </a:r>
            <a:endParaRPr sz="3600">
              <a:latin typeface="Noto Serif TC"/>
              <a:cs typeface="Noto Serif TC"/>
            </a:endParaRPr>
          </a:p>
          <a:p>
            <a:pPr marL="908685" indent="-664210">
              <a:lnSpc>
                <a:spcPct val="100000"/>
              </a:lnSpc>
              <a:spcBef>
                <a:spcPts val="480"/>
              </a:spcBef>
              <a:buSzPct val="97222"/>
              <a:buAutoNum type="arabicPeriod" startAt="4"/>
              <a:tabLst>
                <a:tab pos="908685" algn="l"/>
                <a:tab pos="3328670" algn="l"/>
              </a:tabLst>
            </a:pPr>
            <a:r>
              <a:rPr sz="3600" dirty="0">
                <a:latin typeface="Noto Serif TC"/>
                <a:cs typeface="Noto Serif TC"/>
              </a:rPr>
              <a:t>營造業</a:t>
            </a:r>
            <a:r>
              <a:rPr sz="3600" spc="-50" dirty="0">
                <a:latin typeface="Noto Serif TC"/>
                <a:cs typeface="Noto Serif TC"/>
              </a:rPr>
              <a:t>法</a:t>
            </a:r>
            <a:r>
              <a:rPr sz="3600" dirty="0">
                <a:latin typeface="Noto Serif TC"/>
                <a:cs typeface="Noto Serif TC"/>
              </a:rPr>
              <a:t>	</a:t>
            </a:r>
            <a:r>
              <a:rPr sz="1800" dirty="0">
                <a:latin typeface="Noto Serif TC"/>
                <a:cs typeface="Noto Serif TC"/>
              </a:rPr>
              <a:t>民國92</a:t>
            </a:r>
            <a:r>
              <a:rPr sz="1800" spc="-10" dirty="0">
                <a:latin typeface="Noto Serif TC"/>
                <a:cs typeface="Noto Serif TC"/>
              </a:rPr>
              <a:t>年</a:t>
            </a:r>
            <a:r>
              <a:rPr sz="1800" dirty="0">
                <a:latin typeface="Noto Serif TC"/>
                <a:cs typeface="Noto Serif TC"/>
              </a:rPr>
              <a:t>(2003)訂定</a:t>
            </a:r>
            <a:r>
              <a:rPr sz="3600" dirty="0">
                <a:latin typeface="Noto Serif TC"/>
                <a:cs typeface="Noto Serif TC"/>
              </a:rPr>
              <a:t>│</a:t>
            </a:r>
            <a:r>
              <a:rPr sz="1800" dirty="0">
                <a:latin typeface="Noto Serif TC"/>
                <a:cs typeface="Noto Serif TC"/>
              </a:rPr>
              <a:t>主管機關</a:t>
            </a:r>
            <a:r>
              <a:rPr sz="3600" dirty="0">
                <a:latin typeface="Noto Serif TC"/>
                <a:cs typeface="Noto Serif TC"/>
              </a:rPr>
              <a:t>內政</a:t>
            </a:r>
            <a:r>
              <a:rPr sz="3600" spc="-50" dirty="0">
                <a:latin typeface="Noto Serif TC"/>
                <a:cs typeface="Noto Serif TC"/>
              </a:rPr>
              <a:t>部</a:t>
            </a:r>
            <a:endParaRPr sz="3600">
              <a:latin typeface="Noto Serif TC"/>
              <a:cs typeface="Noto Serif TC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955005" y="531078"/>
            <a:ext cx="1638196" cy="316860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14694548" y="518033"/>
            <a:ext cx="308610" cy="308610"/>
          </a:xfrm>
          <a:custGeom>
            <a:avLst/>
            <a:gdLst/>
            <a:ahLst/>
            <a:cxnLst/>
            <a:rect l="l" t="t" r="r" b="b"/>
            <a:pathLst>
              <a:path w="308609" h="308609">
                <a:moveTo>
                  <a:pt x="0" y="308305"/>
                </a:moveTo>
                <a:lnTo>
                  <a:pt x="308305" y="308305"/>
                </a:lnTo>
                <a:lnTo>
                  <a:pt x="308305" y="0"/>
                </a:lnTo>
                <a:lnTo>
                  <a:pt x="0" y="0"/>
                </a:lnTo>
                <a:lnTo>
                  <a:pt x="0" y="308305"/>
                </a:lnTo>
                <a:close/>
              </a:path>
            </a:pathLst>
          </a:custGeom>
          <a:ln w="31750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4795096" y="558965"/>
            <a:ext cx="111760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1200" dirty="0">
                <a:latin typeface="Noto Serif TC SemiBold"/>
                <a:cs typeface="Noto Serif TC SemiBold"/>
              </a:rPr>
              <a:t>3</a:t>
            </a:r>
            <a:endParaRPr sz="1200" dirty="0">
              <a:latin typeface="Noto Serif TC SemiBold"/>
              <a:cs typeface="Noto Serif TC SemiBold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4717059" y="10201741"/>
            <a:ext cx="3964940" cy="66675"/>
          </a:xfrm>
          <a:custGeom>
            <a:avLst/>
            <a:gdLst/>
            <a:ahLst/>
            <a:cxnLst/>
            <a:rect l="l" t="t" r="r" b="b"/>
            <a:pathLst>
              <a:path w="3964940" h="66675">
                <a:moveTo>
                  <a:pt x="66128" y="0"/>
                </a:moveTo>
                <a:lnTo>
                  <a:pt x="0" y="66128"/>
                </a:lnTo>
              </a:path>
              <a:path w="3964940" h="66675">
                <a:moveTo>
                  <a:pt x="104355" y="0"/>
                </a:moveTo>
                <a:lnTo>
                  <a:pt x="38226" y="66128"/>
                </a:lnTo>
              </a:path>
              <a:path w="3964940" h="66675">
                <a:moveTo>
                  <a:pt x="142570" y="0"/>
                </a:moveTo>
                <a:lnTo>
                  <a:pt x="76441" y="66128"/>
                </a:lnTo>
              </a:path>
              <a:path w="3964940" h="66675">
                <a:moveTo>
                  <a:pt x="180797" y="0"/>
                </a:moveTo>
                <a:lnTo>
                  <a:pt x="114668" y="66128"/>
                </a:lnTo>
              </a:path>
              <a:path w="3964940" h="66675">
                <a:moveTo>
                  <a:pt x="219011" y="0"/>
                </a:moveTo>
                <a:lnTo>
                  <a:pt x="152895" y="66128"/>
                </a:lnTo>
              </a:path>
              <a:path w="3964940" h="66675">
                <a:moveTo>
                  <a:pt x="257238" y="0"/>
                </a:moveTo>
                <a:lnTo>
                  <a:pt x="191109" y="66128"/>
                </a:lnTo>
              </a:path>
              <a:path w="3964940" h="66675">
                <a:moveTo>
                  <a:pt x="295452" y="0"/>
                </a:moveTo>
                <a:lnTo>
                  <a:pt x="229336" y="66128"/>
                </a:lnTo>
              </a:path>
              <a:path w="3964940" h="66675">
                <a:moveTo>
                  <a:pt x="333679" y="0"/>
                </a:moveTo>
                <a:lnTo>
                  <a:pt x="267550" y="66128"/>
                </a:lnTo>
              </a:path>
              <a:path w="3964940" h="66675">
                <a:moveTo>
                  <a:pt x="371894" y="0"/>
                </a:moveTo>
                <a:lnTo>
                  <a:pt x="305777" y="66128"/>
                </a:lnTo>
              </a:path>
              <a:path w="3964940" h="66675">
                <a:moveTo>
                  <a:pt x="410121" y="0"/>
                </a:moveTo>
                <a:lnTo>
                  <a:pt x="343992" y="66128"/>
                </a:lnTo>
              </a:path>
              <a:path w="3964940" h="66675">
                <a:moveTo>
                  <a:pt x="448348" y="0"/>
                </a:moveTo>
                <a:lnTo>
                  <a:pt x="382219" y="66128"/>
                </a:lnTo>
              </a:path>
              <a:path w="3964940" h="66675">
                <a:moveTo>
                  <a:pt x="486562" y="0"/>
                </a:moveTo>
                <a:lnTo>
                  <a:pt x="420433" y="66128"/>
                </a:lnTo>
              </a:path>
              <a:path w="3964940" h="66675">
                <a:moveTo>
                  <a:pt x="524789" y="0"/>
                </a:moveTo>
                <a:lnTo>
                  <a:pt x="458660" y="66128"/>
                </a:lnTo>
              </a:path>
              <a:path w="3964940" h="66675">
                <a:moveTo>
                  <a:pt x="563003" y="0"/>
                </a:moveTo>
                <a:lnTo>
                  <a:pt x="496887" y="66128"/>
                </a:lnTo>
              </a:path>
              <a:path w="3964940" h="66675">
                <a:moveTo>
                  <a:pt x="601230" y="0"/>
                </a:moveTo>
                <a:lnTo>
                  <a:pt x="535101" y="66128"/>
                </a:lnTo>
              </a:path>
              <a:path w="3964940" h="66675">
                <a:moveTo>
                  <a:pt x="639444" y="0"/>
                </a:moveTo>
                <a:lnTo>
                  <a:pt x="573328" y="66128"/>
                </a:lnTo>
              </a:path>
              <a:path w="3964940" h="66675">
                <a:moveTo>
                  <a:pt x="677671" y="0"/>
                </a:moveTo>
                <a:lnTo>
                  <a:pt x="611543" y="66128"/>
                </a:lnTo>
              </a:path>
              <a:path w="3964940" h="66675">
                <a:moveTo>
                  <a:pt x="715886" y="0"/>
                </a:moveTo>
                <a:lnTo>
                  <a:pt x="649770" y="66128"/>
                </a:lnTo>
              </a:path>
              <a:path w="3964940" h="66675">
                <a:moveTo>
                  <a:pt x="754113" y="0"/>
                </a:moveTo>
                <a:lnTo>
                  <a:pt x="687984" y="66128"/>
                </a:lnTo>
              </a:path>
              <a:path w="3964940" h="66675">
                <a:moveTo>
                  <a:pt x="792327" y="0"/>
                </a:moveTo>
                <a:lnTo>
                  <a:pt x="726211" y="66128"/>
                </a:lnTo>
              </a:path>
              <a:path w="3964940" h="66675">
                <a:moveTo>
                  <a:pt x="830554" y="0"/>
                </a:moveTo>
                <a:lnTo>
                  <a:pt x="764425" y="66128"/>
                </a:lnTo>
              </a:path>
              <a:path w="3964940" h="66675">
                <a:moveTo>
                  <a:pt x="868781" y="0"/>
                </a:moveTo>
                <a:lnTo>
                  <a:pt x="802652" y="66128"/>
                </a:lnTo>
              </a:path>
              <a:path w="3964940" h="66675">
                <a:moveTo>
                  <a:pt x="906995" y="0"/>
                </a:moveTo>
                <a:lnTo>
                  <a:pt x="840879" y="66128"/>
                </a:lnTo>
              </a:path>
              <a:path w="3964940" h="66675">
                <a:moveTo>
                  <a:pt x="945222" y="0"/>
                </a:moveTo>
                <a:lnTo>
                  <a:pt x="879094" y="66128"/>
                </a:lnTo>
              </a:path>
              <a:path w="3964940" h="66675">
                <a:moveTo>
                  <a:pt x="983437" y="0"/>
                </a:moveTo>
                <a:lnTo>
                  <a:pt x="917320" y="66128"/>
                </a:lnTo>
              </a:path>
              <a:path w="3964940" h="66675">
                <a:moveTo>
                  <a:pt x="1021664" y="0"/>
                </a:moveTo>
                <a:lnTo>
                  <a:pt x="955535" y="66128"/>
                </a:lnTo>
              </a:path>
              <a:path w="3964940" h="66675">
                <a:moveTo>
                  <a:pt x="1059878" y="0"/>
                </a:moveTo>
                <a:lnTo>
                  <a:pt x="993762" y="66128"/>
                </a:lnTo>
              </a:path>
              <a:path w="3964940" h="66675">
                <a:moveTo>
                  <a:pt x="1098105" y="0"/>
                </a:moveTo>
                <a:lnTo>
                  <a:pt x="1031976" y="66128"/>
                </a:lnTo>
              </a:path>
              <a:path w="3964940" h="66675">
                <a:moveTo>
                  <a:pt x="1136319" y="0"/>
                </a:moveTo>
                <a:lnTo>
                  <a:pt x="1070203" y="66128"/>
                </a:lnTo>
              </a:path>
              <a:path w="3964940" h="66675">
                <a:moveTo>
                  <a:pt x="1174546" y="0"/>
                </a:moveTo>
                <a:lnTo>
                  <a:pt x="1108417" y="66128"/>
                </a:lnTo>
              </a:path>
              <a:path w="3964940" h="66675">
                <a:moveTo>
                  <a:pt x="1212773" y="0"/>
                </a:moveTo>
                <a:lnTo>
                  <a:pt x="1146644" y="66128"/>
                </a:lnTo>
              </a:path>
              <a:path w="3964940" h="66675">
                <a:moveTo>
                  <a:pt x="1250988" y="0"/>
                </a:moveTo>
                <a:lnTo>
                  <a:pt x="1184859" y="66128"/>
                </a:lnTo>
              </a:path>
              <a:path w="3964940" h="66675">
                <a:moveTo>
                  <a:pt x="1289215" y="0"/>
                </a:moveTo>
                <a:lnTo>
                  <a:pt x="1223086" y="66128"/>
                </a:lnTo>
              </a:path>
              <a:path w="3964940" h="66675">
                <a:moveTo>
                  <a:pt x="1327429" y="0"/>
                </a:moveTo>
                <a:lnTo>
                  <a:pt x="1261313" y="66128"/>
                </a:lnTo>
              </a:path>
              <a:path w="3964940" h="66675">
                <a:moveTo>
                  <a:pt x="1365656" y="0"/>
                </a:moveTo>
                <a:lnTo>
                  <a:pt x="1299527" y="66128"/>
                </a:lnTo>
              </a:path>
              <a:path w="3964940" h="66675">
                <a:moveTo>
                  <a:pt x="1403870" y="0"/>
                </a:moveTo>
                <a:lnTo>
                  <a:pt x="1337754" y="66128"/>
                </a:lnTo>
              </a:path>
              <a:path w="3964940" h="66675">
                <a:moveTo>
                  <a:pt x="1442097" y="0"/>
                </a:moveTo>
                <a:lnTo>
                  <a:pt x="1375968" y="66128"/>
                </a:lnTo>
              </a:path>
              <a:path w="3964940" h="66675">
                <a:moveTo>
                  <a:pt x="1480311" y="0"/>
                </a:moveTo>
                <a:lnTo>
                  <a:pt x="1414195" y="66128"/>
                </a:lnTo>
              </a:path>
              <a:path w="3964940" h="66675">
                <a:moveTo>
                  <a:pt x="1518539" y="0"/>
                </a:moveTo>
                <a:lnTo>
                  <a:pt x="1452410" y="66128"/>
                </a:lnTo>
              </a:path>
              <a:path w="3964940" h="66675">
                <a:moveTo>
                  <a:pt x="1556766" y="0"/>
                </a:moveTo>
                <a:lnTo>
                  <a:pt x="1490637" y="66128"/>
                </a:lnTo>
              </a:path>
              <a:path w="3964940" h="66675">
                <a:moveTo>
                  <a:pt x="1594980" y="0"/>
                </a:moveTo>
                <a:lnTo>
                  <a:pt x="1528851" y="66128"/>
                </a:lnTo>
              </a:path>
              <a:path w="3964940" h="66675">
                <a:moveTo>
                  <a:pt x="1633207" y="0"/>
                </a:moveTo>
                <a:lnTo>
                  <a:pt x="1567078" y="66128"/>
                </a:lnTo>
              </a:path>
              <a:path w="3964940" h="66675">
                <a:moveTo>
                  <a:pt x="1671421" y="0"/>
                </a:moveTo>
                <a:lnTo>
                  <a:pt x="1605305" y="66128"/>
                </a:lnTo>
              </a:path>
              <a:path w="3964940" h="66675">
                <a:moveTo>
                  <a:pt x="1709648" y="0"/>
                </a:moveTo>
                <a:lnTo>
                  <a:pt x="1643519" y="66128"/>
                </a:lnTo>
              </a:path>
              <a:path w="3964940" h="66675">
                <a:moveTo>
                  <a:pt x="1747862" y="0"/>
                </a:moveTo>
                <a:lnTo>
                  <a:pt x="1681746" y="66128"/>
                </a:lnTo>
              </a:path>
              <a:path w="3964940" h="66675">
                <a:moveTo>
                  <a:pt x="1786089" y="0"/>
                </a:moveTo>
                <a:lnTo>
                  <a:pt x="1719961" y="66128"/>
                </a:lnTo>
              </a:path>
              <a:path w="3964940" h="66675">
                <a:moveTo>
                  <a:pt x="1824304" y="0"/>
                </a:moveTo>
                <a:lnTo>
                  <a:pt x="1758188" y="66128"/>
                </a:lnTo>
              </a:path>
              <a:path w="3964940" h="66675">
                <a:moveTo>
                  <a:pt x="1862531" y="0"/>
                </a:moveTo>
                <a:lnTo>
                  <a:pt x="1796402" y="66128"/>
                </a:lnTo>
              </a:path>
              <a:path w="3964940" h="66675">
                <a:moveTo>
                  <a:pt x="1900745" y="0"/>
                </a:moveTo>
                <a:lnTo>
                  <a:pt x="1834629" y="66128"/>
                </a:lnTo>
              </a:path>
              <a:path w="3964940" h="66675">
                <a:moveTo>
                  <a:pt x="1938972" y="0"/>
                </a:moveTo>
                <a:lnTo>
                  <a:pt x="1872843" y="66128"/>
                </a:lnTo>
              </a:path>
              <a:path w="3964940" h="66675">
                <a:moveTo>
                  <a:pt x="1977199" y="0"/>
                </a:moveTo>
                <a:lnTo>
                  <a:pt x="1911070" y="66128"/>
                </a:lnTo>
              </a:path>
              <a:path w="3964940" h="66675">
                <a:moveTo>
                  <a:pt x="2015413" y="0"/>
                </a:moveTo>
                <a:lnTo>
                  <a:pt x="1949297" y="66128"/>
                </a:lnTo>
              </a:path>
              <a:path w="3964940" h="66675">
                <a:moveTo>
                  <a:pt x="2053640" y="0"/>
                </a:moveTo>
                <a:lnTo>
                  <a:pt x="1987511" y="66128"/>
                </a:lnTo>
              </a:path>
              <a:path w="3964940" h="66675">
                <a:moveTo>
                  <a:pt x="2091855" y="0"/>
                </a:moveTo>
                <a:lnTo>
                  <a:pt x="2025738" y="66128"/>
                </a:lnTo>
              </a:path>
              <a:path w="3964940" h="66675">
                <a:moveTo>
                  <a:pt x="2130082" y="0"/>
                </a:moveTo>
                <a:lnTo>
                  <a:pt x="2063953" y="66128"/>
                </a:lnTo>
              </a:path>
              <a:path w="3964940" h="66675">
                <a:moveTo>
                  <a:pt x="2168296" y="0"/>
                </a:moveTo>
                <a:lnTo>
                  <a:pt x="2102180" y="66128"/>
                </a:lnTo>
              </a:path>
              <a:path w="3964940" h="66675">
                <a:moveTo>
                  <a:pt x="2206523" y="0"/>
                </a:moveTo>
                <a:lnTo>
                  <a:pt x="2140394" y="66128"/>
                </a:lnTo>
              </a:path>
              <a:path w="3964940" h="66675">
                <a:moveTo>
                  <a:pt x="2244737" y="0"/>
                </a:moveTo>
                <a:lnTo>
                  <a:pt x="2178621" y="66128"/>
                </a:lnTo>
              </a:path>
              <a:path w="3964940" h="66675">
                <a:moveTo>
                  <a:pt x="2282964" y="0"/>
                </a:moveTo>
                <a:lnTo>
                  <a:pt x="2216835" y="66128"/>
                </a:lnTo>
              </a:path>
              <a:path w="3964940" h="66675">
                <a:moveTo>
                  <a:pt x="2321191" y="0"/>
                </a:moveTo>
                <a:lnTo>
                  <a:pt x="2255062" y="66128"/>
                </a:lnTo>
              </a:path>
              <a:path w="3964940" h="66675">
                <a:moveTo>
                  <a:pt x="2359406" y="0"/>
                </a:moveTo>
                <a:lnTo>
                  <a:pt x="2293289" y="66128"/>
                </a:lnTo>
              </a:path>
              <a:path w="3964940" h="66675">
                <a:moveTo>
                  <a:pt x="2397633" y="0"/>
                </a:moveTo>
                <a:lnTo>
                  <a:pt x="2331504" y="66128"/>
                </a:lnTo>
              </a:path>
              <a:path w="3964940" h="66675">
                <a:moveTo>
                  <a:pt x="2435847" y="0"/>
                </a:moveTo>
                <a:lnTo>
                  <a:pt x="2369731" y="66128"/>
                </a:lnTo>
              </a:path>
              <a:path w="3964940" h="66675">
                <a:moveTo>
                  <a:pt x="2474074" y="0"/>
                </a:moveTo>
                <a:lnTo>
                  <a:pt x="2407945" y="66128"/>
                </a:lnTo>
              </a:path>
              <a:path w="3964940" h="66675">
                <a:moveTo>
                  <a:pt x="2512288" y="0"/>
                </a:moveTo>
                <a:lnTo>
                  <a:pt x="2446172" y="66128"/>
                </a:lnTo>
              </a:path>
              <a:path w="3964940" h="66675">
                <a:moveTo>
                  <a:pt x="2550515" y="0"/>
                </a:moveTo>
                <a:lnTo>
                  <a:pt x="2484386" y="66128"/>
                </a:lnTo>
              </a:path>
              <a:path w="3964940" h="66675">
                <a:moveTo>
                  <a:pt x="2588729" y="0"/>
                </a:moveTo>
                <a:lnTo>
                  <a:pt x="2522613" y="66128"/>
                </a:lnTo>
              </a:path>
              <a:path w="3964940" h="66675">
                <a:moveTo>
                  <a:pt x="2626956" y="0"/>
                </a:moveTo>
                <a:lnTo>
                  <a:pt x="2560828" y="66128"/>
                </a:lnTo>
              </a:path>
              <a:path w="3964940" h="66675">
                <a:moveTo>
                  <a:pt x="2665183" y="0"/>
                </a:moveTo>
                <a:lnTo>
                  <a:pt x="2599055" y="66128"/>
                </a:lnTo>
              </a:path>
              <a:path w="3964940" h="66675">
                <a:moveTo>
                  <a:pt x="2703398" y="0"/>
                </a:moveTo>
                <a:lnTo>
                  <a:pt x="2637282" y="66128"/>
                </a:lnTo>
              </a:path>
              <a:path w="3964940" h="66675">
                <a:moveTo>
                  <a:pt x="2741625" y="0"/>
                </a:moveTo>
                <a:lnTo>
                  <a:pt x="2675496" y="66128"/>
                </a:lnTo>
              </a:path>
              <a:path w="3964940" h="66675">
                <a:moveTo>
                  <a:pt x="2779839" y="0"/>
                </a:moveTo>
                <a:lnTo>
                  <a:pt x="2713723" y="66128"/>
                </a:lnTo>
              </a:path>
              <a:path w="3964940" h="66675">
                <a:moveTo>
                  <a:pt x="2818066" y="0"/>
                </a:moveTo>
                <a:lnTo>
                  <a:pt x="2751937" y="66128"/>
                </a:lnTo>
              </a:path>
              <a:path w="3964940" h="66675">
                <a:moveTo>
                  <a:pt x="2856280" y="0"/>
                </a:moveTo>
                <a:lnTo>
                  <a:pt x="2790164" y="66128"/>
                </a:lnTo>
              </a:path>
              <a:path w="3964940" h="66675">
                <a:moveTo>
                  <a:pt x="2894507" y="0"/>
                </a:moveTo>
                <a:lnTo>
                  <a:pt x="2828378" y="66128"/>
                </a:lnTo>
              </a:path>
              <a:path w="3964940" h="66675">
                <a:moveTo>
                  <a:pt x="2932722" y="0"/>
                </a:moveTo>
                <a:lnTo>
                  <a:pt x="2866605" y="66128"/>
                </a:lnTo>
              </a:path>
              <a:path w="3964940" h="66675">
                <a:moveTo>
                  <a:pt x="2970949" y="0"/>
                </a:moveTo>
                <a:lnTo>
                  <a:pt x="2904820" y="66128"/>
                </a:lnTo>
              </a:path>
              <a:path w="3964940" h="66675">
                <a:moveTo>
                  <a:pt x="3009176" y="0"/>
                </a:moveTo>
                <a:lnTo>
                  <a:pt x="2943047" y="66128"/>
                </a:lnTo>
              </a:path>
              <a:path w="3964940" h="66675">
                <a:moveTo>
                  <a:pt x="3047390" y="0"/>
                </a:moveTo>
                <a:lnTo>
                  <a:pt x="2981274" y="66128"/>
                </a:lnTo>
              </a:path>
              <a:path w="3964940" h="66675">
                <a:moveTo>
                  <a:pt x="3085617" y="0"/>
                </a:moveTo>
                <a:lnTo>
                  <a:pt x="3019488" y="66128"/>
                </a:lnTo>
              </a:path>
              <a:path w="3964940" h="66675">
                <a:moveTo>
                  <a:pt x="3123831" y="0"/>
                </a:moveTo>
                <a:lnTo>
                  <a:pt x="3057715" y="66128"/>
                </a:lnTo>
              </a:path>
              <a:path w="3964940" h="66675">
                <a:moveTo>
                  <a:pt x="3162058" y="0"/>
                </a:moveTo>
                <a:lnTo>
                  <a:pt x="3095929" y="66128"/>
                </a:lnTo>
              </a:path>
              <a:path w="3964940" h="66675">
                <a:moveTo>
                  <a:pt x="3200272" y="0"/>
                </a:moveTo>
                <a:lnTo>
                  <a:pt x="3134156" y="66128"/>
                </a:lnTo>
              </a:path>
              <a:path w="3964940" h="66675">
                <a:moveTo>
                  <a:pt x="3238500" y="0"/>
                </a:moveTo>
                <a:lnTo>
                  <a:pt x="3172371" y="66128"/>
                </a:lnTo>
              </a:path>
              <a:path w="3964940" h="66675">
                <a:moveTo>
                  <a:pt x="3276714" y="0"/>
                </a:moveTo>
                <a:lnTo>
                  <a:pt x="3210598" y="66128"/>
                </a:lnTo>
              </a:path>
              <a:path w="3964940" h="66675">
                <a:moveTo>
                  <a:pt x="3314941" y="0"/>
                </a:moveTo>
                <a:lnTo>
                  <a:pt x="3248812" y="66128"/>
                </a:lnTo>
              </a:path>
              <a:path w="3964940" h="66675">
                <a:moveTo>
                  <a:pt x="3353168" y="0"/>
                </a:moveTo>
                <a:lnTo>
                  <a:pt x="3287039" y="66128"/>
                </a:lnTo>
              </a:path>
              <a:path w="3964940" h="66675">
                <a:moveTo>
                  <a:pt x="3391382" y="0"/>
                </a:moveTo>
                <a:lnTo>
                  <a:pt x="3325253" y="66128"/>
                </a:lnTo>
              </a:path>
              <a:path w="3964940" h="66675">
                <a:moveTo>
                  <a:pt x="3429609" y="0"/>
                </a:moveTo>
                <a:lnTo>
                  <a:pt x="3363480" y="66128"/>
                </a:lnTo>
              </a:path>
              <a:path w="3964940" h="66675">
                <a:moveTo>
                  <a:pt x="3467823" y="0"/>
                </a:moveTo>
                <a:lnTo>
                  <a:pt x="3401707" y="66128"/>
                </a:lnTo>
              </a:path>
              <a:path w="3964940" h="66675">
                <a:moveTo>
                  <a:pt x="3506050" y="0"/>
                </a:moveTo>
                <a:lnTo>
                  <a:pt x="3439922" y="66128"/>
                </a:lnTo>
              </a:path>
              <a:path w="3964940" h="66675">
                <a:moveTo>
                  <a:pt x="3544265" y="0"/>
                </a:moveTo>
                <a:lnTo>
                  <a:pt x="3478149" y="66128"/>
                </a:lnTo>
              </a:path>
              <a:path w="3964940" h="66675">
                <a:moveTo>
                  <a:pt x="3582492" y="0"/>
                </a:moveTo>
                <a:lnTo>
                  <a:pt x="3516363" y="66128"/>
                </a:lnTo>
              </a:path>
              <a:path w="3964940" h="66675">
                <a:moveTo>
                  <a:pt x="3620706" y="0"/>
                </a:moveTo>
                <a:lnTo>
                  <a:pt x="3554590" y="66128"/>
                </a:lnTo>
              </a:path>
              <a:path w="3964940" h="66675">
                <a:moveTo>
                  <a:pt x="3658933" y="0"/>
                </a:moveTo>
                <a:lnTo>
                  <a:pt x="3592804" y="66128"/>
                </a:lnTo>
              </a:path>
              <a:path w="3964940" h="66675">
                <a:moveTo>
                  <a:pt x="3697160" y="0"/>
                </a:moveTo>
                <a:lnTo>
                  <a:pt x="3631031" y="66128"/>
                </a:lnTo>
              </a:path>
              <a:path w="3964940" h="66675">
                <a:moveTo>
                  <a:pt x="3735374" y="0"/>
                </a:moveTo>
                <a:lnTo>
                  <a:pt x="3669245" y="66128"/>
                </a:lnTo>
              </a:path>
              <a:path w="3964940" h="66675">
                <a:moveTo>
                  <a:pt x="3773601" y="0"/>
                </a:moveTo>
                <a:lnTo>
                  <a:pt x="3707472" y="66128"/>
                </a:lnTo>
              </a:path>
              <a:path w="3964940" h="66675">
                <a:moveTo>
                  <a:pt x="3811816" y="0"/>
                </a:moveTo>
                <a:lnTo>
                  <a:pt x="3745699" y="66128"/>
                </a:lnTo>
              </a:path>
              <a:path w="3964940" h="66675">
                <a:moveTo>
                  <a:pt x="3850043" y="0"/>
                </a:moveTo>
                <a:lnTo>
                  <a:pt x="3783914" y="66128"/>
                </a:lnTo>
              </a:path>
              <a:path w="3964940" h="66675">
                <a:moveTo>
                  <a:pt x="3888257" y="0"/>
                </a:moveTo>
                <a:lnTo>
                  <a:pt x="3822141" y="66128"/>
                </a:lnTo>
              </a:path>
              <a:path w="3964940" h="66675">
                <a:moveTo>
                  <a:pt x="3926484" y="0"/>
                </a:moveTo>
                <a:lnTo>
                  <a:pt x="3860355" y="66128"/>
                </a:lnTo>
              </a:path>
              <a:path w="3964940" h="66675">
                <a:moveTo>
                  <a:pt x="3964698" y="0"/>
                </a:moveTo>
                <a:lnTo>
                  <a:pt x="3898582" y="66128"/>
                </a:lnTo>
              </a:path>
            </a:pathLst>
          </a:custGeom>
          <a:ln w="14249">
            <a:solidFill>
              <a:srgbClr val="00AEE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4376899" y="942961"/>
            <a:ext cx="9271000" cy="21189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4310"/>
              </a:lnSpc>
              <a:spcBef>
                <a:spcPts val="100"/>
              </a:spcBef>
            </a:pPr>
            <a:r>
              <a:rPr sz="3600" b="1" spc="-60" dirty="0">
                <a:solidFill>
                  <a:srgbClr val="231F20"/>
                </a:solidFill>
                <a:latin typeface="Noto Serif TC SemiBold"/>
                <a:cs typeface="Noto Serif TC SemiBold"/>
              </a:rPr>
              <a:t>//1950</a:t>
            </a:r>
            <a:r>
              <a:rPr sz="3600" b="1" spc="-300" dirty="0">
                <a:solidFill>
                  <a:srgbClr val="231F20"/>
                </a:solidFill>
                <a:latin typeface="Noto Serif TC SemiBold"/>
                <a:cs typeface="Noto Serif TC SemiBold"/>
              </a:rPr>
              <a:t>年代，以美國</a:t>
            </a:r>
            <a:r>
              <a:rPr sz="3600" b="1" spc="-10" dirty="0">
                <a:solidFill>
                  <a:srgbClr val="231F20"/>
                </a:solidFill>
                <a:latin typeface="Noto Serif TC SemiBold"/>
                <a:cs typeface="Noto Serif TC SemiBold"/>
              </a:rPr>
              <a:t>AIA</a:t>
            </a:r>
            <a:r>
              <a:rPr sz="3600" b="1" spc="-320" dirty="0">
                <a:solidFill>
                  <a:srgbClr val="231F20"/>
                </a:solidFill>
                <a:latin typeface="Noto Serif TC SemiBold"/>
                <a:cs typeface="Noto Serif TC SemiBold"/>
              </a:rPr>
              <a:t>為主。</a:t>
            </a:r>
            <a:endParaRPr sz="3600" dirty="0">
              <a:latin typeface="Noto Serif TC SemiBold"/>
              <a:cs typeface="Noto Serif TC SemiBold"/>
            </a:endParaRPr>
          </a:p>
          <a:p>
            <a:pPr marL="342900">
              <a:lnSpc>
                <a:spcPts val="2870"/>
              </a:lnSpc>
            </a:pPr>
            <a:r>
              <a:rPr sz="2400" b="1" dirty="0">
                <a:solidFill>
                  <a:srgbClr val="231F20"/>
                </a:solidFill>
                <a:latin typeface="Noto Serif TC SemiBold"/>
                <a:cs typeface="Noto Serif TC SemiBold"/>
              </a:rPr>
              <a:t>1950</a:t>
            </a:r>
            <a:r>
              <a:rPr sz="2400" b="1" spc="-190" dirty="0">
                <a:solidFill>
                  <a:srgbClr val="231F20"/>
                </a:solidFill>
                <a:latin typeface="Noto Serif TC SemiBold"/>
                <a:cs typeface="Noto Serif TC SemiBold"/>
              </a:rPr>
              <a:t>年以前，我國在戰後國民政府遷臺，因政治動盪，百廢待興。</a:t>
            </a:r>
            <a:endParaRPr sz="2400" dirty="0">
              <a:latin typeface="Noto Serif TC SemiBold"/>
              <a:cs typeface="Noto Serif TC SemiBold"/>
            </a:endParaRPr>
          </a:p>
          <a:p>
            <a:pPr marL="342900">
              <a:lnSpc>
                <a:spcPct val="100000"/>
              </a:lnSpc>
              <a:spcBef>
                <a:spcPts val="220"/>
              </a:spcBef>
            </a:pPr>
            <a:r>
              <a:rPr sz="2400" b="1" dirty="0">
                <a:solidFill>
                  <a:srgbClr val="231F20"/>
                </a:solidFill>
                <a:latin typeface="Noto Serif TC SemiBold"/>
                <a:cs typeface="Noto Serif TC SemiBold"/>
              </a:rPr>
              <a:t>1950</a:t>
            </a:r>
            <a:r>
              <a:rPr sz="2400" b="1" spc="-140" dirty="0">
                <a:solidFill>
                  <a:srgbClr val="231F20"/>
                </a:solidFill>
                <a:latin typeface="Noto Serif TC SemiBold"/>
                <a:cs typeface="Noto Serif TC SemiBold"/>
              </a:rPr>
              <a:t>年代，隨美援而來的</a:t>
            </a:r>
            <a:r>
              <a:rPr sz="2400" b="1" spc="-120" dirty="0">
                <a:solidFill>
                  <a:srgbClr val="C7293A"/>
                </a:solidFill>
                <a:latin typeface="Noto Serif TC SemiBold"/>
                <a:cs typeface="Noto Serif TC SemiBold"/>
              </a:rPr>
              <a:t>美軍顧問團</a:t>
            </a:r>
            <a:r>
              <a:rPr sz="2400" b="1" spc="-50" dirty="0">
                <a:solidFill>
                  <a:srgbClr val="231F20"/>
                </a:solidFill>
                <a:latin typeface="Noto Serif TC SemiBold"/>
                <a:cs typeface="Noto Serif TC SemiBold"/>
              </a:rPr>
              <a:t>，</a:t>
            </a:r>
            <a:endParaRPr sz="2400" dirty="0">
              <a:latin typeface="Noto Serif TC SemiBold"/>
              <a:cs typeface="Noto Serif TC SemiBold"/>
            </a:endParaRPr>
          </a:p>
          <a:p>
            <a:pPr marL="342265" marR="5080">
              <a:lnSpc>
                <a:spcPct val="107700"/>
              </a:lnSpc>
            </a:pPr>
            <a:r>
              <a:rPr sz="2400" b="1" spc="-105" dirty="0">
                <a:solidFill>
                  <a:srgbClr val="231F20"/>
                </a:solidFill>
                <a:latin typeface="Noto Serif TC SemiBold"/>
                <a:cs typeface="Noto Serif TC SemiBold"/>
              </a:rPr>
              <a:t>訓練年輕建築畢業生，學習美國營建制度及嚴謹之設計施工圖繪製。</a:t>
            </a:r>
            <a:r>
              <a:rPr sz="2400" b="1" dirty="0">
                <a:solidFill>
                  <a:srgbClr val="231F20"/>
                </a:solidFill>
                <a:latin typeface="Noto Serif TC SemiBold"/>
                <a:cs typeface="Noto Serif TC SemiBold"/>
              </a:rPr>
              <a:t>在制度上完全學習美國</a:t>
            </a:r>
            <a:r>
              <a:rPr sz="2400" b="1" spc="-10" dirty="0">
                <a:solidFill>
                  <a:srgbClr val="231F20"/>
                </a:solidFill>
                <a:latin typeface="Noto Serif TC SemiBold"/>
                <a:cs typeface="Noto Serif TC SemiBold"/>
              </a:rPr>
              <a:t>AIA</a:t>
            </a:r>
            <a:r>
              <a:rPr sz="2400" b="1" spc="-220" dirty="0">
                <a:solidFill>
                  <a:srgbClr val="231F20"/>
                </a:solidFill>
                <a:latin typeface="Noto Serif TC SemiBold"/>
                <a:cs typeface="Noto Serif TC SemiBold"/>
              </a:rPr>
              <a:t>制度。</a:t>
            </a:r>
            <a:endParaRPr sz="2400" dirty="0">
              <a:latin typeface="Noto Serif TC SemiBold"/>
              <a:cs typeface="Noto Serif TC SemiBold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376899" y="3127361"/>
            <a:ext cx="10261600" cy="713485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4310"/>
              </a:lnSpc>
              <a:spcBef>
                <a:spcPts val="100"/>
              </a:spcBef>
            </a:pPr>
            <a:r>
              <a:rPr sz="3600" b="1" spc="-60" dirty="0">
                <a:solidFill>
                  <a:srgbClr val="231F20"/>
                </a:solidFill>
                <a:latin typeface="Noto Serif TC SemiBold"/>
                <a:cs typeface="Noto Serif TC SemiBold"/>
              </a:rPr>
              <a:t>//1970</a:t>
            </a:r>
            <a:r>
              <a:rPr sz="3600" b="1" spc="-210" dirty="0">
                <a:solidFill>
                  <a:srgbClr val="231F20"/>
                </a:solidFill>
                <a:latin typeface="Noto Serif TC SemiBold"/>
                <a:cs typeface="Noto Serif TC SemiBold"/>
              </a:rPr>
              <a:t>年代，規範觀念落差時有紛爭。</a:t>
            </a:r>
            <a:endParaRPr sz="3600">
              <a:latin typeface="Noto Serif TC SemiBold"/>
              <a:cs typeface="Noto Serif TC SemiBold"/>
            </a:endParaRPr>
          </a:p>
          <a:p>
            <a:pPr marL="342900">
              <a:lnSpc>
                <a:spcPts val="2870"/>
              </a:lnSpc>
            </a:pPr>
            <a:r>
              <a:rPr sz="2400" b="1" dirty="0">
                <a:solidFill>
                  <a:srgbClr val="231F20"/>
                </a:solidFill>
                <a:latin typeface="Noto Serif TC SemiBold"/>
                <a:cs typeface="Noto Serif TC SemiBold"/>
              </a:rPr>
              <a:t>1970</a:t>
            </a:r>
            <a:r>
              <a:rPr sz="2400" b="1" spc="-180" dirty="0">
                <a:solidFill>
                  <a:srgbClr val="231F20"/>
                </a:solidFill>
                <a:latin typeface="Noto Serif TC SemiBold"/>
                <a:cs typeface="Noto Serif TC SemiBold"/>
              </a:rPr>
              <a:t>年代，臺灣經濟起飛，各類建築逐漸興起。</a:t>
            </a:r>
            <a:endParaRPr sz="2400">
              <a:latin typeface="Noto Serif TC SemiBold"/>
              <a:cs typeface="Noto Serif TC SemiBold"/>
            </a:endParaRPr>
          </a:p>
          <a:p>
            <a:pPr marL="342900" marR="153670">
              <a:lnSpc>
                <a:spcPct val="107600"/>
              </a:lnSpc>
            </a:pPr>
            <a:r>
              <a:rPr sz="2400" b="1" dirty="0">
                <a:solidFill>
                  <a:srgbClr val="231F20"/>
                </a:solidFill>
                <a:latin typeface="Noto Serif TC SemiBold"/>
                <a:cs typeface="Noto Serif TC SemiBold"/>
              </a:rPr>
              <a:t>197</a:t>
            </a:r>
            <a:r>
              <a:rPr sz="2400" b="1" spc="-600" dirty="0">
                <a:solidFill>
                  <a:srgbClr val="231F20"/>
                </a:solidFill>
                <a:latin typeface="Noto Serif TC SemiBold"/>
                <a:cs typeface="Noto Serif TC SemiBold"/>
              </a:rPr>
              <a:t>1，</a:t>
            </a:r>
            <a:r>
              <a:rPr sz="2400" b="1" spc="-175" dirty="0">
                <a:solidFill>
                  <a:srgbClr val="231F20"/>
                </a:solidFill>
                <a:latin typeface="Noto Serif TC SemiBold"/>
                <a:cs typeface="Noto Serif TC SemiBold"/>
              </a:rPr>
              <a:t>建築師法立法。</a:t>
            </a:r>
            <a:r>
              <a:rPr sz="2400" b="1" dirty="0">
                <a:solidFill>
                  <a:srgbClr val="231F20"/>
                </a:solidFill>
                <a:latin typeface="Noto Serif TC SemiBold"/>
                <a:cs typeface="Noto Serif TC SemiBold"/>
              </a:rPr>
              <a:t>197</a:t>
            </a:r>
            <a:r>
              <a:rPr sz="2400" b="1" spc="-600" dirty="0">
                <a:solidFill>
                  <a:srgbClr val="231F20"/>
                </a:solidFill>
                <a:latin typeface="Noto Serif TC SemiBold"/>
                <a:cs typeface="Noto Serif TC SemiBold"/>
              </a:rPr>
              <a:t>6，</a:t>
            </a:r>
            <a:r>
              <a:rPr sz="2400" b="1" spc="-140" dirty="0">
                <a:solidFill>
                  <a:srgbClr val="231F20"/>
                </a:solidFill>
                <a:latin typeface="Noto Serif TC SemiBold"/>
                <a:cs typeface="Noto Serif TC SemiBold"/>
              </a:rPr>
              <a:t>建築法修訂。建築師之執業規章似漸具體制，但</a:t>
            </a:r>
            <a:r>
              <a:rPr sz="2400" b="1" spc="-90" dirty="0">
                <a:solidFill>
                  <a:srgbClr val="231F20"/>
                </a:solidFill>
                <a:latin typeface="Noto Serif TC SemiBold"/>
                <a:cs typeface="Noto Serif TC SemiBold"/>
              </a:rPr>
              <a:t>因政府主政機關對建築師之規範觀念有落差，因此時有紛爭。</a:t>
            </a:r>
            <a:endParaRPr sz="2400">
              <a:latin typeface="Noto Serif TC SemiBold"/>
              <a:cs typeface="Noto Serif TC SemiBold"/>
            </a:endParaRPr>
          </a:p>
          <a:p>
            <a:pPr marL="12700">
              <a:lnSpc>
                <a:spcPct val="100000"/>
              </a:lnSpc>
              <a:spcBef>
                <a:spcPts val="720"/>
              </a:spcBef>
            </a:pPr>
            <a:r>
              <a:rPr sz="3600" b="1" spc="-60" dirty="0">
                <a:solidFill>
                  <a:srgbClr val="231F20"/>
                </a:solidFill>
                <a:latin typeface="Noto Serif TC SemiBold"/>
                <a:cs typeface="Noto Serif TC SemiBold"/>
              </a:rPr>
              <a:t>//1980</a:t>
            </a:r>
            <a:r>
              <a:rPr sz="3600" b="1" spc="-320" dirty="0">
                <a:solidFill>
                  <a:srgbClr val="231F20"/>
                </a:solidFill>
                <a:latin typeface="Noto Serif TC SemiBold"/>
                <a:cs typeface="Noto Serif TC SemiBold"/>
              </a:rPr>
              <a:t>年代，</a:t>
            </a:r>
            <a:endParaRPr sz="3600">
              <a:latin typeface="Noto Serif TC SemiBold"/>
              <a:cs typeface="Noto Serif TC SemiBold"/>
            </a:endParaRPr>
          </a:p>
          <a:p>
            <a:pPr marL="360680">
              <a:lnSpc>
                <a:spcPct val="100000"/>
              </a:lnSpc>
              <a:spcBef>
                <a:spcPts val="480"/>
              </a:spcBef>
            </a:pPr>
            <a:r>
              <a:rPr sz="3600" b="1" spc="-10" dirty="0">
                <a:solidFill>
                  <a:srgbClr val="231F20"/>
                </a:solidFill>
                <a:latin typeface="Noto Serif TC SemiBold"/>
                <a:cs typeface="Noto Serif TC SemiBold"/>
              </a:rPr>
              <a:t>臺北市建築師公會</a:t>
            </a:r>
            <a:endParaRPr sz="3600">
              <a:latin typeface="Noto Serif TC SemiBold"/>
              <a:cs typeface="Noto Serif TC SemiBold"/>
            </a:endParaRPr>
          </a:p>
          <a:p>
            <a:pPr marL="360680" marR="1371600">
              <a:lnSpc>
                <a:spcPct val="111100"/>
              </a:lnSpc>
            </a:pPr>
            <a:r>
              <a:rPr sz="3600" b="1" spc="-15" dirty="0">
                <a:solidFill>
                  <a:srgbClr val="231F20"/>
                </a:solidFill>
                <a:latin typeface="Noto Serif TC SemiBold"/>
                <a:cs typeface="Noto Serif TC SemiBold"/>
              </a:rPr>
              <a:t>翻譯 美國</a:t>
            </a:r>
            <a:r>
              <a:rPr sz="3600" b="1" spc="-10" dirty="0">
                <a:solidFill>
                  <a:srgbClr val="231F20"/>
                </a:solidFill>
                <a:latin typeface="Noto Serif TC SemiBold"/>
                <a:cs typeface="Noto Serif TC SemiBold"/>
              </a:rPr>
              <a:t>AIA</a:t>
            </a:r>
            <a:r>
              <a:rPr sz="3600" b="1" spc="-20" dirty="0">
                <a:solidFill>
                  <a:srgbClr val="231F20"/>
                </a:solidFill>
                <a:latin typeface="Noto Serif TC SemiBold"/>
                <a:cs typeface="Noto Serif TC SemiBold"/>
              </a:rPr>
              <a:t>施工說明書 與 日本建築法規</a:t>
            </a:r>
            <a:r>
              <a:rPr sz="3600" b="1" spc="-160" dirty="0">
                <a:solidFill>
                  <a:srgbClr val="231F20"/>
                </a:solidFill>
                <a:latin typeface="Noto Serif TC SemiBold"/>
                <a:cs typeface="Noto Serif TC SemiBold"/>
              </a:rPr>
              <a:t>惜未竟全功。</a:t>
            </a:r>
            <a:endParaRPr sz="3600">
              <a:latin typeface="Noto Serif TC SemiBold"/>
              <a:cs typeface="Noto Serif TC SemiBold"/>
            </a:endParaRPr>
          </a:p>
          <a:p>
            <a:pPr marL="342900">
              <a:lnSpc>
                <a:spcPts val="2865"/>
              </a:lnSpc>
            </a:pPr>
            <a:r>
              <a:rPr sz="2400" b="1" dirty="0">
                <a:solidFill>
                  <a:srgbClr val="231F20"/>
                </a:solidFill>
                <a:latin typeface="Noto Serif TC SemiBold"/>
                <a:cs typeface="Noto Serif TC SemiBold"/>
              </a:rPr>
              <a:t>1980</a:t>
            </a:r>
            <a:r>
              <a:rPr sz="2400" b="1" spc="-125" dirty="0">
                <a:solidFill>
                  <a:srgbClr val="231F20"/>
                </a:solidFill>
                <a:latin typeface="Noto Serif TC SemiBold"/>
                <a:cs typeface="Noto Serif TC SemiBold"/>
              </a:rPr>
              <a:t>年代，臺北市建築師公會委由建築師陳邁及吳明修先生，翻譯美國</a:t>
            </a:r>
            <a:r>
              <a:rPr sz="2400" b="1" spc="-25" dirty="0">
                <a:solidFill>
                  <a:srgbClr val="231F20"/>
                </a:solidFill>
                <a:latin typeface="Noto Serif TC SemiBold"/>
                <a:cs typeface="Noto Serif TC SemiBold"/>
              </a:rPr>
              <a:t>AIA</a:t>
            </a:r>
            <a:endParaRPr sz="2400">
              <a:latin typeface="Noto Serif TC SemiBold"/>
              <a:cs typeface="Noto Serif TC SemiBold"/>
            </a:endParaRPr>
          </a:p>
          <a:p>
            <a:pPr marL="342900">
              <a:lnSpc>
                <a:spcPct val="100000"/>
              </a:lnSpc>
              <a:spcBef>
                <a:spcPts val="220"/>
              </a:spcBef>
            </a:pPr>
            <a:r>
              <a:rPr sz="2400" b="1" spc="-135" dirty="0">
                <a:solidFill>
                  <a:srgbClr val="231F20"/>
                </a:solidFill>
                <a:latin typeface="Noto Serif TC SemiBold"/>
                <a:cs typeface="Noto Serif TC SemiBold"/>
              </a:rPr>
              <a:t>施工說明書及日本建築法規，推動建築師執業環境之國際化，惜未竟全功。</a:t>
            </a:r>
            <a:endParaRPr sz="2400">
              <a:latin typeface="Noto Serif TC SemiBold"/>
              <a:cs typeface="Noto Serif TC SemiBold"/>
            </a:endParaRPr>
          </a:p>
          <a:p>
            <a:pPr marL="12700">
              <a:lnSpc>
                <a:spcPts val="4310"/>
              </a:lnSpc>
              <a:spcBef>
                <a:spcPts val="720"/>
              </a:spcBef>
            </a:pPr>
            <a:r>
              <a:rPr sz="3600" b="1" spc="-60" dirty="0">
                <a:solidFill>
                  <a:srgbClr val="231F20"/>
                </a:solidFill>
                <a:latin typeface="Noto Serif TC SemiBold"/>
                <a:cs typeface="Noto Serif TC SemiBold"/>
              </a:rPr>
              <a:t>//1998</a:t>
            </a:r>
            <a:r>
              <a:rPr sz="3600" b="1" spc="-195" dirty="0">
                <a:solidFill>
                  <a:srgbClr val="231F20"/>
                </a:solidFill>
                <a:latin typeface="Noto Serif TC SemiBold"/>
                <a:cs typeface="Noto Serif TC SemiBold"/>
              </a:rPr>
              <a:t>年政府採購法立法，但屢生爭議。</a:t>
            </a:r>
            <a:endParaRPr sz="3600">
              <a:latin typeface="Noto Serif TC SemiBold"/>
              <a:cs typeface="Noto Serif TC SemiBold"/>
            </a:endParaRPr>
          </a:p>
          <a:p>
            <a:pPr marL="342900">
              <a:lnSpc>
                <a:spcPts val="2870"/>
              </a:lnSpc>
            </a:pPr>
            <a:r>
              <a:rPr sz="2400" b="1" dirty="0">
                <a:solidFill>
                  <a:srgbClr val="231F20"/>
                </a:solidFill>
                <a:latin typeface="Noto Serif TC SemiBold"/>
                <a:cs typeface="Noto Serif TC SemiBold"/>
              </a:rPr>
              <a:t>1998年</a:t>
            </a:r>
            <a:r>
              <a:rPr sz="2400" b="1" dirty="0">
                <a:solidFill>
                  <a:srgbClr val="C7293A"/>
                </a:solidFill>
                <a:latin typeface="Noto Serif TC SemiBold"/>
                <a:cs typeface="Noto Serif TC SemiBold"/>
              </a:rPr>
              <a:t>政府採購法</a:t>
            </a:r>
            <a:r>
              <a:rPr sz="2400" b="1" spc="-420" dirty="0">
                <a:solidFill>
                  <a:srgbClr val="231F20"/>
                </a:solidFill>
                <a:latin typeface="Noto Serif TC SemiBold"/>
                <a:cs typeface="Noto Serif TC SemiBold"/>
              </a:rPr>
              <a:t>立法，</a:t>
            </a:r>
            <a:endParaRPr sz="2400">
              <a:latin typeface="Noto Serif TC SemiBold"/>
              <a:cs typeface="Noto Serif TC SemiBold"/>
            </a:endParaRPr>
          </a:p>
          <a:p>
            <a:pPr marL="342900">
              <a:lnSpc>
                <a:spcPct val="100000"/>
              </a:lnSpc>
              <a:spcBef>
                <a:spcPts val="220"/>
              </a:spcBef>
            </a:pPr>
            <a:r>
              <a:rPr sz="2400" b="1" spc="-50" dirty="0">
                <a:solidFill>
                  <a:srgbClr val="231F20"/>
                </a:solidFill>
                <a:latin typeface="Noto Serif TC SemiBold"/>
                <a:cs typeface="Noto Serif TC SemiBold"/>
              </a:rPr>
              <a:t>公共工程之勞務採購均納入行政院公共工程委員會主管督導。但該會制定之</a:t>
            </a:r>
            <a:endParaRPr sz="2400">
              <a:latin typeface="Noto Serif TC SemiBold"/>
              <a:cs typeface="Noto Serif TC SemiBold"/>
            </a:endParaRPr>
          </a:p>
          <a:p>
            <a:pPr marL="342900" marR="157480" indent="-153035">
              <a:lnSpc>
                <a:spcPct val="107600"/>
              </a:lnSpc>
            </a:pPr>
            <a:r>
              <a:rPr sz="2400" b="1" dirty="0">
                <a:solidFill>
                  <a:srgbClr val="231F20"/>
                </a:solidFill>
                <a:latin typeface="Noto Serif TC SemiBold"/>
                <a:cs typeface="Noto Serif TC SemiBold"/>
              </a:rPr>
              <a:t>「</a:t>
            </a:r>
            <a:r>
              <a:rPr sz="2400" b="1" dirty="0">
                <a:solidFill>
                  <a:srgbClr val="C7293A"/>
                </a:solidFill>
                <a:latin typeface="Noto Serif TC SemiBold"/>
                <a:cs typeface="Noto Serif TC SemiBold"/>
              </a:rPr>
              <a:t>公共工程服務契約範本</a:t>
            </a:r>
            <a:r>
              <a:rPr sz="2400" b="1" spc="-370" dirty="0">
                <a:solidFill>
                  <a:srgbClr val="231F20"/>
                </a:solidFill>
                <a:latin typeface="Noto Serif TC SemiBold"/>
                <a:cs typeface="Noto Serif TC SemiBold"/>
              </a:rPr>
              <a:t>」，適用於土木、結構、機電、軌道、建築等各專業，因</a:t>
            </a:r>
            <a:r>
              <a:rPr sz="2400" b="1" spc="-50" dirty="0">
                <a:solidFill>
                  <a:srgbClr val="C7293A"/>
                </a:solidFill>
                <a:latin typeface="Noto Serif TC SemiBold"/>
                <a:cs typeface="Noto Serif TC SemiBold"/>
              </a:rPr>
              <a:t>無法涵蓋不同專業之工程屬性</a:t>
            </a:r>
            <a:r>
              <a:rPr sz="2400" b="1" spc="-145" dirty="0">
                <a:solidFill>
                  <a:srgbClr val="231F20"/>
                </a:solidFill>
                <a:latin typeface="Noto Serif TC SemiBold"/>
                <a:cs typeface="Noto Serif TC SemiBold"/>
              </a:rPr>
              <a:t>，因此亦屢生爭議。</a:t>
            </a:r>
            <a:endParaRPr sz="2400">
              <a:latin typeface="Noto Serif TC SemiBold"/>
              <a:cs typeface="Noto Serif TC SemiBold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35" dirty="0">
                <a:solidFill>
                  <a:srgbClr val="231F20"/>
                </a:solidFill>
              </a:rPr>
              <a:t>[A.</a:t>
            </a:r>
            <a:r>
              <a:rPr spc="-5" dirty="0">
                <a:solidFill>
                  <a:srgbClr val="231F20"/>
                </a:solidFill>
              </a:rPr>
              <a:t>背景簡介]</a:t>
            </a:r>
            <a:r>
              <a:rPr sz="1800" spc="-10" dirty="0">
                <a:solidFill>
                  <a:srgbClr val="231F20"/>
                </a:solidFill>
              </a:rPr>
              <a:t>-</a:t>
            </a:r>
            <a:r>
              <a:rPr sz="1800" spc="-50" dirty="0">
                <a:solidFill>
                  <a:srgbClr val="231F20"/>
                </a:solidFill>
              </a:rPr>
              <a:t>2</a:t>
            </a:r>
            <a:endParaRPr sz="1800"/>
          </a:p>
        </p:txBody>
      </p:sp>
      <p:sp>
        <p:nvSpPr>
          <p:cNvPr id="9" name="object 9"/>
          <p:cNvSpPr/>
          <p:nvPr/>
        </p:nvSpPr>
        <p:spPr>
          <a:xfrm>
            <a:off x="4084799" y="914402"/>
            <a:ext cx="10578465" cy="0"/>
          </a:xfrm>
          <a:custGeom>
            <a:avLst/>
            <a:gdLst/>
            <a:ahLst/>
            <a:cxnLst/>
            <a:rect l="l" t="t" r="r" b="b"/>
            <a:pathLst>
              <a:path w="10578465">
                <a:moveTo>
                  <a:pt x="0" y="0"/>
                </a:moveTo>
                <a:lnTo>
                  <a:pt x="10577995" y="0"/>
                </a:lnTo>
              </a:path>
            </a:pathLst>
          </a:custGeom>
          <a:ln w="12700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084799" y="3117852"/>
            <a:ext cx="10578465" cy="0"/>
          </a:xfrm>
          <a:custGeom>
            <a:avLst/>
            <a:gdLst/>
            <a:ahLst/>
            <a:cxnLst/>
            <a:rect l="l" t="t" r="r" b="b"/>
            <a:pathLst>
              <a:path w="10578465">
                <a:moveTo>
                  <a:pt x="0" y="0"/>
                </a:moveTo>
                <a:lnTo>
                  <a:pt x="10577995" y="0"/>
                </a:lnTo>
              </a:path>
            </a:pathLst>
          </a:custGeom>
          <a:ln w="12700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084799" y="4933253"/>
            <a:ext cx="10578465" cy="0"/>
          </a:xfrm>
          <a:custGeom>
            <a:avLst/>
            <a:gdLst/>
            <a:ahLst/>
            <a:cxnLst/>
            <a:rect l="l" t="t" r="r" b="b"/>
            <a:pathLst>
              <a:path w="10578465">
                <a:moveTo>
                  <a:pt x="0" y="0"/>
                </a:moveTo>
                <a:lnTo>
                  <a:pt x="10577995" y="0"/>
                </a:lnTo>
              </a:path>
            </a:pathLst>
          </a:custGeom>
          <a:ln w="12700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084799" y="8147053"/>
            <a:ext cx="10578465" cy="0"/>
          </a:xfrm>
          <a:custGeom>
            <a:avLst/>
            <a:gdLst/>
            <a:ahLst/>
            <a:cxnLst/>
            <a:rect l="l" t="t" r="r" b="b"/>
            <a:pathLst>
              <a:path w="10578465">
                <a:moveTo>
                  <a:pt x="0" y="0"/>
                </a:moveTo>
                <a:lnTo>
                  <a:pt x="10577995" y="0"/>
                </a:lnTo>
              </a:path>
            </a:pathLst>
          </a:custGeom>
          <a:ln w="12700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084799" y="10328602"/>
            <a:ext cx="10578465" cy="0"/>
          </a:xfrm>
          <a:custGeom>
            <a:avLst/>
            <a:gdLst/>
            <a:ahLst/>
            <a:cxnLst/>
            <a:rect l="l" t="t" r="r" b="b"/>
            <a:pathLst>
              <a:path w="10578465">
                <a:moveTo>
                  <a:pt x="0" y="0"/>
                </a:moveTo>
                <a:lnTo>
                  <a:pt x="10577995" y="0"/>
                </a:lnTo>
              </a:path>
            </a:pathLst>
          </a:custGeom>
          <a:ln w="12700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8006033" y="2192940"/>
            <a:ext cx="1515745" cy="66675"/>
          </a:xfrm>
          <a:custGeom>
            <a:avLst/>
            <a:gdLst/>
            <a:ahLst/>
            <a:cxnLst/>
            <a:rect l="l" t="t" r="r" b="b"/>
            <a:pathLst>
              <a:path w="1515745" h="66675">
                <a:moveTo>
                  <a:pt x="66128" y="0"/>
                </a:moveTo>
                <a:lnTo>
                  <a:pt x="0" y="66128"/>
                </a:lnTo>
              </a:path>
              <a:path w="1515745" h="66675">
                <a:moveTo>
                  <a:pt x="104254" y="0"/>
                </a:moveTo>
                <a:lnTo>
                  <a:pt x="38138" y="66128"/>
                </a:lnTo>
              </a:path>
              <a:path w="1515745" h="66675">
                <a:moveTo>
                  <a:pt x="142392" y="0"/>
                </a:moveTo>
                <a:lnTo>
                  <a:pt x="76263" y="66128"/>
                </a:lnTo>
              </a:path>
              <a:path w="1515745" h="66675">
                <a:moveTo>
                  <a:pt x="180517" y="0"/>
                </a:moveTo>
                <a:lnTo>
                  <a:pt x="114401" y="66128"/>
                </a:lnTo>
              </a:path>
              <a:path w="1515745" h="66675">
                <a:moveTo>
                  <a:pt x="218655" y="0"/>
                </a:moveTo>
                <a:lnTo>
                  <a:pt x="152526" y="66128"/>
                </a:lnTo>
              </a:path>
              <a:path w="1515745" h="66675">
                <a:moveTo>
                  <a:pt x="256781" y="0"/>
                </a:moveTo>
                <a:lnTo>
                  <a:pt x="190665" y="66128"/>
                </a:lnTo>
              </a:path>
              <a:path w="1515745" h="66675">
                <a:moveTo>
                  <a:pt x="294919" y="0"/>
                </a:moveTo>
                <a:lnTo>
                  <a:pt x="228790" y="66128"/>
                </a:lnTo>
              </a:path>
              <a:path w="1515745" h="66675">
                <a:moveTo>
                  <a:pt x="333044" y="0"/>
                </a:moveTo>
                <a:lnTo>
                  <a:pt x="266928" y="66128"/>
                </a:lnTo>
              </a:path>
              <a:path w="1515745" h="66675">
                <a:moveTo>
                  <a:pt x="371182" y="0"/>
                </a:moveTo>
                <a:lnTo>
                  <a:pt x="305053" y="66128"/>
                </a:lnTo>
              </a:path>
              <a:path w="1515745" h="66675">
                <a:moveTo>
                  <a:pt x="409308" y="0"/>
                </a:moveTo>
                <a:lnTo>
                  <a:pt x="343192" y="66128"/>
                </a:lnTo>
              </a:path>
              <a:path w="1515745" h="66675">
                <a:moveTo>
                  <a:pt x="447446" y="0"/>
                </a:moveTo>
                <a:lnTo>
                  <a:pt x="381317" y="66128"/>
                </a:lnTo>
              </a:path>
              <a:path w="1515745" h="66675">
                <a:moveTo>
                  <a:pt x="485571" y="0"/>
                </a:moveTo>
                <a:lnTo>
                  <a:pt x="419455" y="66128"/>
                </a:lnTo>
              </a:path>
              <a:path w="1515745" h="66675">
                <a:moveTo>
                  <a:pt x="523709" y="0"/>
                </a:moveTo>
                <a:lnTo>
                  <a:pt x="457580" y="66128"/>
                </a:lnTo>
              </a:path>
              <a:path w="1515745" h="66675">
                <a:moveTo>
                  <a:pt x="561835" y="0"/>
                </a:moveTo>
                <a:lnTo>
                  <a:pt x="495719" y="66128"/>
                </a:lnTo>
              </a:path>
              <a:path w="1515745" h="66675">
                <a:moveTo>
                  <a:pt x="599973" y="0"/>
                </a:moveTo>
                <a:lnTo>
                  <a:pt x="533844" y="66128"/>
                </a:lnTo>
              </a:path>
              <a:path w="1515745" h="66675">
                <a:moveTo>
                  <a:pt x="638098" y="0"/>
                </a:moveTo>
                <a:lnTo>
                  <a:pt x="571982" y="66128"/>
                </a:lnTo>
              </a:path>
              <a:path w="1515745" h="66675">
                <a:moveTo>
                  <a:pt x="676236" y="0"/>
                </a:moveTo>
                <a:lnTo>
                  <a:pt x="610107" y="66128"/>
                </a:lnTo>
              </a:path>
              <a:path w="1515745" h="66675">
                <a:moveTo>
                  <a:pt x="714362" y="0"/>
                </a:moveTo>
                <a:lnTo>
                  <a:pt x="648246" y="66128"/>
                </a:lnTo>
              </a:path>
              <a:path w="1515745" h="66675">
                <a:moveTo>
                  <a:pt x="752500" y="0"/>
                </a:moveTo>
                <a:lnTo>
                  <a:pt x="686371" y="66128"/>
                </a:lnTo>
              </a:path>
              <a:path w="1515745" h="66675">
                <a:moveTo>
                  <a:pt x="790625" y="0"/>
                </a:moveTo>
                <a:lnTo>
                  <a:pt x="724509" y="66128"/>
                </a:lnTo>
              </a:path>
              <a:path w="1515745" h="66675">
                <a:moveTo>
                  <a:pt x="828763" y="0"/>
                </a:moveTo>
                <a:lnTo>
                  <a:pt x="762635" y="66128"/>
                </a:lnTo>
              </a:path>
              <a:path w="1515745" h="66675">
                <a:moveTo>
                  <a:pt x="866889" y="0"/>
                </a:moveTo>
                <a:lnTo>
                  <a:pt x="800773" y="66128"/>
                </a:lnTo>
              </a:path>
              <a:path w="1515745" h="66675">
                <a:moveTo>
                  <a:pt x="905027" y="0"/>
                </a:moveTo>
                <a:lnTo>
                  <a:pt x="838898" y="66128"/>
                </a:lnTo>
              </a:path>
              <a:path w="1515745" h="66675">
                <a:moveTo>
                  <a:pt x="943152" y="0"/>
                </a:moveTo>
                <a:lnTo>
                  <a:pt x="877036" y="66128"/>
                </a:lnTo>
              </a:path>
              <a:path w="1515745" h="66675">
                <a:moveTo>
                  <a:pt x="981290" y="0"/>
                </a:moveTo>
                <a:lnTo>
                  <a:pt x="915161" y="66128"/>
                </a:lnTo>
              </a:path>
              <a:path w="1515745" h="66675">
                <a:moveTo>
                  <a:pt x="1019416" y="0"/>
                </a:moveTo>
                <a:lnTo>
                  <a:pt x="953300" y="66128"/>
                </a:lnTo>
              </a:path>
              <a:path w="1515745" h="66675">
                <a:moveTo>
                  <a:pt x="1057554" y="0"/>
                </a:moveTo>
                <a:lnTo>
                  <a:pt x="991425" y="66128"/>
                </a:lnTo>
              </a:path>
              <a:path w="1515745" h="66675">
                <a:moveTo>
                  <a:pt x="1095679" y="0"/>
                </a:moveTo>
                <a:lnTo>
                  <a:pt x="1029550" y="66128"/>
                </a:lnTo>
              </a:path>
              <a:path w="1515745" h="66675">
                <a:moveTo>
                  <a:pt x="1133817" y="0"/>
                </a:moveTo>
                <a:lnTo>
                  <a:pt x="1067689" y="66128"/>
                </a:lnTo>
              </a:path>
              <a:path w="1515745" h="66675">
                <a:moveTo>
                  <a:pt x="1171943" y="0"/>
                </a:moveTo>
                <a:lnTo>
                  <a:pt x="1105814" y="66128"/>
                </a:lnTo>
              </a:path>
              <a:path w="1515745" h="66675">
                <a:moveTo>
                  <a:pt x="1210081" y="0"/>
                </a:moveTo>
                <a:lnTo>
                  <a:pt x="1143952" y="66128"/>
                </a:lnTo>
              </a:path>
              <a:path w="1515745" h="66675">
                <a:moveTo>
                  <a:pt x="1248206" y="0"/>
                </a:moveTo>
                <a:lnTo>
                  <a:pt x="1182077" y="66128"/>
                </a:lnTo>
              </a:path>
              <a:path w="1515745" h="66675">
                <a:moveTo>
                  <a:pt x="1286344" y="0"/>
                </a:moveTo>
                <a:lnTo>
                  <a:pt x="1220216" y="66128"/>
                </a:lnTo>
              </a:path>
              <a:path w="1515745" h="66675">
                <a:moveTo>
                  <a:pt x="1324470" y="0"/>
                </a:moveTo>
                <a:lnTo>
                  <a:pt x="1258341" y="66128"/>
                </a:lnTo>
              </a:path>
              <a:path w="1515745" h="66675">
                <a:moveTo>
                  <a:pt x="1362608" y="0"/>
                </a:moveTo>
                <a:lnTo>
                  <a:pt x="1296479" y="66128"/>
                </a:lnTo>
              </a:path>
              <a:path w="1515745" h="66675">
                <a:moveTo>
                  <a:pt x="1400733" y="0"/>
                </a:moveTo>
                <a:lnTo>
                  <a:pt x="1334604" y="66128"/>
                </a:lnTo>
              </a:path>
              <a:path w="1515745" h="66675">
                <a:moveTo>
                  <a:pt x="1438859" y="0"/>
                </a:moveTo>
                <a:lnTo>
                  <a:pt x="1372742" y="66128"/>
                </a:lnTo>
              </a:path>
              <a:path w="1515745" h="66675">
                <a:moveTo>
                  <a:pt x="1476997" y="0"/>
                </a:moveTo>
                <a:lnTo>
                  <a:pt x="1410868" y="66128"/>
                </a:lnTo>
              </a:path>
              <a:path w="1515745" h="66675">
                <a:moveTo>
                  <a:pt x="1515122" y="0"/>
                </a:moveTo>
                <a:lnTo>
                  <a:pt x="1449006" y="66128"/>
                </a:lnTo>
              </a:path>
            </a:pathLst>
          </a:custGeom>
          <a:ln w="14249">
            <a:solidFill>
              <a:srgbClr val="00AEE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4717059" y="4364640"/>
            <a:ext cx="2749550" cy="66675"/>
          </a:xfrm>
          <a:custGeom>
            <a:avLst/>
            <a:gdLst/>
            <a:ahLst/>
            <a:cxnLst/>
            <a:rect l="l" t="t" r="r" b="b"/>
            <a:pathLst>
              <a:path w="2749550" h="66675">
                <a:moveTo>
                  <a:pt x="66128" y="0"/>
                </a:moveTo>
                <a:lnTo>
                  <a:pt x="0" y="66128"/>
                </a:lnTo>
              </a:path>
              <a:path w="2749550" h="66675">
                <a:moveTo>
                  <a:pt x="104457" y="0"/>
                </a:moveTo>
                <a:lnTo>
                  <a:pt x="38328" y="66128"/>
                </a:lnTo>
              </a:path>
              <a:path w="2749550" h="66675">
                <a:moveTo>
                  <a:pt x="142786" y="0"/>
                </a:moveTo>
                <a:lnTo>
                  <a:pt x="76657" y="66128"/>
                </a:lnTo>
              </a:path>
              <a:path w="2749550" h="66675">
                <a:moveTo>
                  <a:pt x="181114" y="0"/>
                </a:moveTo>
                <a:lnTo>
                  <a:pt x="114985" y="66128"/>
                </a:lnTo>
              </a:path>
              <a:path w="2749550" h="66675">
                <a:moveTo>
                  <a:pt x="219430" y="0"/>
                </a:moveTo>
                <a:lnTo>
                  <a:pt x="153314" y="66128"/>
                </a:lnTo>
              </a:path>
              <a:path w="2749550" h="66675">
                <a:moveTo>
                  <a:pt x="257759" y="0"/>
                </a:moveTo>
                <a:lnTo>
                  <a:pt x="191642" y="66128"/>
                </a:lnTo>
              </a:path>
              <a:path w="2749550" h="66675">
                <a:moveTo>
                  <a:pt x="296087" y="0"/>
                </a:moveTo>
                <a:lnTo>
                  <a:pt x="229971" y="66128"/>
                </a:lnTo>
              </a:path>
              <a:path w="2749550" h="66675">
                <a:moveTo>
                  <a:pt x="334416" y="0"/>
                </a:moveTo>
                <a:lnTo>
                  <a:pt x="268287" y="66128"/>
                </a:lnTo>
              </a:path>
              <a:path w="2749550" h="66675">
                <a:moveTo>
                  <a:pt x="372744" y="0"/>
                </a:moveTo>
                <a:lnTo>
                  <a:pt x="306616" y="66128"/>
                </a:lnTo>
              </a:path>
              <a:path w="2749550" h="66675">
                <a:moveTo>
                  <a:pt x="411073" y="0"/>
                </a:moveTo>
                <a:lnTo>
                  <a:pt x="344944" y="66128"/>
                </a:lnTo>
              </a:path>
              <a:path w="2749550" h="66675">
                <a:moveTo>
                  <a:pt x="449402" y="0"/>
                </a:moveTo>
                <a:lnTo>
                  <a:pt x="383273" y="66128"/>
                </a:lnTo>
              </a:path>
              <a:path w="2749550" h="66675">
                <a:moveTo>
                  <a:pt x="487718" y="0"/>
                </a:moveTo>
                <a:lnTo>
                  <a:pt x="421601" y="66128"/>
                </a:lnTo>
              </a:path>
              <a:path w="2749550" h="66675">
                <a:moveTo>
                  <a:pt x="526046" y="0"/>
                </a:moveTo>
                <a:lnTo>
                  <a:pt x="459930" y="66128"/>
                </a:lnTo>
              </a:path>
              <a:path w="2749550" h="66675">
                <a:moveTo>
                  <a:pt x="564375" y="0"/>
                </a:moveTo>
                <a:lnTo>
                  <a:pt x="498259" y="66128"/>
                </a:lnTo>
              </a:path>
              <a:path w="2749550" h="66675">
                <a:moveTo>
                  <a:pt x="602703" y="0"/>
                </a:moveTo>
                <a:lnTo>
                  <a:pt x="536574" y="66128"/>
                </a:lnTo>
              </a:path>
              <a:path w="2749550" h="66675">
                <a:moveTo>
                  <a:pt x="641032" y="0"/>
                </a:moveTo>
                <a:lnTo>
                  <a:pt x="574903" y="66128"/>
                </a:lnTo>
              </a:path>
              <a:path w="2749550" h="66675">
                <a:moveTo>
                  <a:pt x="679361" y="0"/>
                </a:moveTo>
                <a:lnTo>
                  <a:pt x="613232" y="66128"/>
                </a:lnTo>
              </a:path>
              <a:path w="2749550" h="66675">
                <a:moveTo>
                  <a:pt x="717689" y="0"/>
                </a:moveTo>
                <a:lnTo>
                  <a:pt x="651560" y="66128"/>
                </a:lnTo>
              </a:path>
              <a:path w="2749550" h="66675">
                <a:moveTo>
                  <a:pt x="756005" y="0"/>
                </a:moveTo>
                <a:lnTo>
                  <a:pt x="689889" y="66128"/>
                </a:lnTo>
              </a:path>
              <a:path w="2749550" h="66675">
                <a:moveTo>
                  <a:pt x="794334" y="0"/>
                </a:moveTo>
                <a:lnTo>
                  <a:pt x="728218" y="66128"/>
                </a:lnTo>
              </a:path>
              <a:path w="2749550" h="66675">
                <a:moveTo>
                  <a:pt x="832662" y="0"/>
                </a:moveTo>
                <a:lnTo>
                  <a:pt x="766546" y="66128"/>
                </a:lnTo>
              </a:path>
              <a:path w="2749550" h="66675">
                <a:moveTo>
                  <a:pt x="870991" y="0"/>
                </a:moveTo>
                <a:lnTo>
                  <a:pt x="804862" y="66128"/>
                </a:lnTo>
              </a:path>
              <a:path w="2749550" h="66675">
                <a:moveTo>
                  <a:pt x="909319" y="0"/>
                </a:moveTo>
                <a:lnTo>
                  <a:pt x="843191" y="66128"/>
                </a:lnTo>
              </a:path>
              <a:path w="2749550" h="66675">
                <a:moveTo>
                  <a:pt x="947648" y="0"/>
                </a:moveTo>
                <a:lnTo>
                  <a:pt x="881519" y="66128"/>
                </a:lnTo>
              </a:path>
              <a:path w="2749550" h="66675">
                <a:moveTo>
                  <a:pt x="985977" y="0"/>
                </a:moveTo>
                <a:lnTo>
                  <a:pt x="919848" y="66128"/>
                </a:lnTo>
              </a:path>
              <a:path w="2749550" h="66675">
                <a:moveTo>
                  <a:pt x="1024293" y="0"/>
                </a:moveTo>
                <a:lnTo>
                  <a:pt x="958176" y="66128"/>
                </a:lnTo>
              </a:path>
              <a:path w="2749550" h="66675">
                <a:moveTo>
                  <a:pt x="1062621" y="0"/>
                </a:moveTo>
                <a:lnTo>
                  <a:pt x="996505" y="66128"/>
                </a:lnTo>
              </a:path>
              <a:path w="2749550" h="66675">
                <a:moveTo>
                  <a:pt x="1100950" y="0"/>
                </a:moveTo>
                <a:lnTo>
                  <a:pt x="1034834" y="66128"/>
                </a:lnTo>
              </a:path>
              <a:path w="2749550" h="66675">
                <a:moveTo>
                  <a:pt x="1139278" y="0"/>
                </a:moveTo>
                <a:lnTo>
                  <a:pt x="1073150" y="66128"/>
                </a:lnTo>
              </a:path>
              <a:path w="2749550" h="66675">
                <a:moveTo>
                  <a:pt x="1177607" y="0"/>
                </a:moveTo>
                <a:lnTo>
                  <a:pt x="1111478" y="66128"/>
                </a:lnTo>
              </a:path>
              <a:path w="2749550" h="66675">
                <a:moveTo>
                  <a:pt x="1215936" y="0"/>
                </a:moveTo>
                <a:lnTo>
                  <a:pt x="1149807" y="66128"/>
                </a:lnTo>
              </a:path>
              <a:path w="2749550" h="66675">
                <a:moveTo>
                  <a:pt x="1254264" y="0"/>
                </a:moveTo>
                <a:lnTo>
                  <a:pt x="1188135" y="66128"/>
                </a:lnTo>
              </a:path>
              <a:path w="2749550" h="66675">
                <a:moveTo>
                  <a:pt x="1292580" y="0"/>
                </a:moveTo>
                <a:lnTo>
                  <a:pt x="1226464" y="66128"/>
                </a:lnTo>
              </a:path>
              <a:path w="2749550" h="66675">
                <a:moveTo>
                  <a:pt x="1330909" y="0"/>
                </a:moveTo>
                <a:lnTo>
                  <a:pt x="1264792" y="66128"/>
                </a:lnTo>
              </a:path>
              <a:path w="2749550" h="66675">
                <a:moveTo>
                  <a:pt x="1369237" y="0"/>
                </a:moveTo>
                <a:lnTo>
                  <a:pt x="1303121" y="66128"/>
                </a:lnTo>
              </a:path>
              <a:path w="2749550" h="66675">
                <a:moveTo>
                  <a:pt x="1407566" y="0"/>
                </a:moveTo>
                <a:lnTo>
                  <a:pt x="1341437" y="66128"/>
                </a:lnTo>
              </a:path>
              <a:path w="2749550" h="66675">
                <a:moveTo>
                  <a:pt x="1445895" y="0"/>
                </a:moveTo>
                <a:lnTo>
                  <a:pt x="1379766" y="66128"/>
                </a:lnTo>
              </a:path>
              <a:path w="2749550" h="66675">
                <a:moveTo>
                  <a:pt x="1484223" y="0"/>
                </a:moveTo>
                <a:lnTo>
                  <a:pt x="1418094" y="66128"/>
                </a:lnTo>
              </a:path>
              <a:path w="2749550" h="66675">
                <a:moveTo>
                  <a:pt x="1522552" y="0"/>
                </a:moveTo>
                <a:lnTo>
                  <a:pt x="1456423" y="66128"/>
                </a:lnTo>
              </a:path>
              <a:path w="2749550" h="66675">
                <a:moveTo>
                  <a:pt x="1560868" y="0"/>
                </a:moveTo>
                <a:lnTo>
                  <a:pt x="1494751" y="66128"/>
                </a:lnTo>
              </a:path>
              <a:path w="2749550" h="66675">
                <a:moveTo>
                  <a:pt x="1599196" y="0"/>
                </a:moveTo>
                <a:lnTo>
                  <a:pt x="1533080" y="66128"/>
                </a:lnTo>
              </a:path>
              <a:path w="2749550" h="66675">
                <a:moveTo>
                  <a:pt x="1637525" y="0"/>
                </a:moveTo>
                <a:lnTo>
                  <a:pt x="1571409" y="66128"/>
                </a:lnTo>
              </a:path>
              <a:path w="2749550" h="66675">
                <a:moveTo>
                  <a:pt x="1675853" y="0"/>
                </a:moveTo>
                <a:lnTo>
                  <a:pt x="1609725" y="66128"/>
                </a:lnTo>
              </a:path>
              <a:path w="2749550" h="66675">
                <a:moveTo>
                  <a:pt x="1714182" y="0"/>
                </a:moveTo>
                <a:lnTo>
                  <a:pt x="1648053" y="66128"/>
                </a:lnTo>
              </a:path>
              <a:path w="2749550" h="66675">
                <a:moveTo>
                  <a:pt x="1752511" y="0"/>
                </a:moveTo>
                <a:lnTo>
                  <a:pt x="1686382" y="66128"/>
                </a:lnTo>
              </a:path>
              <a:path w="2749550" h="66675">
                <a:moveTo>
                  <a:pt x="1790839" y="0"/>
                </a:moveTo>
                <a:lnTo>
                  <a:pt x="1724710" y="66128"/>
                </a:lnTo>
              </a:path>
              <a:path w="2749550" h="66675">
                <a:moveTo>
                  <a:pt x="1829155" y="0"/>
                </a:moveTo>
                <a:lnTo>
                  <a:pt x="1763039" y="66128"/>
                </a:lnTo>
              </a:path>
              <a:path w="2749550" h="66675">
                <a:moveTo>
                  <a:pt x="1867484" y="0"/>
                </a:moveTo>
                <a:lnTo>
                  <a:pt x="1801368" y="66128"/>
                </a:lnTo>
              </a:path>
              <a:path w="2749550" h="66675">
                <a:moveTo>
                  <a:pt x="1905812" y="0"/>
                </a:moveTo>
                <a:lnTo>
                  <a:pt x="1839696" y="66128"/>
                </a:lnTo>
              </a:path>
              <a:path w="2749550" h="66675">
                <a:moveTo>
                  <a:pt x="1944141" y="0"/>
                </a:moveTo>
                <a:lnTo>
                  <a:pt x="1878012" y="66128"/>
                </a:lnTo>
              </a:path>
              <a:path w="2749550" h="66675">
                <a:moveTo>
                  <a:pt x="1982470" y="0"/>
                </a:moveTo>
                <a:lnTo>
                  <a:pt x="1916341" y="66128"/>
                </a:lnTo>
              </a:path>
              <a:path w="2749550" h="66675">
                <a:moveTo>
                  <a:pt x="2020798" y="0"/>
                </a:moveTo>
                <a:lnTo>
                  <a:pt x="1954669" y="66128"/>
                </a:lnTo>
              </a:path>
              <a:path w="2749550" h="66675">
                <a:moveTo>
                  <a:pt x="2059127" y="0"/>
                </a:moveTo>
                <a:lnTo>
                  <a:pt x="1992998" y="66128"/>
                </a:lnTo>
              </a:path>
              <a:path w="2749550" h="66675">
                <a:moveTo>
                  <a:pt x="2097443" y="0"/>
                </a:moveTo>
                <a:lnTo>
                  <a:pt x="2031326" y="66128"/>
                </a:lnTo>
              </a:path>
              <a:path w="2749550" h="66675">
                <a:moveTo>
                  <a:pt x="2135771" y="0"/>
                </a:moveTo>
                <a:lnTo>
                  <a:pt x="2069655" y="66128"/>
                </a:lnTo>
              </a:path>
              <a:path w="2749550" h="66675">
                <a:moveTo>
                  <a:pt x="2174100" y="0"/>
                </a:moveTo>
                <a:lnTo>
                  <a:pt x="2107984" y="66128"/>
                </a:lnTo>
              </a:path>
              <a:path w="2749550" h="66675">
                <a:moveTo>
                  <a:pt x="2212428" y="0"/>
                </a:moveTo>
                <a:lnTo>
                  <a:pt x="2146300" y="66128"/>
                </a:lnTo>
              </a:path>
              <a:path w="2749550" h="66675">
                <a:moveTo>
                  <a:pt x="2250757" y="0"/>
                </a:moveTo>
                <a:lnTo>
                  <a:pt x="2184628" y="66128"/>
                </a:lnTo>
              </a:path>
              <a:path w="2749550" h="66675">
                <a:moveTo>
                  <a:pt x="2289086" y="0"/>
                </a:moveTo>
                <a:lnTo>
                  <a:pt x="2222957" y="66128"/>
                </a:lnTo>
              </a:path>
              <a:path w="2749550" h="66675">
                <a:moveTo>
                  <a:pt x="2327414" y="0"/>
                </a:moveTo>
                <a:lnTo>
                  <a:pt x="2261285" y="66128"/>
                </a:lnTo>
              </a:path>
              <a:path w="2749550" h="66675">
                <a:moveTo>
                  <a:pt x="2365730" y="0"/>
                </a:moveTo>
                <a:lnTo>
                  <a:pt x="2299614" y="66128"/>
                </a:lnTo>
              </a:path>
              <a:path w="2749550" h="66675">
                <a:moveTo>
                  <a:pt x="2404059" y="0"/>
                </a:moveTo>
                <a:lnTo>
                  <a:pt x="2337943" y="66128"/>
                </a:lnTo>
              </a:path>
              <a:path w="2749550" h="66675">
                <a:moveTo>
                  <a:pt x="2442387" y="0"/>
                </a:moveTo>
                <a:lnTo>
                  <a:pt x="2376271" y="66128"/>
                </a:lnTo>
              </a:path>
              <a:path w="2749550" h="66675">
                <a:moveTo>
                  <a:pt x="2480716" y="0"/>
                </a:moveTo>
                <a:lnTo>
                  <a:pt x="2414587" y="66128"/>
                </a:lnTo>
              </a:path>
              <a:path w="2749550" h="66675">
                <a:moveTo>
                  <a:pt x="2519045" y="0"/>
                </a:moveTo>
                <a:lnTo>
                  <a:pt x="2452916" y="66128"/>
                </a:lnTo>
              </a:path>
              <a:path w="2749550" h="66675">
                <a:moveTo>
                  <a:pt x="2557373" y="0"/>
                </a:moveTo>
                <a:lnTo>
                  <a:pt x="2491244" y="66128"/>
                </a:lnTo>
              </a:path>
              <a:path w="2749550" h="66675">
                <a:moveTo>
                  <a:pt x="2595702" y="0"/>
                </a:moveTo>
                <a:lnTo>
                  <a:pt x="2529573" y="66128"/>
                </a:lnTo>
              </a:path>
              <a:path w="2749550" h="66675">
                <a:moveTo>
                  <a:pt x="2634018" y="0"/>
                </a:moveTo>
                <a:lnTo>
                  <a:pt x="2567901" y="66128"/>
                </a:lnTo>
              </a:path>
              <a:path w="2749550" h="66675">
                <a:moveTo>
                  <a:pt x="2672346" y="0"/>
                </a:moveTo>
                <a:lnTo>
                  <a:pt x="2606230" y="66128"/>
                </a:lnTo>
              </a:path>
              <a:path w="2749550" h="66675">
                <a:moveTo>
                  <a:pt x="2710675" y="0"/>
                </a:moveTo>
                <a:lnTo>
                  <a:pt x="2644559" y="66128"/>
                </a:lnTo>
              </a:path>
              <a:path w="2749550" h="66675">
                <a:moveTo>
                  <a:pt x="2749003" y="0"/>
                </a:moveTo>
                <a:lnTo>
                  <a:pt x="2682875" y="66128"/>
                </a:lnTo>
              </a:path>
            </a:pathLst>
          </a:custGeom>
          <a:ln w="14249">
            <a:solidFill>
              <a:srgbClr val="00AEE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7565034" y="4364640"/>
            <a:ext cx="2390775" cy="66675"/>
          </a:xfrm>
          <a:custGeom>
            <a:avLst/>
            <a:gdLst/>
            <a:ahLst/>
            <a:cxnLst/>
            <a:rect l="l" t="t" r="r" b="b"/>
            <a:pathLst>
              <a:path w="2390775" h="66675">
                <a:moveTo>
                  <a:pt x="66128" y="0"/>
                </a:moveTo>
                <a:lnTo>
                  <a:pt x="0" y="66128"/>
                </a:lnTo>
              </a:path>
              <a:path w="2390775" h="66675">
                <a:moveTo>
                  <a:pt x="104228" y="0"/>
                </a:moveTo>
                <a:lnTo>
                  <a:pt x="38099" y="66128"/>
                </a:lnTo>
              </a:path>
              <a:path w="2390775" h="66675">
                <a:moveTo>
                  <a:pt x="142328" y="0"/>
                </a:moveTo>
                <a:lnTo>
                  <a:pt x="76199" y="66128"/>
                </a:lnTo>
              </a:path>
              <a:path w="2390775" h="66675">
                <a:moveTo>
                  <a:pt x="180428" y="0"/>
                </a:moveTo>
                <a:lnTo>
                  <a:pt x="114299" y="66128"/>
                </a:lnTo>
              </a:path>
              <a:path w="2390775" h="66675">
                <a:moveTo>
                  <a:pt x="218528" y="0"/>
                </a:moveTo>
                <a:lnTo>
                  <a:pt x="152399" y="66128"/>
                </a:lnTo>
              </a:path>
              <a:path w="2390775" h="66675">
                <a:moveTo>
                  <a:pt x="256628" y="0"/>
                </a:moveTo>
                <a:lnTo>
                  <a:pt x="190499" y="66128"/>
                </a:lnTo>
              </a:path>
              <a:path w="2390775" h="66675">
                <a:moveTo>
                  <a:pt x="294728" y="0"/>
                </a:moveTo>
                <a:lnTo>
                  <a:pt x="228599" y="66128"/>
                </a:lnTo>
              </a:path>
              <a:path w="2390775" h="66675">
                <a:moveTo>
                  <a:pt x="332828" y="0"/>
                </a:moveTo>
                <a:lnTo>
                  <a:pt x="266699" y="66128"/>
                </a:lnTo>
              </a:path>
              <a:path w="2390775" h="66675">
                <a:moveTo>
                  <a:pt x="370928" y="0"/>
                </a:moveTo>
                <a:lnTo>
                  <a:pt x="304799" y="66128"/>
                </a:lnTo>
              </a:path>
              <a:path w="2390775" h="66675">
                <a:moveTo>
                  <a:pt x="409028" y="0"/>
                </a:moveTo>
                <a:lnTo>
                  <a:pt x="342899" y="66128"/>
                </a:lnTo>
              </a:path>
              <a:path w="2390775" h="66675">
                <a:moveTo>
                  <a:pt x="447128" y="0"/>
                </a:moveTo>
                <a:lnTo>
                  <a:pt x="380999" y="66128"/>
                </a:lnTo>
              </a:path>
              <a:path w="2390775" h="66675">
                <a:moveTo>
                  <a:pt x="485228" y="0"/>
                </a:moveTo>
                <a:lnTo>
                  <a:pt x="419099" y="66128"/>
                </a:lnTo>
              </a:path>
              <a:path w="2390775" h="66675">
                <a:moveTo>
                  <a:pt x="523328" y="0"/>
                </a:moveTo>
                <a:lnTo>
                  <a:pt x="457199" y="66128"/>
                </a:lnTo>
              </a:path>
              <a:path w="2390775" h="66675">
                <a:moveTo>
                  <a:pt x="561428" y="0"/>
                </a:moveTo>
                <a:lnTo>
                  <a:pt x="495299" y="66128"/>
                </a:lnTo>
              </a:path>
              <a:path w="2390775" h="66675">
                <a:moveTo>
                  <a:pt x="599528" y="0"/>
                </a:moveTo>
                <a:lnTo>
                  <a:pt x="533399" y="66128"/>
                </a:lnTo>
              </a:path>
              <a:path w="2390775" h="66675">
                <a:moveTo>
                  <a:pt x="637628" y="0"/>
                </a:moveTo>
                <a:lnTo>
                  <a:pt x="571499" y="66128"/>
                </a:lnTo>
              </a:path>
              <a:path w="2390775" h="66675">
                <a:moveTo>
                  <a:pt x="675728" y="0"/>
                </a:moveTo>
                <a:lnTo>
                  <a:pt x="609599" y="66128"/>
                </a:lnTo>
              </a:path>
              <a:path w="2390775" h="66675">
                <a:moveTo>
                  <a:pt x="713828" y="0"/>
                </a:moveTo>
                <a:lnTo>
                  <a:pt x="647699" y="66128"/>
                </a:lnTo>
              </a:path>
              <a:path w="2390775" h="66675">
                <a:moveTo>
                  <a:pt x="751928" y="0"/>
                </a:moveTo>
                <a:lnTo>
                  <a:pt x="685799" y="66128"/>
                </a:lnTo>
              </a:path>
              <a:path w="2390775" h="66675">
                <a:moveTo>
                  <a:pt x="790028" y="0"/>
                </a:moveTo>
                <a:lnTo>
                  <a:pt x="723899" y="66128"/>
                </a:lnTo>
              </a:path>
              <a:path w="2390775" h="66675">
                <a:moveTo>
                  <a:pt x="828128" y="0"/>
                </a:moveTo>
                <a:lnTo>
                  <a:pt x="761999" y="66128"/>
                </a:lnTo>
              </a:path>
              <a:path w="2390775" h="66675">
                <a:moveTo>
                  <a:pt x="866228" y="0"/>
                </a:moveTo>
                <a:lnTo>
                  <a:pt x="800099" y="66128"/>
                </a:lnTo>
              </a:path>
              <a:path w="2390775" h="66675">
                <a:moveTo>
                  <a:pt x="904328" y="0"/>
                </a:moveTo>
                <a:lnTo>
                  <a:pt x="838200" y="66128"/>
                </a:lnTo>
              </a:path>
              <a:path w="2390775" h="66675">
                <a:moveTo>
                  <a:pt x="942428" y="0"/>
                </a:moveTo>
                <a:lnTo>
                  <a:pt x="876300" y="66128"/>
                </a:lnTo>
              </a:path>
              <a:path w="2390775" h="66675">
                <a:moveTo>
                  <a:pt x="980528" y="0"/>
                </a:moveTo>
                <a:lnTo>
                  <a:pt x="914400" y="66128"/>
                </a:lnTo>
              </a:path>
              <a:path w="2390775" h="66675">
                <a:moveTo>
                  <a:pt x="1018628" y="0"/>
                </a:moveTo>
                <a:lnTo>
                  <a:pt x="952500" y="66128"/>
                </a:lnTo>
              </a:path>
              <a:path w="2390775" h="66675">
                <a:moveTo>
                  <a:pt x="1056728" y="0"/>
                </a:moveTo>
                <a:lnTo>
                  <a:pt x="990600" y="66128"/>
                </a:lnTo>
              </a:path>
              <a:path w="2390775" h="66675">
                <a:moveTo>
                  <a:pt x="1094828" y="0"/>
                </a:moveTo>
                <a:lnTo>
                  <a:pt x="1028700" y="66128"/>
                </a:lnTo>
              </a:path>
              <a:path w="2390775" h="66675">
                <a:moveTo>
                  <a:pt x="1132928" y="0"/>
                </a:moveTo>
                <a:lnTo>
                  <a:pt x="1066800" y="66128"/>
                </a:lnTo>
              </a:path>
              <a:path w="2390775" h="66675">
                <a:moveTo>
                  <a:pt x="1171028" y="0"/>
                </a:moveTo>
                <a:lnTo>
                  <a:pt x="1104900" y="66128"/>
                </a:lnTo>
              </a:path>
              <a:path w="2390775" h="66675">
                <a:moveTo>
                  <a:pt x="1209128" y="0"/>
                </a:moveTo>
                <a:lnTo>
                  <a:pt x="1143000" y="66128"/>
                </a:lnTo>
              </a:path>
              <a:path w="2390775" h="66675">
                <a:moveTo>
                  <a:pt x="1247228" y="0"/>
                </a:moveTo>
                <a:lnTo>
                  <a:pt x="1181100" y="66128"/>
                </a:lnTo>
              </a:path>
              <a:path w="2390775" h="66675">
                <a:moveTo>
                  <a:pt x="1285328" y="0"/>
                </a:moveTo>
                <a:lnTo>
                  <a:pt x="1219200" y="66128"/>
                </a:lnTo>
              </a:path>
              <a:path w="2390775" h="66675">
                <a:moveTo>
                  <a:pt x="1323428" y="0"/>
                </a:moveTo>
                <a:lnTo>
                  <a:pt x="1257300" y="66128"/>
                </a:lnTo>
              </a:path>
              <a:path w="2390775" h="66675">
                <a:moveTo>
                  <a:pt x="1361528" y="0"/>
                </a:moveTo>
                <a:lnTo>
                  <a:pt x="1295400" y="66128"/>
                </a:lnTo>
              </a:path>
              <a:path w="2390775" h="66675">
                <a:moveTo>
                  <a:pt x="1399628" y="0"/>
                </a:moveTo>
                <a:lnTo>
                  <a:pt x="1333500" y="66128"/>
                </a:lnTo>
              </a:path>
              <a:path w="2390775" h="66675">
                <a:moveTo>
                  <a:pt x="1437728" y="0"/>
                </a:moveTo>
                <a:lnTo>
                  <a:pt x="1371600" y="66128"/>
                </a:lnTo>
              </a:path>
              <a:path w="2390775" h="66675">
                <a:moveTo>
                  <a:pt x="1475828" y="0"/>
                </a:moveTo>
                <a:lnTo>
                  <a:pt x="1409700" y="66128"/>
                </a:lnTo>
              </a:path>
              <a:path w="2390775" h="66675">
                <a:moveTo>
                  <a:pt x="1513928" y="0"/>
                </a:moveTo>
                <a:lnTo>
                  <a:pt x="1447800" y="66128"/>
                </a:lnTo>
              </a:path>
              <a:path w="2390775" h="66675">
                <a:moveTo>
                  <a:pt x="1552028" y="0"/>
                </a:moveTo>
                <a:lnTo>
                  <a:pt x="1485900" y="66128"/>
                </a:lnTo>
              </a:path>
              <a:path w="2390775" h="66675">
                <a:moveTo>
                  <a:pt x="1590128" y="0"/>
                </a:moveTo>
                <a:lnTo>
                  <a:pt x="1524000" y="66128"/>
                </a:lnTo>
              </a:path>
              <a:path w="2390775" h="66675">
                <a:moveTo>
                  <a:pt x="1628228" y="0"/>
                </a:moveTo>
                <a:lnTo>
                  <a:pt x="1562100" y="66128"/>
                </a:lnTo>
              </a:path>
              <a:path w="2390775" h="66675">
                <a:moveTo>
                  <a:pt x="1666328" y="0"/>
                </a:moveTo>
                <a:lnTo>
                  <a:pt x="1600200" y="66128"/>
                </a:lnTo>
              </a:path>
              <a:path w="2390775" h="66675">
                <a:moveTo>
                  <a:pt x="1704428" y="0"/>
                </a:moveTo>
                <a:lnTo>
                  <a:pt x="1638300" y="66128"/>
                </a:lnTo>
              </a:path>
              <a:path w="2390775" h="66675">
                <a:moveTo>
                  <a:pt x="1742528" y="0"/>
                </a:moveTo>
                <a:lnTo>
                  <a:pt x="1676400" y="66128"/>
                </a:lnTo>
              </a:path>
              <a:path w="2390775" h="66675">
                <a:moveTo>
                  <a:pt x="1780628" y="0"/>
                </a:moveTo>
                <a:lnTo>
                  <a:pt x="1714500" y="66128"/>
                </a:lnTo>
              </a:path>
              <a:path w="2390775" h="66675">
                <a:moveTo>
                  <a:pt x="1818728" y="0"/>
                </a:moveTo>
                <a:lnTo>
                  <a:pt x="1752600" y="66128"/>
                </a:lnTo>
              </a:path>
              <a:path w="2390775" h="66675">
                <a:moveTo>
                  <a:pt x="1856828" y="0"/>
                </a:moveTo>
                <a:lnTo>
                  <a:pt x="1790700" y="66128"/>
                </a:lnTo>
              </a:path>
              <a:path w="2390775" h="66675">
                <a:moveTo>
                  <a:pt x="1894928" y="0"/>
                </a:moveTo>
                <a:lnTo>
                  <a:pt x="1828800" y="66128"/>
                </a:lnTo>
              </a:path>
              <a:path w="2390775" h="66675">
                <a:moveTo>
                  <a:pt x="1933028" y="0"/>
                </a:moveTo>
                <a:lnTo>
                  <a:pt x="1866900" y="66128"/>
                </a:lnTo>
              </a:path>
              <a:path w="2390775" h="66675">
                <a:moveTo>
                  <a:pt x="1971128" y="0"/>
                </a:moveTo>
                <a:lnTo>
                  <a:pt x="1905000" y="66128"/>
                </a:lnTo>
              </a:path>
              <a:path w="2390775" h="66675">
                <a:moveTo>
                  <a:pt x="2009228" y="0"/>
                </a:moveTo>
                <a:lnTo>
                  <a:pt x="1943100" y="66128"/>
                </a:lnTo>
              </a:path>
              <a:path w="2390775" h="66675">
                <a:moveTo>
                  <a:pt x="2047328" y="0"/>
                </a:moveTo>
                <a:lnTo>
                  <a:pt x="1981200" y="66128"/>
                </a:lnTo>
              </a:path>
              <a:path w="2390775" h="66675">
                <a:moveTo>
                  <a:pt x="2085428" y="0"/>
                </a:moveTo>
                <a:lnTo>
                  <a:pt x="2019300" y="66128"/>
                </a:lnTo>
              </a:path>
              <a:path w="2390775" h="66675">
                <a:moveTo>
                  <a:pt x="2123528" y="0"/>
                </a:moveTo>
                <a:lnTo>
                  <a:pt x="2057400" y="66128"/>
                </a:lnTo>
              </a:path>
              <a:path w="2390775" h="66675">
                <a:moveTo>
                  <a:pt x="2161628" y="0"/>
                </a:moveTo>
                <a:lnTo>
                  <a:pt x="2095500" y="66128"/>
                </a:lnTo>
              </a:path>
              <a:path w="2390775" h="66675">
                <a:moveTo>
                  <a:pt x="2199728" y="0"/>
                </a:moveTo>
                <a:lnTo>
                  <a:pt x="2133600" y="66128"/>
                </a:lnTo>
              </a:path>
              <a:path w="2390775" h="66675">
                <a:moveTo>
                  <a:pt x="2237828" y="0"/>
                </a:moveTo>
                <a:lnTo>
                  <a:pt x="2171700" y="66128"/>
                </a:lnTo>
              </a:path>
              <a:path w="2390775" h="66675">
                <a:moveTo>
                  <a:pt x="2275928" y="0"/>
                </a:moveTo>
                <a:lnTo>
                  <a:pt x="2209800" y="66128"/>
                </a:lnTo>
              </a:path>
              <a:path w="2390775" h="66675">
                <a:moveTo>
                  <a:pt x="2314028" y="0"/>
                </a:moveTo>
                <a:lnTo>
                  <a:pt x="2247900" y="66128"/>
                </a:lnTo>
              </a:path>
              <a:path w="2390775" h="66675">
                <a:moveTo>
                  <a:pt x="2352128" y="0"/>
                </a:moveTo>
                <a:lnTo>
                  <a:pt x="2286000" y="66128"/>
                </a:lnTo>
              </a:path>
              <a:path w="2390775" h="66675">
                <a:moveTo>
                  <a:pt x="2390228" y="0"/>
                </a:moveTo>
                <a:lnTo>
                  <a:pt x="2324100" y="66128"/>
                </a:lnTo>
              </a:path>
            </a:pathLst>
          </a:custGeom>
          <a:ln w="14249">
            <a:solidFill>
              <a:srgbClr val="00AEE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9128556" y="9774840"/>
            <a:ext cx="3616325" cy="66675"/>
          </a:xfrm>
          <a:custGeom>
            <a:avLst/>
            <a:gdLst/>
            <a:ahLst/>
            <a:cxnLst/>
            <a:rect l="l" t="t" r="r" b="b"/>
            <a:pathLst>
              <a:path w="3616325" h="66675">
                <a:moveTo>
                  <a:pt x="66128" y="0"/>
                </a:moveTo>
                <a:lnTo>
                  <a:pt x="0" y="66128"/>
                </a:lnTo>
              </a:path>
              <a:path w="3616325" h="66675">
                <a:moveTo>
                  <a:pt x="104292" y="0"/>
                </a:moveTo>
                <a:lnTo>
                  <a:pt x="38176" y="66128"/>
                </a:lnTo>
              </a:path>
              <a:path w="3616325" h="66675">
                <a:moveTo>
                  <a:pt x="142468" y="0"/>
                </a:moveTo>
                <a:lnTo>
                  <a:pt x="76339" y="66128"/>
                </a:lnTo>
              </a:path>
              <a:path w="3616325" h="66675">
                <a:moveTo>
                  <a:pt x="180644" y="0"/>
                </a:moveTo>
                <a:lnTo>
                  <a:pt x="114515" y="66128"/>
                </a:lnTo>
              </a:path>
              <a:path w="3616325" h="66675">
                <a:moveTo>
                  <a:pt x="218808" y="0"/>
                </a:moveTo>
                <a:lnTo>
                  <a:pt x="152679" y="66128"/>
                </a:lnTo>
              </a:path>
              <a:path w="3616325" h="66675">
                <a:moveTo>
                  <a:pt x="256984" y="0"/>
                </a:moveTo>
                <a:lnTo>
                  <a:pt x="190855" y="66128"/>
                </a:lnTo>
              </a:path>
              <a:path w="3616325" h="66675">
                <a:moveTo>
                  <a:pt x="295147" y="0"/>
                </a:moveTo>
                <a:lnTo>
                  <a:pt x="229019" y="66128"/>
                </a:lnTo>
              </a:path>
              <a:path w="3616325" h="66675">
                <a:moveTo>
                  <a:pt x="333324" y="0"/>
                </a:moveTo>
                <a:lnTo>
                  <a:pt x="267195" y="66128"/>
                </a:lnTo>
              </a:path>
              <a:path w="3616325" h="66675">
                <a:moveTo>
                  <a:pt x="371487" y="0"/>
                </a:moveTo>
                <a:lnTo>
                  <a:pt x="305358" y="66128"/>
                </a:lnTo>
              </a:path>
              <a:path w="3616325" h="66675">
                <a:moveTo>
                  <a:pt x="409663" y="0"/>
                </a:moveTo>
                <a:lnTo>
                  <a:pt x="343534" y="66128"/>
                </a:lnTo>
              </a:path>
              <a:path w="3616325" h="66675">
                <a:moveTo>
                  <a:pt x="447827" y="0"/>
                </a:moveTo>
                <a:lnTo>
                  <a:pt x="381711" y="66128"/>
                </a:lnTo>
              </a:path>
              <a:path w="3616325" h="66675">
                <a:moveTo>
                  <a:pt x="486003" y="0"/>
                </a:moveTo>
                <a:lnTo>
                  <a:pt x="419874" y="66128"/>
                </a:lnTo>
              </a:path>
              <a:path w="3616325" h="66675">
                <a:moveTo>
                  <a:pt x="524167" y="0"/>
                </a:moveTo>
                <a:lnTo>
                  <a:pt x="458038" y="66128"/>
                </a:lnTo>
              </a:path>
              <a:path w="3616325" h="66675">
                <a:moveTo>
                  <a:pt x="562343" y="0"/>
                </a:moveTo>
                <a:lnTo>
                  <a:pt x="496214" y="66128"/>
                </a:lnTo>
              </a:path>
              <a:path w="3616325" h="66675">
                <a:moveTo>
                  <a:pt x="600506" y="0"/>
                </a:moveTo>
                <a:lnTo>
                  <a:pt x="534390" y="66128"/>
                </a:lnTo>
              </a:path>
              <a:path w="3616325" h="66675">
                <a:moveTo>
                  <a:pt x="638682" y="0"/>
                </a:moveTo>
                <a:lnTo>
                  <a:pt x="572554" y="66128"/>
                </a:lnTo>
              </a:path>
              <a:path w="3616325" h="66675">
                <a:moveTo>
                  <a:pt x="676846" y="0"/>
                </a:moveTo>
                <a:lnTo>
                  <a:pt x="610730" y="66128"/>
                </a:lnTo>
              </a:path>
              <a:path w="3616325" h="66675">
                <a:moveTo>
                  <a:pt x="715022" y="0"/>
                </a:moveTo>
                <a:lnTo>
                  <a:pt x="648893" y="66128"/>
                </a:lnTo>
              </a:path>
              <a:path w="3616325" h="66675">
                <a:moveTo>
                  <a:pt x="753186" y="0"/>
                </a:moveTo>
                <a:lnTo>
                  <a:pt x="687069" y="66128"/>
                </a:lnTo>
              </a:path>
              <a:path w="3616325" h="66675">
                <a:moveTo>
                  <a:pt x="791362" y="0"/>
                </a:moveTo>
                <a:lnTo>
                  <a:pt x="725233" y="66128"/>
                </a:lnTo>
              </a:path>
              <a:path w="3616325" h="66675">
                <a:moveTo>
                  <a:pt x="829525" y="0"/>
                </a:moveTo>
                <a:lnTo>
                  <a:pt x="763409" y="66128"/>
                </a:lnTo>
              </a:path>
              <a:path w="3616325" h="66675">
                <a:moveTo>
                  <a:pt x="867702" y="0"/>
                </a:moveTo>
                <a:lnTo>
                  <a:pt x="801573" y="66128"/>
                </a:lnTo>
              </a:path>
              <a:path w="3616325" h="66675">
                <a:moveTo>
                  <a:pt x="905865" y="0"/>
                </a:moveTo>
                <a:lnTo>
                  <a:pt x="839749" y="66128"/>
                </a:lnTo>
              </a:path>
              <a:path w="3616325" h="66675">
                <a:moveTo>
                  <a:pt x="944041" y="0"/>
                </a:moveTo>
                <a:lnTo>
                  <a:pt x="877912" y="66128"/>
                </a:lnTo>
              </a:path>
              <a:path w="3616325" h="66675">
                <a:moveTo>
                  <a:pt x="982205" y="0"/>
                </a:moveTo>
                <a:lnTo>
                  <a:pt x="916089" y="66128"/>
                </a:lnTo>
              </a:path>
              <a:path w="3616325" h="66675">
                <a:moveTo>
                  <a:pt x="1020381" y="0"/>
                </a:moveTo>
                <a:lnTo>
                  <a:pt x="954252" y="66128"/>
                </a:lnTo>
              </a:path>
              <a:path w="3616325" h="66675">
                <a:moveTo>
                  <a:pt x="1058545" y="0"/>
                </a:moveTo>
                <a:lnTo>
                  <a:pt x="992428" y="66128"/>
                </a:lnTo>
              </a:path>
              <a:path w="3616325" h="66675">
                <a:moveTo>
                  <a:pt x="1096721" y="0"/>
                </a:moveTo>
                <a:lnTo>
                  <a:pt x="1030592" y="66128"/>
                </a:lnTo>
              </a:path>
              <a:path w="3616325" h="66675">
                <a:moveTo>
                  <a:pt x="1134884" y="0"/>
                </a:moveTo>
                <a:lnTo>
                  <a:pt x="1068768" y="66128"/>
                </a:lnTo>
              </a:path>
              <a:path w="3616325" h="66675">
                <a:moveTo>
                  <a:pt x="1173060" y="0"/>
                </a:moveTo>
                <a:lnTo>
                  <a:pt x="1106932" y="66128"/>
                </a:lnTo>
              </a:path>
              <a:path w="3616325" h="66675">
                <a:moveTo>
                  <a:pt x="1211224" y="0"/>
                </a:moveTo>
                <a:lnTo>
                  <a:pt x="1145108" y="66128"/>
                </a:lnTo>
              </a:path>
              <a:path w="3616325" h="66675">
                <a:moveTo>
                  <a:pt x="1249400" y="0"/>
                </a:moveTo>
                <a:lnTo>
                  <a:pt x="1183271" y="66128"/>
                </a:lnTo>
              </a:path>
              <a:path w="3616325" h="66675">
                <a:moveTo>
                  <a:pt x="1287564" y="0"/>
                </a:moveTo>
                <a:lnTo>
                  <a:pt x="1221447" y="66128"/>
                </a:lnTo>
              </a:path>
              <a:path w="3616325" h="66675">
                <a:moveTo>
                  <a:pt x="1325740" y="0"/>
                </a:moveTo>
                <a:lnTo>
                  <a:pt x="1259611" y="66128"/>
                </a:lnTo>
              </a:path>
              <a:path w="3616325" h="66675">
                <a:moveTo>
                  <a:pt x="1363903" y="0"/>
                </a:moveTo>
                <a:lnTo>
                  <a:pt x="1297787" y="66128"/>
                </a:lnTo>
              </a:path>
              <a:path w="3616325" h="66675">
                <a:moveTo>
                  <a:pt x="1402080" y="0"/>
                </a:moveTo>
                <a:lnTo>
                  <a:pt x="1335951" y="66128"/>
                </a:lnTo>
              </a:path>
              <a:path w="3616325" h="66675">
                <a:moveTo>
                  <a:pt x="1440243" y="0"/>
                </a:moveTo>
                <a:lnTo>
                  <a:pt x="1374127" y="66128"/>
                </a:lnTo>
              </a:path>
              <a:path w="3616325" h="66675">
                <a:moveTo>
                  <a:pt x="1478419" y="0"/>
                </a:moveTo>
                <a:lnTo>
                  <a:pt x="1412290" y="66128"/>
                </a:lnTo>
              </a:path>
              <a:path w="3616325" h="66675">
                <a:moveTo>
                  <a:pt x="1516595" y="0"/>
                </a:moveTo>
                <a:lnTo>
                  <a:pt x="1450467" y="66128"/>
                </a:lnTo>
              </a:path>
              <a:path w="3616325" h="66675">
                <a:moveTo>
                  <a:pt x="1554759" y="0"/>
                </a:moveTo>
                <a:lnTo>
                  <a:pt x="1488630" y="66128"/>
                </a:lnTo>
              </a:path>
              <a:path w="3616325" h="66675">
                <a:moveTo>
                  <a:pt x="1592935" y="0"/>
                </a:moveTo>
                <a:lnTo>
                  <a:pt x="1526806" y="66128"/>
                </a:lnTo>
              </a:path>
              <a:path w="3616325" h="66675">
                <a:moveTo>
                  <a:pt x="1631099" y="0"/>
                </a:moveTo>
                <a:lnTo>
                  <a:pt x="1564970" y="66128"/>
                </a:lnTo>
              </a:path>
              <a:path w="3616325" h="66675">
                <a:moveTo>
                  <a:pt x="1669275" y="0"/>
                </a:moveTo>
                <a:lnTo>
                  <a:pt x="1603146" y="66128"/>
                </a:lnTo>
              </a:path>
              <a:path w="3616325" h="66675">
                <a:moveTo>
                  <a:pt x="1707438" y="0"/>
                </a:moveTo>
                <a:lnTo>
                  <a:pt x="1641309" y="66128"/>
                </a:lnTo>
              </a:path>
              <a:path w="3616325" h="66675">
                <a:moveTo>
                  <a:pt x="1745614" y="0"/>
                </a:moveTo>
                <a:lnTo>
                  <a:pt x="1679486" y="66128"/>
                </a:lnTo>
              </a:path>
              <a:path w="3616325" h="66675">
                <a:moveTo>
                  <a:pt x="1783778" y="0"/>
                </a:moveTo>
                <a:lnTo>
                  <a:pt x="1717662" y="66128"/>
                </a:lnTo>
              </a:path>
              <a:path w="3616325" h="66675">
                <a:moveTo>
                  <a:pt x="1821954" y="0"/>
                </a:moveTo>
                <a:lnTo>
                  <a:pt x="1755825" y="66128"/>
                </a:lnTo>
              </a:path>
              <a:path w="3616325" h="66675">
                <a:moveTo>
                  <a:pt x="1860118" y="0"/>
                </a:moveTo>
                <a:lnTo>
                  <a:pt x="1793989" y="66128"/>
                </a:lnTo>
              </a:path>
              <a:path w="3616325" h="66675">
                <a:moveTo>
                  <a:pt x="1898294" y="0"/>
                </a:moveTo>
                <a:lnTo>
                  <a:pt x="1832165" y="66128"/>
                </a:lnTo>
              </a:path>
              <a:path w="3616325" h="66675">
                <a:moveTo>
                  <a:pt x="1936457" y="0"/>
                </a:moveTo>
                <a:lnTo>
                  <a:pt x="1870341" y="66128"/>
                </a:lnTo>
              </a:path>
              <a:path w="3616325" h="66675">
                <a:moveTo>
                  <a:pt x="1974634" y="0"/>
                </a:moveTo>
                <a:lnTo>
                  <a:pt x="1908505" y="66128"/>
                </a:lnTo>
              </a:path>
              <a:path w="3616325" h="66675">
                <a:moveTo>
                  <a:pt x="2012797" y="0"/>
                </a:moveTo>
                <a:lnTo>
                  <a:pt x="1946681" y="66128"/>
                </a:lnTo>
              </a:path>
              <a:path w="3616325" h="66675">
                <a:moveTo>
                  <a:pt x="2050973" y="0"/>
                </a:moveTo>
                <a:lnTo>
                  <a:pt x="1984844" y="66128"/>
                </a:lnTo>
              </a:path>
              <a:path w="3616325" h="66675">
                <a:moveTo>
                  <a:pt x="2089137" y="0"/>
                </a:moveTo>
                <a:lnTo>
                  <a:pt x="2023021" y="66128"/>
                </a:lnTo>
              </a:path>
              <a:path w="3616325" h="66675">
                <a:moveTo>
                  <a:pt x="2127313" y="0"/>
                </a:moveTo>
                <a:lnTo>
                  <a:pt x="2061184" y="66128"/>
                </a:lnTo>
              </a:path>
              <a:path w="3616325" h="66675">
                <a:moveTo>
                  <a:pt x="2165477" y="0"/>
                </a:moveTo>
                <a:lnTo>
                  <a:pt x="2099360" y="66128"/>
                </a:lnTo>
              </a:path>
              <a:path w="3616325" h="66675">
                <a:moveTo>
                  <a:pt x="2203653" y="0"/>
                </a:moveTo>
                <a:lnTo>
                  <a:pt x="2137524" y="66128"/>
                </a:lnTo>
              </a:path>
              <a:path w="3616325" h="66675">
                <a:moveTo>
                  <a:pt x="2241816" y="0"/>
                </a:moveTo>
                <a:lnTo>
                  <a:pt x="2175700" y="66128"/>
                </a:lnTo>
              </a:path>
              <a:path w="3616325" h="66675">
                <a:moveTo>
                  <a:pt x="2279992" y="0"/>
                </a:moveTo>
                <a:lnTo>
                  <a:pt x="2213864" y="66128"/>
                </a:lnTo>
              </a:path>
              <a:path w="3616325" h="66675">
                <a:moveTo>
                  <a:pt x="2318156" y="0"/>
                </a:moveTo>
                <a:lnTo>
                  <a:pt x="2252040" y="66128"/>
                </a:lnTo>
              </a:path>
              <a:path w="3616325" h="66675">
                <a:moveTo>
                  <a:pt x="2356332" y="0"/>
                </a:moveTo>
                <a:lnTo>
                  <a:pt x="2290203" y="66128"/>
                </a:lnTo>
              </a:path>
              <a:path w="3616325" h="66675">
                <a:moveTo>
                  <a:pt x="2394496" y="0"/>
                </a:moveTo>
                <a:lnTo>
                  <a:pt x="2328379" y="66128"/>
                </a:lnTo>
              </a:path>
              <a:path w="3616325" h="66675">
                <a:moveTo>
                  <a:pt x="2432672" y="0"/>
                </a:moveTo>
                <a:lnTo>
                  <a:pt x="2366543" y="66128"/>
                </a:lnTo>
              </a:path>
              <a:path w="3616325" h="66675">
                <a:moveTo>
                  <a:pt x="2470835" y="0"/>
                </a:moveTo>
                <a:lnTo>
                  <a:pt x="2404719" y="66128"/>
                </a:lnTo>
              </a:path>
              <a:path w="3616325" h="66675">
                <a:moveTo>
                  <a:pt x="2509012" y="0"/>
                </a:moveTo>
                <a:lnTo>
                  <a:pt x="2442883" y="66128"/>
                </a:lnTo>
              </a:path>
              <a:path w="3616325" h="66675">
                <a:moveTo>
                  <a:pt x="2547175" y="0"/>
                </a:moveTo>
                <a:lnTo>
                  <a:pt x="2481059" y="66128"/>
                </a:lnTo>
              </a:path>
              <a:path w="3616325" h="66675">
                <a:moveTo>
                  <a:pt x="2585351" y="0"/>
                </a:moveTo>
                <a:lnTo>
                  <a:pt x="2519222" y="66128"/>
                </a:lnTo>
              </a:path>
              <a:path w="3616325" h="66675">
                <a:moveTo>
                  <a:pt x="2623515" y="0"/>
                </a:moveTo>
                <a:lnTo>
                  <a:pt x="2557399" y="66128"/>
                </a:lnTo>
              </a:path>
              <a:path w="3616325" h="66675">
                <a:moveTo>
                  <a:pt x="2661691" y="0"/>
                </a:moveTo>
                <a:lnTo>
                  <a:pt x="2595562" y="66128"/>
                </a:lnTo>
              </a:path>
              <a:path w="3616325" h="66675">
                <a:moveTo>
                  <a:pt x="2699854" y="0"/>
                </a:moveTo>
                <a:lnTo>
                  <a:pt x="2633738" y="66128"/>
                </a:lnTo>
              </a:path>
              <a:path w="3616325" h="66675">
                <a:moveTo>
                  <a:pt x="2738031" y="0"/>
                </a:moveTo>
                <a:lnTo>
                  <a:pt x="2671902" y="66128"/>
                </a:lnTo>
              </a:path>
              <a:path w="3616325" h="66675">
                <a:moveTo>
                  <a:pt x="2776194" y="0"/>
                </a:moveTo>
                <a:lnTo>
                  <a:pt x="2710078" y="66128"/>
                </a:lnTo>
              </a:path>
              <a:path w="3616325" h="66675">
                <a:moveTo>
                  <a:pt x="2814370" y="0"/>
                </a:moveTo>
                <a:lnTo>
                  <a:pt x="2748241" y="66128"/>
                </a:lnTo>
              </a:path>
              <a:path w="3616325" h="66675">
                <a:moveTo>
                  <a:pt x="2852547" y="0"/>
                </a:moveTo>
                <a:lnTo>
                  <a:pt x="2786418" y="66128"/>
                </a:lnTo>
              </a:path>
              <a:path w="3616325" h="66675">
                <a:moveTo>
                  <a:pt x="2890710" y="0"/>
                </a:moveTo>
                <a:lnTo>
                  <a:pt x="2824581" y="66128"/>
                </a:lnTo>
              </a:path>
              <a:path w="3616325" h="66675">
                <a:moveTo>
                  <a:pt x="2928886" y="0"/>
                </a:moveTo>
                <a:lnTo>
                  <a:pt x="2862757" y="66128"/>
                </a:lnTo>
              </a:path>
              <a:path w="3616325" h="66675">
                <a:moveTo>
                  <a:pt x="2967050" y="0"/>
                </a:moveTo>
                <a:lnTo>
                  <a:pt x="2900921" y="66128"/>
                </a:lnTo>
              </a:path>
              <a:path w="3616325" h="66675">
                <a:moveTo>
                  <a:pt x="3005226" y="0"/>
                </a:moveTo>
                <a:lnTo>
                  <a:pt x="2939097" y="66128"/>
                </a:lnTo>
              </a:path>
              <a:path w="3616325" h="66675">
                <a:moveTo>
                  <a:pt x="3043389" y="0"/>
                </a:moveTo>
                <a:lnTo>
                  <a:pt x="2977261" y="66128"/>
                </a:lnTo>
              </a:path>
              <a:path w="3616325" h="66675">
                <a:moveTo>
                  <a:pt x="3081566" y="0"/>
                </a:moveTo>
                <a:lnTo>
                  <a:pt x="3015437" y="66128"/>
                </a:lnTo>
              </a:path>
              <a:path w="3616325" h="66675">
                <a:moveTo>
                  <a:pt x="3119729" y="0"/>
                </a:moveTo>
                <a:lnTo>
                  <a:pt x="3053600" y="66128"/>
                </a:lnTo>
              </a:path>
              <a:path w="3616325" h="66675">
                <a:moveTo>
                  <a:pt x="3157905" y="0"/>
                </a:moveTo>
                <a:lnTo>
                  <a:pt x="3091776" y="66128"/>
                </a:lnTo>
              </a:path>
              <a:path w="3616325" h="66675">
                <a:moveTo>
                  <a:pt x="3196069" y="0"/>
                </a:moveTo>
                <a:lnTo>
                  <a:pt x="3129940" y="66128"/>
                </a:lnTo>
              </a:path>
              <a:path w="3616325" h="66675">
                <a:moveTo>
                  <a:pt x="3234245" y="0"/>
                </a:moveTo>
                <a:lnTo>
                  <a:pt x="3168116" y="66128"/>
                </a:lnTo>
              </a:path>
              <a:path w="3616325" h="66675">
                <a:moveTo>
                  <a:pt x="3272408" y="0"/>
                </a:moveTo>
                <a:lnTo>
                  <a:pt x="3206292" y="66128"/>
                </a:lnTo>
              </a:path>
              <a:path w="3616325" h="66675">
                <a:moveTo>
                  <a:pt x="3310585" y="0"/>
                </a:moveTo>
                <a:lnTo>
                  <a:pt x="3244456" y="66128"/>
                </a:lnTo>
              </a:path>
              <a:path w="3616325" h="66675">
                <a:moveTo>
                  <a:pt x="3348748" y="0"/>
                </a:moveTo>
                <a:lnTo>
                  <a:pt x="3282632" y="66128"/>
                </a:lnTo>
              </a:path>
              <a:path w="3616325" h="66675">
                <a:moveTo>
                  <a:pt x="3386924" y="0"/>
                </a:moveTo>
                <a:lnTo>
                  <a:pt x="3320796" y="66128"/>
                </a:lnTo>
              </a:path>
              <a:path w="3616325" h="66675">
                <a:moveTo>
                  <a:pt x="3425088" y="0"/>
                </a:moveTo>
                <a:lnTo>
                  <a:pt x="3358972" y="66128"/>
                </a:lnTo>
              </a:path>
              <a:path w="3616325" h="66675">
                <a:moveTo>
                  <a:pt x="3463264" y="0"/>
                </a:moveTo>
                <a:lnTo>
                  <a:pt x="3397135" y="66128"/>
                </a:lnTo>
              </a:path>
              <a:path w="3616325" h="66675">
                <a:moveTo>
                  <a:pt x="3501428" y="0"/>
                </a:moveTo>
                <a:lnTo>
                  <a:pt x="3435311" y="66128"/>
                </a:lnTo>
              </a:path>
              <a:path w="3616325" h="66675">
                <a:moveTo>
                  <a:pt x="3539604" y="0"/>
                </a:moveTo>
                <a:lnTo>
                  <a:pt x="3473475" y="66128"/>
                </a:lnTo>
              </a:path>
              <a:path w="3616325" h="66675">
                <a:moveTo>
                  <a:pt x="3577767" y="0"/>
                </a:moveTo>
                <a:lnTo>
                  <a:pt x="3511651" y="66128"/>
                </a:lnTo>
              </a:path>
              <a:path w="3616325" h="66675">
                <a:moveTo>
                  <a:pt x="3615943" y="0"/>
                </a:moveTo>
                <a:lnTo>
                  <a:pt x="3549815" y="66128"/>
                </a:lnTo>
              </a:path>
            </a:pathLst>
          </a:custGeom>
          <a:ln w="14249">
            <a:solidFill>
              <a:srgbClr val="00AEE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5796233" y="6574440"/>
            <a:ext cx="4003675" cy="66675"/>
          </a:xfrm>
          <a:custGeom>
            <a:avLst/>
            <a:gdLst/>
            <a:ahLst/>
            <a:cxnLst/>
            <a:rect l="l" t="t" r="r" b="b"/>
            <a:pathLst>
              <a:path w="4003675" h="66675">
                <a:moveTo>
                  <a:pt x="66128" y="0"/>
                </a:moveTo>
                <a:lnTo>
                  <a:pt x="0" y="66128"/>
                </a:lnTo>
              </a:path>
              <a:path w="4003675" h="66675">
                <a:moveTo>
                  <a:pt x="104355" y="0"/>
                </a:moveTo>
                <a:lnTo>
                  <a:pt x="38226" y="66128"/>
                </a:lnTo>
              </a:path>
              <a:path w="4003675" h="66675">
                <a:moveTo>
                  <a:pt x="142570" y="0"/>
                </a:moveTo>
                <a:lnTo>
                  <a:pt x="76453" y="66128"/>
                </a:lnTo>
              </a:path>
              <a:path w="4003675" h="66675">
                <a:moveTo>
                  <a:pt x="180797" y="0"/>
                </a:moveTo>
                <a:lnTo>
                  <a:pt x="114680" y="66128"/>
                </a:lnTo>
              </a:path>
              <a:path w="4003675" h="66675">
                <a:moveTo>
                  <a:pt x="219024" y="0"/>
                </a:moveTo>
                <a:lnTo>
                  <a:pt x="152895" y="66128"/>
                </a:lnTo>
              </a:path>
              <a:path w="4003675" h="66675">
                <a:moveTo>
                  <a:pt x="257251" y="0"/>
                </a:moveTo>
                <a:lnTo>
                  <a:pt x="191122" y="66128"/>
                </a:lnTo>
              </a:path>
              <a:path w="4003675" h="66675">
                <a:moveTo>
                  <a:pt x="295465" y="0"/>
                </a:moveTo>
                <a:lnTo>
                  <a:pt x="229349" y="66128"/>
                </a:lnTo>
              </a:path>
              <a:path w="4003675" h="66675">
                <a:moveTo>
                  <a:pt x="333692" y="0"/>
                </a:moveTo>
                <a:lnTo>
                  <a:pt x="267563" y="66128"/>
                </a:lnTo>
              </a:path>
              <a:path w="4003675" h="66675">
                <a:moveTo>
                  <a:pt x="371919" y="0"/>
                </a:moveTo>
                <a:lnTo>
                  <a:pt x="305790" y="66128"/>
                </a:lnTo>
              </a:path>
              <a:path w="4003675" h="66675">
                <a:moveTo>
                  <a:pt x="410133" y="0"/>
                </a:moveTo>
                <a:lnTo>
                  <a:pt x="344017" y="66128"/>
                </a:lnTo>
              </a:path>
              <a:path w="4003675" h="66675">
                <a:moveTo>
                  <a:pt x="448360" y="0"/>
                </a:moveTo>
                <a:lnTo>
                  <a:pt x="382231" y="66128"/>
                </a:lnTo>
              </a:path>
              <a:path w="4003675" h="66675">
                <a:moveTo>
                  <a:pt x="486587" y="0"/>
                </a:moveTo>
                <a:lnTo>
                  <a:pt x="420458" y="66128"/>
                </a:lnTo>
              </a:path>
              <a:path w="4003675" h="66675">
                <a:moveTo>
                  <a:pt x="524802" y="0"/>
                </a:moveTo>
                <a:lnTo>
                  <a:pt x="458685" y="66128"/>
                </a:lnTo>
              </a:path>
              <a:path w="4003675" h="66675">
                <a:moveTo>
                  <a:pt x="563029" y="0"/>
                </a:moveTo>
                <a:lnTo>
                  <a:pt x="496912" y="66128"/>
                </a:lnTo>
              </a:path>
              <a:path w="4003675" h="66675">
                <a:moveTo>
                  <a:pt x="601256" y="0"/>
                </a:moveTo>
                <a:lnTo>
                  <a:pt x="535127" y="66128"/>
                </a:lnTo>
              </a:path>
              <a:path w="4003675" h="66675">
                <a:moveTo>
                  <a:pt x="639483" y="0"/>
                </a:moveTo>
                <a:lnTo>
                  <a:pt x="573354" y="66128"/>
                </a:lnTo>
              </a:path>
              <a:path w="4003675" h="66675">
                <a:moveTo>
                  <a:pt x="677697" y="0"/>
                </a:moveTo>
                <a:lnTo>
                  <a:pt x="611581" y="66128"/>
                </a:lnTo>
              </a:path>
              <a:path w="4003675" h="66675">
                <a:moveTo>
                  <a:pt x="715924" y="0"/>
                </a:moveTo>
                <a:lnTo>
                  <a:pt x="649795" y="66128"/>
                </a:lnTo>
              </a:path>
              <a:path w="4003675" h="66675">
                <a:moveTo>
                  <a:pt x="754151" y="0"/>
                </a:moveTo>
                <a:lnTo>
                  <a:pt x="688022" y="66128"/>
                </a:lnTo>
              </a:path>
              <a:path w="4003675" h="66675">
                <a:moveTo>
                  <a:pt x="792365" y="0"/>
                </a:moveTo>
                <a:lnTo>
                  <a:pt x="726249" y="66128"/>
                </a:lnTo>
              </a:path>
              <a:path w="4003675" h="66675">
                <a:moveTo>
                  <a:pt x="830592" y="0"/>
                </a:moveTo>
                <a:lnTo>
                  <a:pt x="764476" y="66128"/>
                </a:lnTo>
              </a:path>
              <a:path w="4003675" h="66675">
                <a:moveTo>
                  <a:pt x="868819" y="0"/>
                </a:moveTo>
                <a:lnTo>
                  <a:pt x="802690" y="66128"/>
                </a:lnTo>
              </a:path>
              <a:path w="4003675" h="66675">
                <a:moveTo>
                  <a:pt x="907046" y="0"/>
                </a:moveTo>
                <a:lnTo>
                  <a:pt x="840917" y="66128"/>
                </a:lnTo>
              </a:path>
              <a:path w="4003675" h="66675">
                <a:moveTo>
                  <a:pt x="945260" y="0"/>
                </a:moveTo>
                <a:lnTo>
                  <a:pt x="879144" y="66128"/>
                </a:lnTo>
              </a:path>
              <a:path w="4003675" h="66675">
                <a:moveTo>
                  <a:pt x="983488" y="0"/>
                </a:moveTo>
                <a:lnTo>
                  <a:pt x="917359" y="66128"/>
                </a:lnTo>
              </a:path>
              <a:path w="4003675" h="66675">
                <a:moveTo>
                  <a:pt x="1021714" y="0"/>
                </a:moveTo>
                <a:lnTo>
                  <a:pt x="955586" y="66128"/>
                </a:lnTo>
              </a:path>
              <a:path w="4003675" h="66675">
                <a:moveTo>
                  <a:pt x="1059929" y="0"/>
                </a:moveTo>
                <a:lnTo>
                  <a:pt x="993813" y="66128"/>
                </a:lnTo>
              </a:path>
              <a:path w="4003675" h="66675">
                <a:moveTo>
                  <a:pt x="1098156" y="0"/>
                </a:moveTo>
                <a:lnTo>
                  <a:pt x="1032027" y="66128"/>
                </a:lnTo>
              </a:path>
              <a:path w="4003675" h="66675">
                <a:moveTo>
                  <a:pt x="1136383" y="0"/>
                </a:moveTo>
                <a:lnTo>
                  <a:pt x="1070254" y="66128"/>
                </a:lnTo>
              </a:path>
              <a:path w="4003675" h="66675">
                <a:moveTo>
                  <a:pt x="1174610" y="0"/>
                </a:moveTo>
                <a:lnTo>
                  <a:pt x="1108481" y="66128"/>
                </a:lnTo>
              </a:path>
              <a:path w="4003675" h="66675">
                <a:moveTo>
                  <a:pt x="1212824" y="0"/>
                </a:moveTo>
                <a:lnTo>
                  <a:pt x="1146708" y="66128"/>
                </a:lnTo>
              </a:path>
              <a:path w="4003675" h="66675">
                <a:moveTo>
                  <a:pt x="1251051" y="0"/>
                </a:moveTo>
                <a:lnTo>
                  <a:pt x="1184922" y="66128"/>
                </a:lnTo>
              </a:path>
              <a:path w="4003675" h="66675">
                <a:moveTo>
                  <a:pt x="1289278" y="0"/>
                </a:moveTo>
                <a:lnTo>
                  <a:pt x="1223149" y="66128"/>
                </a:lnTo>
              </a:path>
              <a:path w="4003675" h="66675">
                <a:moveTo>
                  <a:pt x="1327492" y="0"/>
                </a:moveTo>
                <a:lnTo>
                  <a:pt x="1261376" y="66128"/>
                </a:lnTo>
              </a:path>
              <a:path w="4003675" h="66675">
                <a:moveTo>
                  <a:pt x="1365719" y="0"/>
                </a:moveTo>
                <a:lnTo>
                  <a:pt x="1299591" y="66128"/>
                </a:lnTo>
              </a:path>
              <a:path w="4003675" h="66675">
                <a:moveTo>
                  <a:pt x="1403946" y="0"/>
                </a:moveTo>
                <a:lnTo>
                  <a:pt x="1337817" y="66128"/>
                </a:lnTo>
              </a:path>
              <a:path w="4003675" h="66675">
                <a:moveTo>
                  <a:pt x="1442161" y="0"/>
                </a:moveTo>
                <a:lnTo>
                  <a:pt x="1376045" y="66128"/>
                </a:lnTo>
              </a:path>
              <a:path w="4003675" h="66675">
                <a:moveTo>
                  <a:pt x="1480388" y="0"/>
                </a:moveTo>
                <a:lnTo>
                  <a:pt x="1414272" y="66128"/>
                </a:lnTo>
              </a:path>
              <a:path w="4003675" h="66675">
                <a:moveTo>
                  <a:pt x="1518615" y="0"/>
                </a:moveTo>
                <a:lnTo>
                  <a:pt x="1452486" y="66128"/>
                </a:lnTo>
              </a:path>
              <a:path w="4003675" h="66675">
                <a:moveTo>
                  <a:pt x="1556842" y="0"/>
                </a:moveTo>
                <a:lnTo>
                  <a:pt x="1490713" y="66128"/>
                </a:lnTo>
              </a:path>
              <a:path w="4003675" h="66675">
                <a:moveTo>
                  <a:pt x="1595056" y="0"/>
                </a:moveTo>
                <a:lnTo>
                  <a:pt x="1528940" y="66128"/>
                </a:lnTo>
              </a:path>
              <a:path w="4003675" h="66675">
                <a:moveTo>
                  <a:pt x="1633283" y="0"/>
                </a:moveTo>
                <a:lnTo>
                  <a:pt x="1567154" y="66128"/>
                </a:lnTo>
              </a:path>
              <a:path w="4003675" h="66675">
                <a:moveTo>
                  <a:pt x="1671510" y="0"/>
                </a:moveTo>
                <a:lnTo>
                  <a:pt x="1605381" y="66128"/>
                </a:lnTo>
              </a:path>
              <a:path w="4003675" h="66675">
                <a:moveTo>
                  <a:pt x="1709724" y="0"/>
                </a:moveTo>
                <a:lnTo>
                  <a:pt x="1643608" y="66128"/>
                </a:lnTo>
              </a:path>
              <a:path w="4003675" h="66675">
                <a:moveTo>
                  <a:pt x="1747951" y="0"/>
                </a:moveTo>
                <a:lnTo>
                  <a:pt x="1681835" y="66128"/>
                </a:lnTo>
              </a:path>
              <a:path w="4003675" h="66675">
                <a:moveTo>
                  <a:pt x="1786178" y="0"/>
                </a:moveTo>
                <a:lnTo>
                  <a:pt x="1720049" y="66128"/>
                </a:lnTo>
              </a:path>
              <a:path w="4003675" h="66675">
                <a:moveTo>
                  <a:pt x="1824405" y="0"/>
                </a:moveTo>
                <a:lnTo>
                  <a:pt x="1758276" y="66128"/>
                </a:lnTo>
              </a:path>
              <a:path w="4003675" h="66675">
                <a:moveTo>
                  <a:pt x="1862620" y="0"/>
                </a:moveTo>
                <a:lnTo>
                  <a:pt x="1796503" y="66128"/>
                </a:lnTo>
              </a:path>
              <a:path w="4003675" h="66675">
                <a:moveTo>
                  <a:pt x="1900847" y="0"/>
                </a:moveTo>
                <a:lnTo>
                  <a:pt x="1834718" y="66128"/>
                </a:lnTo>
              </a:path>
              <a:path w="4003675" h="66675">
                <a:moveTo>
                  <a:pt x="1939074" y="0"/>
                </a:moveTo>
                <a:lnTo>
                  <a:pt x="1872945" y="66128"/>
                </a:lnTo>
              </a:path>
              <a:path w="4003675" h="66675">
                <a:moveTo>
                  <a:pt x="1977288" y="0"/>
                </a:moveTo>
                <a:lnTo>
                  <a:pt x="1911172" y="66128"/>
                </a:lnTo>
              </a:path>
              <a:path w="4003675" h="66675">
                <a:moveTo>
                  <a:pt x="2015515" y="0"/>
                </a:moveTo>
                <a:lnTo>
                  <a:pt x="1949399" y="66128"/>
                </a:lnTo>
              </a:path>
              <a:path w="4003675" h="66675">
                <a:moveTo>
                  <a:pt x="2053742" y="0"/>
                </a:moveTo>
                <a:lnTo>
                  <a:pt x="1987613" y="66128"/>
                </a:lnTo>
              </a:path>
              <a:path w="4003675" h="66675">
                <a:moveTo>
                  <a:pt x="2091969" y="0"/>
                </a:moveTo>
                <a:lnTo>
                  <a:pt x="2025840" y="66128"/>
                </a:lnTo>
              </a:path>
              <a:path w="4003675" h="66675">
                <a:moveTo>
                  <a:pt x="2130183" y="0"/>
                </a:moveTo>
                <a:lnTo>
                  <a:pt x="2064067" y="66128"/>
                </a:lnTo>
              </a:path>
              <a:path w="4003675" h="66675">
                <a:moveTo>
                  <a:pt x="2168410" y="0"/>
                </a:moveTo>
                <a:lnTo>
                  <a:pt x="2102281" y="66128"/>
                </a:lnTo>
              </a:path>
              <a:path w="4003675" h="66675">
                <a:moveTo>
                  <a:pt x="2206637" y="0"/>
                </a:moveTo>
                <a:lnTo>
                  <a:pt x="2140508" y="66128"/>
                </a:lnTo>
              </a:path>
              <a:path w="4003675" h="66675">
                <a:moveTo>
                  <a:pt x="2244852" y="0"/>
                </a:moveTo>
                <a:lnTo>
                  <a:pt x="2178735" y="66128"/>
                </a:lnTo>
              </a:path>
              <a:path w="4003675" h="66675">
                <a:moveTo>
                  <a:pt x="2283079" y="0"/>
                </a:moveTo>
                <a:lnTo>
                  <a:pt x="2216950" y="66128"/>
                </a:lnTo>
              </a:path>
              <a:path w="4003675" h="66675">
                <a:moveTo>
                  <a:pt x="2321306" y="0"/>
                </a:moveTo>
                <a:lnTo>
                  <a:pt x="2255177" y="66128"/>
                </a:lnTo>
              </a:path>
              <a:path w="4003675" h="66675">
                <a:moveTo>
                  <a:pt x="2359533" y="0"/>
                </a:moveTo>
                <a:lnTo>
                  <a:pt x="2293404" y="66128"/>
                </a:lnTo>
              </a:path>
              <a:path w="4003675" h="66675">
                <a:moveTo>
                  <a:pt x="2397747" y="0"/>
                </a:moveTo>
                <a:lnTo>
                  <a:pt x="2331631" y="66128"/>
                </a:lnTo>
              </a:path>
              <a:path w="4003675" h="66675">
                <a:moveTo>
                  <a:pt x="2435974" y="0"/>
                </a:moveTo>
                <a:lnTo>
                  <a:pt x="2369845" y="66128"/>
                </a:lnTo>
              </a:path>
              <a:path w="4003675" h="66675">
                <a:moveTo>
                  <a:pt x="2474201" y="0"/>
                </a:moveTo>
                <a:lnTo>
                  <a:pt x="2408072" y="66128"/>
                </a:lnTo>
              </a:path>
              <a:path w="4003675" h="66675">
                <a:moveTo>
                  <a:pt x="2512415" y="0"/>
                </a:moveTo>
                <a:lnTo>
                  <a:pt x="2446299" y="66128"/>
                </a:lnTo>
              </a:path>
              <a:path w="4003675" h="66675">
                <a:moveTo>
                  <a:pt x="2550642" y="0"/>
                </a:moveTo>
                <a:lnTo>
                  <a:pt x="2484513" y="66128"/>
                </a:lnTo>
              </a:path>
              <a:path w="4003675" h="66675">
                <a:moveTo>
                  <a:pt x="2588869" y="0"/>
                </a:moveTo>
                <a:lnTo>
                  <a:pt x="2522740" y="66128"/>
                </a:lnTo>
              </a:path>
              <a:path w="4003675" h="66675">
                <a:moveTo>
                  <a:pt x="2627083" y="0"/>
                </a:moveTo>
                <a:lnTo>
                  <a:pt x="2560967" y="66128"/>
                </a:lnTo>
              </a:path>
              <a:path w="4003675" h="66675">
                <a:moveTo>
                  <a:pt x="2665310" y="0"/>
                </a:moveTo>
                <a:lnTo>
                  <a:pt x="2599194" y="66128"/>
                </a:lnTo>
              </a:path>
              <a:path w="4003675" h="66675">
                <a:moveTo>
                  <a:pt x="2703537" y="0"/>
                </a:moveTo>
                <a:lnTo>
                  <a:pt x="2637409" y="66128"/>
                </a:lnTo>
              </a:path>
              <a:path w="4003675" h="66675">
                <a:moveTo>
                  <a:pt x="2741764" y="0"/>
                </a:moveTo>
                <a:lnTo>
                  <a:pt x="2675636" y="66128"/>
                </a:lnTo>
              </a:path>
              <a:path w="4003675" h="66675">
                <a:moveTo>
                  <a:pt x="2779979" y="0"/>
                </a:moveTo>
                <a:lnTo>
                  <a:pt x="2713863" y="66128"/>
                </a:lnTo>
              </a:path>
              <a:path w="4003675" h="66675">
                <a:moveTo>
                  <a:pt x="2818206" y="0"/>
                </a:moveTo>
                <a:lnTo>
                  <a:pt x="2752077" y="66128"/>
                </a:lnTo>
              </a:path>
              <a:path w="4003675" h="66675">
                <a:moveTo>
                  <a:pt x="2856433" y="0"/>
                </a:moveTo>
                <a:lnTo>
                  <a:pt x="2790304" y="66128"/>
                </a:lnTo>
              </a:path>
              <a:path w="4003675" h="66675">
                <a:moveTo>
                  <a:pt x="2894647" y="0"/>
                </a:moveTo>
                <a:lnTo>
                  <a:pt x="2828531" y="66128"/>
                </a:lnTo>
              </a:path>
              <a:path w="4003675" h="66675">
                <a:moveTo>
                  <a:pt x="2932874" y="0"/>
                </a:moveTo>
                <a:lnTo>
                  <a:pt x="2866758" y="66128"/>
                </a:lnTo>
              </a:path>
              <a:path w="4003675" h="66675">
                <a:moveTo>
                  <a:pt x="2971101" y="0"/>
                </a:moveTo>
                <a:lnTo>
                  <a:pt x="2904972" y="66128"/>
                </a:lnTo>
              </a:path>
              <a:path w="4003675" h="66675">
                <a:moveTo>
                  <a:pt x="3009328" y="0"/>
                </a:moveTo>
                <a:lnTo>
                  <a:pt x="2943199" y="66128"/>
                </a:lnTo>
              </a:path>
              <a:path w="4003675" h="66675">
                <a:moveTo>
                  <a:pt x="3047542" y="0"/>
                </a:moveTo>
                <a:lnTo>
                  <a:pt x="2981426" y="66128"/>
                </a:lnTo>
              </a:path>
              <a:path w="4003675" h="66675">
                <a:moveTo>
                  <a:pt x="3085769" y="0"/>
                </a:moveTo>
                <a:lnTo>
                  <a:pt x="3019640" y="66128"/>
                </a:lnTo>
              </a:path>
              <a:path w="4003675" h="66675">
                <a:moveTo>
                  <a:pt x="3123996" y="0"/>
                </a:moveTo>
                <a:lnTo>
                  <a:pt x="3057867" y="66128"/>
                </a:lnTo>
              </a:path>
              <a:path w="4003675" h="66675">
                <a:moveTo>
                  <a:pt x="3162211" y="0"/>
                </a:moveTo>
                <a:lnTo>
                  <a:pt x="3096094" y="66128"/>
                </a:lnTo>
              </a:path>
              <a:path w="4003675" h="66675">
                <a:moveTo>
                  <a:pt x="3200438" y="0"/>
                </a:moveTo>
                <a:lnTo>
                  <a:pt x="3134309" y="66128"/>
                </a:lnTo>
              </a:path>
              <a:path w="4003675" h="66675">
                <a:moveTo>
                  <a:pt x="3238665" y="0"/>
                </a:moveTo>
                <a:lnTo>
                  <a:pt x="3172536" y="66128"/>
                </a:lnTo>
              </a:path>
              <a:path w="4003675" h="66675">
                <a:moveTo>
                  <a:pt x="3276879" y="0"/>
                </a:moveTo>
                <a:lnTo>
                  <a:pt x="3210763" y="66128"/>
                </a:lnTo>
              </a:path>
              <a:path w="4003675" h="66675">
                <a:moveTo>
                  <a:pt x="3315106" y="0"/>
                </a:moveTo>
                <a:lnTo>
                  <a:pt x="3248990" y="66128"/>
                </a:lnTo>
              </a:path>
              <a:path w="4003675" h="66675">
                <a:moveTo>
                  <a:pt x="3353333" y="0"/>
                </a:moveTo>
                <a:lnTo>
                  <a:pt x="3287204" y="66128"/>
                </a:lnTo>
              </a:path>
              <a:path w="4003675" h="66675">
                <a:moveTo>
                  <a:pt x="3391560" y="0"/>
                </a:moveTo>
                <a:lnTo>
                  <a:pt x="3325431" y="66128"/>
                </a:lnTo>
              </a:path>
              <a:path w="4003675" h="66675">
                <a:moveTo>
                  <a:pt x="3429774" y="0"/>
                </a:moveTo>
                <a:lnTo>
                  <a:pt x="3363658" y="66128"/>
                </a:lnTo>
              </a:path>
              <a:path w="4003675" h="66675">
                <a:moveTo>
                  <a:pt x="3468001" y="0"/>
                </a:moveTo>
                <a:lnTo>
                  <a:pt x="3401872" y="66128"/>
                </a:lnTo>
              </a:path>
              <a:path w="4003675" h="66675">
                <a:moveTo>
                  <a:pt x="3506228" y="0"/>
                </a:moveTo>
                <a:lnTo>
                  <a:pt x="3440099" y="66128"/>
                </a:lnTo>
              </a:path>
              <a:path w="4003675" h="66675">
                <a:moveTo>
                  <a:pt x="3544442" y="0"/>
                </a:moveTo>
                <a:lnTo>
                  <a:pt x="3478326" y="66128"/>
                </a:lnTo>
              </a:path>
              <a:path w="4003675" h="66675">
                <a:moveTo>
                  <a:pt x="3582669" y="0"/>
                </a:moveTo>
                <a:lnTo>
                  <a:pt x="3516553" y="66128"/>
                </a:lnTo>
              </a:path>
              <a:path w="4003675" h="66675">
                <a:moveTo>
                  <a:pt x="3620897" y="0"/>
                </a:moveTo>
                <a:lnTo>
                  <a:pt x="3554768" y="66128"/>
                </a:lnTo>
              </a:path>
              <a:path w="4003675" h="66675">
                <a:moveTo>
                  <a:pt x="3659124" y="0"/>
                </a:moveTo>
                <a:lnTo>
                  <a:pt x="3592995" y="66128"/>
                </a:lnTo>
              </a:path>
              <a:path w="4003675" h="66675">
                <a:moveTo>
                  <a:pt x="3697338" y="0"/>
                </a:moveTo>
                <a:lnTo>
                  <a:pt x="3631222" y="66128"/>
                </a:lnTo>
              </a:path>
              <a:path w="4003675" h="66675">
                <a:moveTo>
                  <a:pt x="3735565" y="0"/>
                </a:moveTo>
                <a:lnTo>
                  <a:pt x="3669436" y="66128"/>
                </a:lnTo>
              </a:path>
              <a:path w="4003675" h="66675">
                <a:moveTo>
                  <a:pt x="3773792" y="0"/>
                </a:moveTo>
                <a:lnTo>
                  <a:pt x="3707663" y="66128"/>
                </a:lnTo>
              </a:path>
              <a:path w="4003675" h="66675">
                <a:moveTo>
                  <a:pt x="3812006" y="0"/>
                </a:moveTo>
                <a:lnTo>
                  <a:pt x="3745890" y="66128"/>
                </a:lnTo>
              </a:path>
              <a:path w="4003675" h="66675">
                <a:moveTo>
                  <a:pt x="3850233" y="0"/>
                </a:moveTo>
                <a:lnTo>
                  <a:pt x="3784117" y="66128"/>
                </a:lnTo>
              </a:path>
              <a:path w="4003675" h="66675">
                <a:moveTo>
                  <a:pt x="3888460" y="0"/>
                </a:moveTo>
                <a:lnTo>
                  <a:pt x="3822331" y="66128"/>
                </a:lnTo>
              </a:path>
              <a:path w="4003675" h="66675">
                <a:moveTo>
                  <a:pt x="3926687" y="0"/>
                </a:moveTo>
                <a:lnTo>
                  <a:pt x="3860558" y="66128"/>
                </a:lnTo>
              </a:path>
              <a:path w="4003675" h="66675">
                <a:moveTo>
                  <a:pt x="3964901" y="0"/>
                </a:moveTo>
                <a:lnTo>
                  <a:pt x="3898785" y="66128"/>
                </a:lnTo>
              </a:path>
              <a:path w="4003675" h="66675">
                <a:moveTo>
                  <a:pt x="4003128" y="0"/>
                </a:moveTo>
                <a:lnTo>
                  <a:pt x="3937000" y="66128"/>
                </a:lnTo>
              </a:path>
            </a:pathLst>
          </a:custGeom>
          <a:ln w="14249">
            <a:solidFill>
              <a:srgbClr val="00AEE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0622559" y="6574440"/>
            <a:ext cx="2612390" cy="66675"/>
          </a:xfrm>
          <a:custGeom>
            <a:avLst/>
            <a:gdLst/>
            <a:ahLst/>
            <a:cxnLst/>
            <a:rect l="l" t="t" r="r" b="b"/>
            <a:pathLst>
              <a:path w="2612390" h="66675">
                <a:moveTo>
                  <a:pt x="66128" y="0"/>
                </a:moveTo>
                <a:lnTo>
                  <a:pt x="0" y="66128"/>
                </a:lnTo>
              </a:path>
              <a:path w="2612390" h="66675">
                <a:moveTo>
                  <a:pt x="104698" y="0"/>
                </a:moveTo>
                <a:lnTo>
                  <a:pt x="38582" y="66128"/>
                </a:lnTo>
              </a:path>
              <a:path w="2612390" h="66675">
                <a:moveTo>
                  <a:pt x="143281" y="0"/>
                </a:moveTo>
                <a:lnTo>
                  <a:pt x="77152" y="66128"/>
                </a:lnTo>
              </a:path>
              <a:path w="2612390" h="66675">
                <a:moveTo>
                  <a:pt x="181851" y="0"/>
                </a:moveTo>
                <a:lnTo>
                  <a:pt x="115735" y="66128"/>
                </a:lnTo>
              </a:path>
              <a:path w="2612390" h="66675">
                <a:moveTo>
                  <a:pt x="220433" y="0"/>
                </a:moveTo>
                <a:lnTo>
                  <a:pt x="154304" y="66128"/>
                </a:lnTo>
              </a:path>
              <a:path w="2612390" h="66675">
                <a:moveTo>
                  <a:pt x="259003" y="0"/>
                </a:moveTo>
                <a:lnTo>
                  <a:pt x="192887" y="66128"/>
                </a:lnTo>
              </a:path>
              <a:path w="2612390" h="66675">
                <a:moveTo>
                  <a:pt x="297586" y="0"/>
                </a:moveTo>
                <a:lnTo>
                  <a:pt x="231457" y="66128"/>
                </a:lnTo>
              </a:path>
              <a:path w="2612390" h="66675">
                <a:moveTo>
                  <a:pt x="336156" y="0"/>
                </a:moveTo>
                <a:lnTo>
                  <a:pt x="270040" y="66128"/>
                </a:lnTo>
              </a:path>
              <a:path w="2612390" h="66675">
                <a:moveTo>
                  <a:pt x="374738" y="0"/>
                </a:moveTo>
                <a:lnTo>
                  <a:pt x="308609" y="66128"/>
                </a:lnTo>
              </a:path>
              <a:path w="2612390" h="66675">
                <a:moveTo>
                  <a:pt x="413308" y="0"/>
                </a:moveTo>
                <a:lnTo>
                  <a:pt x="347192" y="66128"/>
                </a:lnTo>
              </a:path>
              <a:path w="2612390" h="66675">
                <a:moveTo>
                  <a:pt x="451891" y="0"/>
                </a:moveTo>
                <a:lnTo>
                  <a:pt x="385762" y="66128"/>
                </a:lnTo>
              </a:path>
              <a:path w="2612390" h="66675">
                <a:moveTo>
                  <a:pt x="490461" y="0"/>
                </a:moveTo>
                <a:lnTo>
                  <a:pt x="424345" y="66128"/>
                </a:lnTo>
              </a:path>
              <a:path w="2612390" h="66675">
                <a:moveTo>
                  <a:pt x="529043" y="0"/>
                </a:moveTo>
                <a:lnTo>
                  <a:pt x="462914" y="66128"/>
                </a:lnTo>
              </a:path>
              <a:path w="2612390" h="66675">
                <a:moveTo>
                  <a:pt x="567613" y="0"/>
                </a:moveTo>
                <a:lnTo>
                  <a:pt x="501497" y="66128"/>
                </a:lnTo>
              </a:path>
              <a:path w="2612390" h="66675">
                <a:moveTo>
                  <a:pt x="606196" y="0"/>
                </a:moveTo>
                <a:lnTo>
                  <a:pt x="540067" y="66128"/>
                </a:lnTo>
              </a:path>
              <a:path w="2612390" h="66675">
                <a:moveTo>
                  <a:pt x="644766" y="0"/>
                </a:moveTo>
                <a:lnTo>
                  <a:pt x="578650" y="66128"/>
                </a:lnTo>
              </a:path>
              <a:path w="2612390" h="66675">
                <a:moveTo>
                  <a:pt x="683348" y="0"/>
                </a:moveTo>
                <a:lnTo>
                  <a:pt x="617219" y="66128"/>
                </a:lnTo>
              </a:path>
              <a:path w="2612390" h="66675">
                <a:moveTo>
                  <a:pt x="721918" y="0"/>
                </a:moveTo>
                <a:lnTo>
                  <a:pt x="655802" y="66128"/>
                </a:lnTo>
              </a:path>
              <a:path w="2612390" h="66675">
                <a:moveTo>
                  <a:pt x="760501" y="0"/>
                </a:moveTo>
                <a:lnTo>
                  <a:pt x="694372" y="66128"/>
                </a:lnTo>
              </a:path>
              <a:path w="2612390" h="66675">
                <a:moveTo>
                  <a:pt x="799071" y="0"/>
                </a:moveTo>
                <a:lnTo>
                  <a:pt x="732955" y="66128"/>
                </a:lnTo>
              </a:path>
              <a:path w="2612390" h="66675">
                <a:moveTo>
                  <a:pt x="837653" y="0"/>
                </a:moveTo>
                <a:lnTo>
                  <a:pt x="771524" y="66128"/>
                </a:lnTo>
              </a:path>
              <a:path w="2612390" h="66675">
                <a:moveTo>
                  <a:pt x="876223" y="0"/>
                </a:moveTo>
                <a:lnTo>
                  <a:pt x="810107" y="66128"/>
                </a:lnTo>
              </a:path>
              <a:path w="2612390" h="66675">
                <a:moveTo>
                  <a:pt x="914806" y="0"/>
                </a:moveTo>
                <a:lnTo>
                  <a:pt x="848677" y="66128"/>
                </a:lnTo>
              </a:path>
              <a:path w="2612390" h="66675">
                <a:moveTo>
                  <a:pt x="953376" y="0"/>
                </a:moveTo>
                <a:lnTo>
                  <a:pt x="887260" y="66128"/>
                </a:lnTo>
              </a:path>
              <a:path w="2612390" h="66675">
                <a:moveTo>
                  <a:pt x="991958" y="0"/>
                </a:moveTo>
                <a:lnTo>
                  <a:pt x="925829" y="66128"/>
                </a:lnTo>
              </a:path>
              <a:path w="2612390" h="66675">
                <a:moveTo>
                  <a:pt x="1030528" y="0"/>
                </a:moveTo>
                <a:lnTo>
                  <a:pt x="964412" y="66128"/>
                </a:lnTo>
              </a:path>
              <a:path w="2612390" h="66675">
                <a:moveTo>
                  <a:pt x="1069111" y="0"/>
                </a:moveTo>
                <a:lnTo>
                  <a:pt x="1002982" y="66128"/>
                </a:lnTo>
              </a:path>
              <a:path w="2612390" h="66675">
                <a:moveTo>
                  <a:pt x="1107681" y="0"/>
                </a:moveTo>
                <a:lnTo>
                  <a:pt x="1041565" y="66128"/>
                </a:lnTo>
              </a:path>
              <a:path w="2612390" h="66675">
                <a:moveTo>
                  <a:pt x="1146263" y="0"/>
                </a:moveTo>
                <a:lnTo>
                  <a:pt x="1080135" y="66128"/>
                </a:lnTo>
              </a:path>
              <a:path w="2612390" h="66675">
                <a:moveTo>
                  <a:pt x="1184833" y="0"/>
                </a:moveTo>
                <a:lnTo>
                  <a:pt x="1118717" y="66128"/>
                </a:lnTo>
              </a:path>
              <a:path w="2612390" h="66675">
                <a:moveTo>
                  <a:pt x="1223416" y="0"/>
                </a:moveTo>
                <a:lnTo>
                  <a:pt x="1157287" y="66128"/>
                </a:lnTo>
              </a:path>
              <a:path w="2612390" h="66675">
                <a:moveTo>
                  <a:pt x="1261986" y="0"/>
                </a:moveTo>
                <a:lnTo>
                  <a:pt x="1195870" y="66128"/>
                </a:lnTo>
              </a:path>
              <a:path w="2612390" h="66675">
                <a:moveTo>
                  <a:pt x="1300568" y="0"/>
                </a:moveTo>
                <a:lnTo>
                  <a:pt x="1234439" y="66128"/>
                </a:lnTo>
              </a:path>
              <a:path w="2612390" h="66675">
                <a:moveTo>
                  <a:pt x="1339138" y="0"/>
                </a:moveTo>
                <a:lnTo>
                  <a:pt x="1273022" y="66128"/>
                </a:lnTo>
              </a:path>
              <a:path w="2612390" h="66675">
                <a:moveTo>
                  <a:pt x="1377721" y="0"/>
                </a:moveTo>
                <a:lnTo>
                  <a:pt x="1311592" y="66128"/>
                </a:lnTo>
              </a:path>
              <a:path w="2612390" h="66675">
                <a:moveTo>
                  <a:pt x="1416291" y="0"/>
                </a:moveTo>
                <a:lnTo>
                  <a:pt x="1350175" y="66128"/>
                </a:lnTo>
              </a:path>
              <a:path w="2612390" h="66675">
                <a:moveTo>
                  <a:pt x="1454873" y="0"/>
                </a:moveTo>
                <a:lnTo>
                  <a:pt x="1388745" y="66128"/>
                </a:lnTo>
              </a:path>
              <a:path w="2612390" h="66675">
                <a:moveTo>
                  <a:pt x="1493443" y="0"/>
                </a:moveTo>
                <a:lnTo>
                  <a:pt x="1427327" y="66128"/>
                </a:lnTo>
              </a:path>
              <a:path w="2612390" h="66675">
                <a:moveTo>
                  <a:pt x="1532026" y="0"/>
                </a:moveTo>
                <a:lnTo>
                  <a:pt x="1465897" y="66128"/>
                </a:lnTo>
              </a:path>
              <a:path w="2612390" h="66675">
                <a:moveTo>
                  <a:pt x="1570596" y="0"/>
                </a:moveTo>
                <a:lnTo>
                  <a:pt x="1504467" y="66128"/>
                </a:lnTo>
              </a:path>
              <a:path w="2612390" h="66675">
                <a:moveTo>
                  <a:pt x="1609178" y="0"/>
                </a:moveTo>
                <a:lnTo>
                  <a:pt x="1543050" y="66128"/>
                </a:lnTo>
              </a:path>
              <a:path w="2612390" h="66675">
                <a:moveTo>
                  <a:pt x="1647748" y="0"/>
                </a:moveTo>
                <a:lnTo>
                  <a:pt x="1581632" y="66128"/>
                </a:lnTo>
              </a:path>
              <a:path w="2612390" h="66675">
                <a:moveTo>
                  <a:pt x="1686331" y="0"/>
                </a:moveTo>
                <a:lnTo>
                  <a:pt x="1620202" y="66128"/>
                </a:lnTo>
              </a:path>
              <a:path w="2612390" h="66675">
                <a:moveTo>
                  <a:pt x="1724901" y="0"/>
                </a:moveTo>
                <a:lnTo>
                  <a:pt x="1658772" y="66128"/>
                </a:lnTo>
              </a:path>
              <a:path w="2612390" h="66675">
                <a:moveTo>
                  <a:pt x="1763483" y="0"/>
                </a:moveTo>
                <a:lnTo>
                  <a:pt x="1697355" y="66128"/>
                </a:lnTo>
              </a:path>
              <a:path w="2612390" h="66675">
                <a:moveTo>
                  <a:pt x="1802053" y="0"/>
                </a:moveTo>
                <a:lnTo>
                  <a:pt x="1735924" y="66128"/>
                </a:lnTo>
              </a:path>
              <a:path w="2612390" h="66675">
                <a:moveTo>
                  <a:pt x="1840636" y="0"/>
                </a:moveTo>
                <a:lnTo>
                  <a:pt x="1774507" y="66128"/>
                </a:lnTo>
              </a:path>
              <a:path w="2612390" h="66675">
                <a:moveTo>
                  <a:pt x="1879206" y="0"/>
                </a:moveTo>
                <a:lnTo>
                  <a:pt x="1813077" y="66128"/>
                </a:lnTo>
              </a:path>
              <a:path w="2612390" h="66675">
                <a:moveTo>
                  <a:pt x="1917788" y="0"/>
                </a:moveTo>
                <a:lnTo>
                  <a:pt x="1851659" y="66128"/>
                </a:lnTo>
              </a:path>
              <a:path w="2612390" h="66675">
                <a:moveTo>
                  <a:pt x="1956358" y="0"/>
                </a:moveTo>
                <a:lnTo>
                  <a:pt x="1890229" y="66128"/>
                </a:lnTo>
              </a:path>
              <a:path w="2612390" h="66675">
                <a:moveTo>
                  <a:pt x="1994941" y="0"/>
                </a:moveTo>
                <a:lnTo>
                  <a:pt x="1928812" y="66128"/>
                </a:lnTo>
              </a:path>
              <a:path w="2612390" h="66675">
                <a:moveTo>
                  <a:pt x="2033511" y="0"/>
                </a:moveTo>
                <a:lnTo>
                  <a:pt x="1967382" y="66128"/>
                </a:lnTo>
              </a:path>
              <a:path w="2612390" h="66675">
                <a:moveTo>
                  <a:pt x="2072093" y="0"/>
                </a:moveTo>
                <a:lnTo>
                  <a:pt x="2005964" y="66128"/>
                </a:lnTo>
              </a:path>
              <a:path w="2612390" h="66675">
                <a:moveTo>
                  <a:pt x="2110663" y="0"/>
                </a:moveTo>
                <a:lnTo>
                  <a:pt x="2044534" y="66128"/>
                </a:lnTo>
              </a:path>
              <a:path w="2612390" h="66675">
                <a:moveTo>
                  <a:pt x="2149233" y="0"/>
                </a:moveTo>
                <a:lnTo>
                  <a:pt x="2083117" y="66128"/>
                </a:lnTo>
              </a:path>
              <a:path w="2612390" h="66675">
                <a:moveTo>
                  <a:pt x="2187816" y="0"/>
                </a:moveTo>
                <a:lnTo>
                  <a:pt x="2121687" y="66128"/>
                </a:lnTo>
              </a:path>
              <a:path w="2612390" h="66675">
                <a:moveTo>
                  <a:pt x="2226386" y="0"/>
                </a:moveTo>
                <a:lnTo>
                  <a:pt x="2160270" y="66128"/>
                </a:lnTo>
              </a:path>
              <a:path w="2612390" h="66675">
                <a:moveTo>
                  <a:pt x="2264968" y="0"/>
                </a:moveTo>
                <a:lnTo>
                  <a:pt x="2198839" y="66128"/>
                </a:lnTo>
              </a:path>
              <a:path w="2612390" h="66675">
                <a:moveTo>
                  <a:pt x="2303538" y="0"/>
                </a:moveTo>
                <a:lnTo>
                  <a:pt x="2237422" y="66128"/>
                </a:lnTo>
              </a:path>
              <a:path w="2612390" h="66675">
                <a:moveTo>
                  <a:pt x="2342121" y="0"/>
                </a:moveTo>
                <a:lnTo>
                  <a:pt x="2275992" y="66128"/>
                </a:lnTo>
              </a:path>
              <a:path w="2612390" h="66675">
                <a:moveTo>
                  <a:pt x="2380691" y="0"/>
                </a:moveTo>
                <a:lnTo>
                  <a:pt x="2314575" y="66128"/>
                </a:lnTo>
              </a:path>
              <a:path w="2612390" h="66675">
                <a:moveTo>
                  <a:pt x="2419273" y="0"/>
                </a:moveTo>
                <a:lnTo>
                  <a:pt x="2353144" y="66128"/>
                </a:lnTo>
              </a:path>
              <a:path w="2612390" h="66675">
                <a:moveTo>
                  <a:pt x="2457843" y="0"/>
                </a:moveTo>
                <a:lnTo>
                  <a:pt x="2391727" y="66128"/>
                </a:lnTo>
              </a:path>
              <a:path w="2612390" h="66675">
                <a:moveTo>
                  <a:pt x="2496426" y="0"/>
                </a:moveTo>
                <a:lnTo>
                  <a:pt x="2430297" y="66128"/>
                </a:lnTo>
              </a:path>
              <a:path w="2612390" h="66675">
                <a:moveTo>
                  <a:pt x="2534996" y="0"/>
                </a:moveTo>
                <a:lnTo>
                  <a:pt x="2468880" y="66128"/>
                </a:lnTo>
              </a:path>
              <a:path w="2612390" h="66675">
                <a:moveTo>
                  <a:pt x="2573578" y="0"/>
                </a:moveTo>
                <a:lnTo>
                  <a:pt x="2507449" y="66128"/>
                </a:lnTo>
              </a:path>
              <a:path w="2612390" h="66675">
                <a:moveTo>
                  <a:pt x="2612148" y="0"/>
                </a:moveTo>
                <a:lnTo>
                  <a:pt x="2546032" y="66128"/>
                </a:lnTo>
              </a:path>
            </a:pathLst>
          </a:custGeom>
          <a:ln w="14249">
            <a:solidFill>
              <a:srgbClr val="00AEE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7354099" y="1402365"/>
            <a:ext cx="2658745" cy="66675"/>
          </a:xfrm>
          <a:custGeom>
            <a:avLst/>
            <a:gdLst/>
            <a:ahLst/>
            <a:cxnLst/>
            <a:rect l="l" t="t" r="r" b="b"/>
            <a:pathLst>
              <a:path w="2658745" h="66675">
                <a:moveTo>
                  <a:pt x="66128" y="0"/>
                </a:moveTo>
                <a:lnTo>
                  <a:pt x="0" y="66128"/>
                </a:lnTo>
              </a:path>
              <a:path w="2658745" h="66675">
                <a:moveTo>
                  <a:pt x="104254" y="0"/>
                </a:moveTo>
                <a:lnTo>
                  <a:pt x="38125" y="66128"/>
                </a:lnTo>
              </a:path>
              <a:path w="2658745" h="66675">
                <a:moveTo>
                  <a:pt x="142366" y="0"/>
                </a:moveTo>
                <a:lnTo>
                  <a:pt x="76250" y="66128"/>
                </a:lnTo>
              </a:path>
              <a:path w="2658745" h="66675">
                <a:moveTo>
                  <a:pt x="180492" y="0"/>
                </a:moveTo>
                <a:lnTo>
                  <a:pt x="114363" y="66128"/>
                </a:lnTo>
              </a:path>
              <a:path w="2658745" h="66675">
                <a:moveTo>
                  <a:pt x="218605" y="0"/>
                </a:moveTo>
                <a:lnTo>
                  <a:pt x="152488" y="66128"/>
                </a:lnTo>
              </a:path>
              <a:path w="2658745" h="66675">
                <a:moveTo>
                  <a:pt x="256730" y="0"/>
                </a:moveTo>
                <a:lnTo>
                  <a:pt x="190601" y="66128"/>
                </a:lnTo>
              </a:path>
              <a:path w="2658745" h="66675">
                <a:moveTo>
                  <a:pt x="294855" y="0"/>
                </a:moveTo>
                <a:lnTo>
                  <a:pt x="228726" y="66128"/>
                </a:lnTo>
              </a:path>
              <a:path w="2658745" h="66675">
                <a:moveTo>
                  <a:pt x="332968" y="0"/>
                </a:moveTo>
                <a:lnTo>
                  <a:pt x="266852" y="66128"/>
                </a:lnTo>
              </a:path>
              <a:path w="2658745" h="66675">
                <a:moveTo>
                  <a:pt x="371093" y="0"/>
                </a:moveTo>
                <a:lnTo>
                  <a:pt x="304965" y="66128"/>
                </a:lnTo>
              </a:path>
              <a:path w="2658745" h="66675">
                <a:moveTo>
                  <a:pt x="409206" y="0"/>
                </a:moveTo>
                <a:lnTo>
                  <a:pt x="343090" y="66128"/>
                </a:lnTo>
              </a:path>
              <a:path w="2658745" h="66675">
                <a:moveTo>
                  <a:pt x="447332" y="0"/>
                </a:moveTo>
                <a:lnTo>
                  <a:pt x="381203" y="66128"/>
                </a:lnTo>
              </a:path>
              <a:path w="2658745" h="66675">
                <a:moveTo>
                  <a:pt x="485457" y="0"/>
                </a:moveTo>
                <a:lnTo>
                  <a:pt x="419328" y="66128"/>
                </a:lnTo>
              </a:path>
              <a:path w="2658745" h="66675">
                <a:moveTo>
                  <a:pt x="523570" y="0"/>
                </a:moveTo>
                <a:lnTo>
                  <a:pt x="457453" y="66128"/>
                </a:lnTo>
              </a:path>
              <a:path w="2658745" h="66675">
                <a:moveTo>
                  <a:pt x="561695" y="0"/>
                </a:moveTo>
                <a:lnTo>
                  <a:pt x="495566" y="66128"/>
                </a:lnTo>
              </a:path>
              <a:path w="2658745" h="66675">
                <a:moveTo>
                  <a:pt x="599808" y="0"/>
                </a:moveTo>
                <a:lnTo>
                  <a:pt x="533692" y="66128"/>
                </a:lnTo>
              </a:path>
              <a:path w="2658745" h="66675">
                <a:moveTo>
                  <a:pt x="637933" y="0"/>
                </a:moveTo>
                <a:lnTo>
                  <a:pt x="571804" y="66128"/>
                </a:lnTo>
              </a:path>
              <a:path w="2658745" h="66675">
                <a:moveTo>
                  <a:pt x="676059" y="0"/>
                </a:moveTo>
                <a:lnTo>
                  <a:pt x="609930" y="66128"/>
                </a:lnTo>
              </a:path>
              <a:path w="2658745" h="66675">
                <a:moveTo>
                  <a:pt x="714171" y="0"/>
                </a:moveTo>
                <a:lnTo>
                  <a:pt x="648055" y="66128"/>
                </a:lnTo>
              </a:path>
              <a:path w="2658745" h="66675">
                <a:moveTo>
                  <a:pt x="752297" y="0"/>
                </a:moveTo>
                <a:lnTo>
                  <a:pt x="686168" y="66128"/>
                </a:lnTo>
              </a:path>
              <a:path w="2658745" h="66675">
                <a:moveTo>
                  <a:pt x="790409" y="0"/>
                </a:moveTo>
                <a:lnTo>
                  <a:pt x="724293" y="66128"/>
                </a:lnTo>
              </a:path>
              <a:path w="2658745" h="66675">
                <a:moveTo>
                  <a:pt x="828535" y="0"/>
                </a:moveTo>
                <a:lnTo>
                  <a:pt x="762406" y="66128"/>
                </a:lnTo>
              </a:path>
              <a:path w="2658745" h="66675">
                <a:moveTo>
                  <a:pt x="866660" y="0"/>
                </a:moveTo>
                <a:lnTo>
                  <a:pt x="800531" y="66128"/>
                </a:lnTo>
              </a:path>
              <a:path w="2658745" h="66675">
                <a:moveTo>
                  <a:pt x="904773" y="0"/>
                </a:moveTo>
                <a:lnTo>
                  <a:pt x="838657" y="66128"/>
                </a:lnTo>
              </a:path>
              <a:path w="2658745" h="66675">
                <a:moveTo>
                  <a:pt x="942898" y="0"/>
                </a:moveTo>
                <a:lnTo>
                  <a:pt x="876769" y="66128"/>
                </a:lnTo>
              </a:path>
              <a:path w="2658745" h="66675">
                <a:moveTo>
                  <a:pt x="981011" y="0"/>
                </a:moveTo>
                <a:lnTo>
                  <a:pt x="914895" y="66128"/>
                </a:lnTo>
              </a:path>
              <a:path w="2658745" h="66675">
                <a:moveTo>
                  <a:pt x="1019136" y="0"/>
                </a:moveTo>
                <a:lnTo>
                  <a:pt x="953007" y="66128"/>
                </a:lnTo>
              </a:path>
              <a:path w="2658745" h="66675">
                <a:moveTo>
                  <a:pt x="1057262" y="0"/>
                </a:moveTo>
                <a:lnTo>
                  <a:pt x="991133" y="66128"/>
                </a:lnTo>
              </a:path>
              <a:path w="2658745" h="66675">
                <a:moveTo>
                  <a:pt x="1095375" y="0"/>
                </a:moveTo>
                <a:lnTo>
                  <a:pt x="1029258" y="66128"/>
                </a:lnTo>
              </a:path>
              <a:path w="2658745" h="66675">
                <a:moveTo>
                  <a:pt x="1133500" y="0"/>
                </a:moveTo>
                <a:lnTo>
                  <a:pt x="1067371" y="66128"/>
                </a:lnTo>
              </a:path>
              <a:path w="2658745" h="66675">
                <a:moveTo>
                  <a:pt x="1171613" y="0"/>
                </a:moveTo>
                <a:lnTo>
                  <a:pt x="1105496" y="66128"/>
                </a:lnTo>
              </a:path>
              <a:path w="2658745" h="66675">
                <a:moveTo>
                  <a:pt x="1209738" y="0"/>
                </a:moveTo>
                <a:lnTo>
                  <a:pt x="1143609" y="66128"/>
                </a:lnTo>
              </a:path>
              <a:path w="2658745" h="66675">
                <a:moveTo>
                  <a:pt x="1247863" y="0"/>
                </a:moveTo>
                <a:lnTo>
                  <a:pt x="1181735" y="66128"/>
                </a:lnTo>
              </a:path>
              <a:path w="2658745" h="66675">
                <a:moveTo>
                  <a:pt x="1285976" y="0"/>
                </a:moveTo>
                <a:lnTo>
                  <a:pt x="1219860" y="66128"/>
                </a:lnTo>
              </a:path>
              <a:path w="2658745" h="66675">
                <a:moveTo>
                  <a:pt x="1324102" y="0"/>
                </a:moveTo>
                <a:lnTo>
                  <a:pt x="1257973" y="66128"/>
                </a:lnTo>
              </a:path>
              <a:path w="2658745" h="66675">
                <a:moveTo>
                  <a:pt x="1362214" y="0"/>
                </a:moveTo>
                <a:lnTo>
                  <a:pt x="1296098" y="66128"/>
                </a:lnTo>
              </a:path>
              <a:path w="2658745" h="66675">
                <a:moveTo>
                  <a:pt x="1400340" y="0"/>
                </a:moveTo>
                <a:lnTo>
                  <a:pt x="1334211" y="66128"/>
                </a:lnTo>
              </a:path>
              <a:path w="2658745" h="66675">
                <a:moveTo>
                  <a:pt x="1438465" y="0"/>
                </a:moveTo>
                <a:lnTo>
                  <a:pt x="1372336" y="66128"/>
                </a:lnTo>
              </a:path>
              <a:path w="2658745" h="66675">
                <a:moveTo>
                  <a:pt x="1476578" y="0"/>
                </a:moveTo>
                <a:lnTo>
                  <a:pt x="1410461" y="66128"/>
                </a:lnTo>
              </a:path>
              <a:path w="2658745" h="66675">
                <a:moveTo>
                  <a:pt x="1514703" y="0"/>
                </a:moveTo>
                <a:lnTo>
                  <a:pt x="1448574" y="66128"/>
                </a:lnTo>
              </a:path>
              <a:path w="2658745" h="66675">
                <a:moveTo>
                  <a:pt x="1552816" y="0"/>
                </a:moveTo>
                <a:lnTo>
                  <a:pt x="1486700" y="66128"/>
                </a:lnTo>
              </a:path>
              <a:path w="2658745" h="66675">
                <a:moveTo>
                  <a:pt x="1590941" y="0"/>
                </a:moveTo>
                <a:lnTo>
                  <a:pt x="1524812" y="66128"/>
                </a:lnTo>
              </a:path>
              <a:path w="2658745" h="66675">
                <a:moveTo>
                  <a:pt x="1629067" y="0"/>
                </a:moveTo>
                <a:lnTo>
                  <a:pt x="1562938" y="66128"/>
                </a:lnTo>
              </a:path>
              <a:path w="2658745" h="66675">
                <a:moveTo>
                  <a:pt x="1667179" y="0"/>
                </a:moveTo>
                <a:lnTo>
                  <a:pt x="1601063" y="66128"/>
                </a:lnTo>
              </a:path>
              <a:path w="2658745" h="66675">
                <a:moveTo>
                  <a:pt x="1705305" y="0"/>
                </a:moveTo>
                <a:lnTo>
                  <a:pt x="1639176" y="66128"/>
                </a:lnTo>
              </a:path>
              <a:path w="2658745" h="66675">
                <a:moveTo>
                  <a:pt x="1743417" y="0"/>
                </a:moveTo>
                <a:lnTo>
                  <a:pt x="1677301" y="66128"/>
                </a:lnTo>
              </a:path>
              <a:path w="2658745" h="66675">
                <a:moveTo>
                  <a:pt x="1781543" y="0"/>
                </a:moveTo>
                <a:lnTo>
                  <a:pt x="1715414" y="66128"/>
                </a:lnTo>
              </a:path>
              <a:path w="2658745" h="66675">
                <a:moveTo>
                  <a:pt x="1819668" y="0"/>
                </a:moveTo>
                <a:lnTo>
                  <a:pt x="1753539" y="66128"/>
                </a:lnTo>
              </a:path>
              <a:path w="2658745" h="66675">
                <a:moveTo>
                  <a:pt x="1857781" y="0"/>
                </a:moveTo>
                <a:lnTo>
                  <a:pt x="1791665" y="66128"/>
                </a:lnTo>
              </a:path>
              <a:path w="2658745" h="66675">
                <a:moveTo>
                  <a:pt x="1895906" y="0"/>
                </a:moveTo>
                <a:lnTo>
                  <a:pt x="1829777" y="66128"/>
                </a:lnTo>
              </a:path>
              <a:path w="2658745" h="66675">
                <a:moveTo>
                  <a:pt x="1934019" y="0"/>
                </a:moveTo>
                <a:lnTo>
                  <a:pt x="1867903" y="66128"/>
                </a:lnTo>
              </a:path>
              <a:path w="2658745" h="66675">
                <a:moveTo>
                  <a:pt x="1972144" y="0"/>
                </a:moveTo>
                <a:lnTo>
                  <a:pt x="1906015" y="66128"/>
                </a:lnTo>
              </a:path>
              <a:path w="2658745" h="66675">
                <a:moveTo>
                  <a:pt x="2010270" y="0"/>
                </a:moveTo>
                <a:lnTo>
                  <a:pt x="1944141" y="66128"/>
                </a:lnTo>
              </a:path>
              <a:path w="2658745" h="66675">
                <a:moveTo>
                  <a:pt x="2048383" y="0"/>
                </a:moveTo>
                <a:lnTo>
                  <a:pt x="1982266" y="66128"/>
                </a:lnTo>
              </a:path>
              <a:path w="2658745" h="66675">
                <a:moveTo>
                  <a:pt x="2086508" y="0"/>
                </a:moveTo>
                <a:lnTo>
                  <a:pt x="2020379" y="66128"/>
                </a:lnTo>
              </a:path>
              <a:path w="2658745" h="66675">
                <a:moveTo>
                  <a:pt x="2124621" y="0"/>
                </a:moveTo>
                <a:lnTo>
                  <a:pt x="2058504" y="66128"/>
                </a:lnTo>
              </a:path>
              <a:path w="2658745" h="66675">
                <a:moveTo>
                  <a:pt x="2162746" y="0"/>
                </a:moveTo>
                <a:lnTo>
                  <a:pt x="2096617" y="66128"/>
                </a:lnTo>
              </a:path>
              <a:path w="2658745" h="66675">
                <a:moveTo>
                  <a:pt x="2200871" y="0"/>
                </a:moveTo>
                <a:lnTo>
                  <a:pt x="2134743" y="66128"/>
                </a:lnTo>
              </a:path>
              <a:path w="2658745" h="66675">
                <a:moveTo>
                  <a:pt x="2238984" y="0"/>
                </a:moveTo>
                <a:lnTo>
                  <a:pt x="2172868" y="66128"/>
                </a:lnTo>
              </a:path>
              <a:path w="2658745" h="66675">
                <a:moveTo>
                  <a:pt x="2277110" y="0"/>
                </a:moveTo>
                <a:lnTo>
                  <a:pt x="2210981" y="66128"/>
                </a:lnTo>
              </a:path>
              <a:path w="2658745" h="66675">
                <a:moveTo>
                  <a:pt x="2315222" y="0"/>
                </a:moveTo>
                <a:lnTo>
                  <a:pt x="2249106" y="66128"/>
                </a:lnTo>
              </a:path>
              <a:path w="2658745" h="66675">
                <a:moveTo>
                  <a:pt x="2353348" y="0"/>
                </a:moveTo>
                <a:lnTo>
                  <a:pt x="2287219" y="66128"/>
                </a:lnTo>
              </a:path>
              <a:path w="2658745" h="66675">
                <a:moveTo>
                  <a:pt x="2391473" y="0"/>
                </a:moveTo>
                <a:lnTo>
                  <a:pt x="2325344" y="66128"/>
                </a:lnTo>
              </a:path>
              <a:path w="2658745" h="66675">
                <a:moveTo>
                  <a:pt x="2429586" y="0"/>
                </a:moveTo>
                <a:lnTo>
                  <a:pt x="2363470" y="66128"/>
                </a:lnTo>
              </a:path>
              <a:path w="2658745" h="66675">
                <a:moveTo>
                  <a:pt x="2467711" y="0"/>
                </a:moveTo>
                <a:lnTo>
                  <a:pt x="2401582" y="66128"/>
                </a:lnTo>
              </a:path>
              <a:path w="2658745" h="66675">
                <a:moveTo>
                  <a:pt x="2505824" y="0"/>
                </a:moveTo>
                <a:lnTo>
                  <a:pt x="2439708" y="66128"/>
                </a:lnTo>
              </a:path>
              <a:path w="2658745" h="66675">
                <a:moveTo>
                  <a:pt x="2543949" y="0"/>
                </a:moveTo>
                <a:lnTo>
                  <a:pt x="2477820" y="66128"/>
                </a:lnTo>
              </a:path>
              <a:path w="2658745" h="66675">
                <a:moveTo>
                  <a:pt x="2582075" y="0"/>
                </a:moveTo>
                <a:lnTo>
                  <a:pt x="2515946" y="66128"/>
                </a:lnTo>
              </a:path>
              <a:path w="2658745" h="66675">
                <a:moveTo>
                  <a:pt x="2620187" y="0"/>
                </a:moveTo>
                <a:lnTo>
                  <a:pt x="2554071" y="66128"/>
                </a:lnTo>
              </a:path>
              <a:path w="2658745" h="66675">
                <a:moveTo>
                  <a:pt x="2658313" y="0"/>
                </a:moveTo>
                <a:lnTo>
                  <a:pt x="2592184" y="66128"/>
                </a:lnTo>
              </a:path>
            </a:pathLst>
          </a:custGeom>
          <a:ln w="14249">
            <a:solidFill>
              <a:srgbClr val="00AEE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12414574" y="561107"/>
            <a:ext cx="41592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20" dirty="0">
                <a:solidFill>
                  <a:srgbClr val="231F20"/>
                </a:solidFill>
                <a:latin typeface="Noto Serif TC SemiBold"/>
                <a:cs typeface="Noto Serif TC SemiBold"/>
              </a:rPr>
              <a:t>A-</a:t>
            </a:r>
            <a:r>
              <a:rPr lang="en-US" sz="1200" b="1" spc="-20" dirty="0">
                <a:solidFill>
                  <a:srgbClr val="231F20"/>
                </a:solidFill>
                <a:latin typeface="Noto Serif TC SemiBold"/>
                <a:cs typeface="Noto Serif TC SemiBold"/>
              </a:rPr>
              <a:t>2/2</a:t>
            </a:r>
            <a:endParaRPr sz="1200" dirty="0">
              <a:latin typeface="Noto Serif TC SemiBold"/>
              <a:cs typeface="Noto Serif TC SemiBold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444500" y="1175760"/>
            <a:ext cx="279209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spc="-35" dirty="0">
                <a:solidFill>
                  <a:srgbClr val="231F20"/>
                </a:solidFill>
                <a:latin typeface="Noto Serif TC SemiBold"/>
                <a:cs typeface="Noto Serif TC SemiBold"/>
              </a:rPr>
              <a:t>(二).執業歷程</a:t>
            </a:r>
            <a:endParaRPr sz="3600">
              <a:latin typeface="Noto Serif TC SemiBold"/>
              <a:cs typeface="Noto Serif TC SemiBold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955005" y="531078"/>
            <a:ext cx="1638196" cy="316860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14694548" y="518033"/>
            <a:ext cx="308610" cy="308610"/>
          </a:xfrm>
          <a:custGeom>
            <a:avLst/>
            <a:gdLst/>
            <a:ahLst/>
            <a:cxnLst/>
            <a:rect l="l" t="t" r="r" b="b"/>
            <a:pathLst>
              <a:path w="308609" h="308609">
                <a:moveTo>
                  <a:pt x="0" y="308305"/>
                </a:moveTo>
                <a:lnTo>
                  <a:pt x="308305" y="308305"/>
                </a:lnTo>
                <a:lnTo>
                  <a:pt x="308305" y="0"/>
                </a:lnTo>
                <a:lnTo>
                  <a:pt x="0" y="0"/>
                </a:lnTo>
                <a:lnTo>
                  <a:pt x="0" y="308305"/>
                </a:lnTo>
                <a:close/>
              </a:path>
            </a:pathLst>
          </a:custGeom>
          <a:ln w="31750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4795096" y="558965"/>
            <a:ext cx="111760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1200" b="1" spc="-525" dirty="0">
                <a:solidFill>
                  <a:srgbClr val="231F20"/>
                </a:solidFill>
                <a:latin typeface="Noto Serif TC SemiBold"/>
                <a:cs typeface="Noto Serif TC SemiBold"/>
              </a:rPr>
              <a:t>4</a:t>
            </a:r>
            <a:endParaRPr sz="1200" dirty="0">
              <a:latin typeface="Noto Serif TC SemiBold"/>
              <a:cs typeface="Noto Serif TC SemiBold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35" dirty="0">
                <a:solidFill>
                  <a:srgbClr val="231F20"/>
                </a:solidFill>
              </a:rPr>
              <a:t>[B</a:t>
            </a:r>
            <a:r>
              <a:rPr spc="-20" dirty="0">
                <a:solidFill>
                  <a:srgbClr val="231F20"/>
                </a:solidFill>
              </a:rPr>
              <a:t>.研究之起因動機]</a:t>
            </a:r>
          </a:p>
        </p:txBody>
      </p:sp>
      <p:sp>
        <p:nvSpPr>
          <p:cNvPr id="6" name="object 6"/>
          <p:cNvSpPr/>
          <p:nvPr/>
        </p:nvSpPr>
        <p:spPr>
          <a:xfrm>
            <a:off x="3779999" y="8847277"/>
            <a:ext cx="10883265" cy="0"/>
          </a:xfrm>
          <a:custGeom>
            <a:avLst/>
            <a:gdLst/>
            <a:ahLst/>
            <a:cxnLst/>
            <a:rect l="l" t="t" r="r" b="b"/>
            <a:pathLst>
              <a:path w="10883265">
                <a:moveTo>
                  <a:pt x="0" y="0"/>
                </a:moveTo>
                <a:lnTo>
                  <a:pt x="10882795" y="0"/>
                </a:lnTo>
              </a:path>
            </a:pathLst>
          </a:custGeom>
          <a:ln w="12700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779999" y="1365252"/>
            <a:ext cx="10883265" cy="0"/>
          </a:xfrm>
          <a:custGeom>
            <a:avLst/>
            <a:gdLst/>
            <a:ahLst/>
            <a:cxnLst/>
            <a:rect l="l" t="t" r="r" b="b"/>
            <a:pathLst>
              <a:path w="10883265">
                <a:moveTo>
                  <a:pt x="0" y="0"/>
                </a:moveTo>
                <a:lnTo>
                  <a:pt x="10882795" y="0"/>
                </a:lnTo>
              </a:path>
            </a:pathLst>
          </a:custGeom>
          <a:ln w="12700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1508384" y="1949866"/>
            <a:ext cx="2282825" cy="66675"/>
          </a:xfrm>
          <a:custGeom>
            <a:avLst/>
            <a:gdLst/>
            <a:ahLst/>
            <a:cxnLst/>
            <a:rect l="l" t="t" r="r" b="b"/>
            <a:pathLst>
              <a:path w="2282825" h="66675">
                <a:moveTo>
                  <a:pt x="66128" y="0"/>
                </a:moveTo>
                <a:lnTo>
                  <a:pt x="0" y="66128"/>
                </a:lnTo>
              </a:path>
              <a:path w="2282825" h="66675">
                <a:moveTo>
                  <a:pt x="104343" y="0"/>
                </a:moveTo>
                <a:lnTo>
                  <a:pt x="38214" y="66128"/>
                </a:lnTo>
              </a:path>
              <a:path w="2282825" h="66675">
                <a:moveTo>
                  <a:pt x="142544" y="0"/>
                </a:moveTo>
                <a:lnTo>
                  <a:pt x="76428" y="66128"/>
                </a:lnTo>
              </a:path>
              <a:path w="2282825" h="66675">
                <a:moveTo>
                  <a:pt x="180759" y="0"/>
                </a:moveTo>
                <a:lnTo>
                  <a:pt x="114630" y="66128"/>
                </a:lnTo>
              </a:path>
              <a:path w="2282825" h="66675">
                <a:moveTo>
                  <a:pt x="218960" y="0"/>
                </a:moveTo>
                <a:lnTo>
                  <a:pt x="152844" y="66128"/>
                </a:lnTo>
              </a:path>
              <a:path w="2282825" h="66675">
                <a:moveTo>
                  <a:pt x="257174" y="0"/>
                </a:moveTo>
                <a:lnTo>
                  <a:pt x="191046" y="66128"/>
                </a:lnTo>
              </a:path>
              <a:path w="2282825" h="66675">
                <a:moveTo>
                  <a:pt x="295389" y="0"/>
                </a:moveTo>
                <a:lnTo>
                  <a:pt x="229260" y="66128"/>
                </a:lnTo>
              </a:path>
              <a:path w="2282825" h="66675">
                <a:moveTo>
                  <a:pt x="333590" y="0"/>
                </a:moveTo>
                <a:lnTo>
                  <a:pt x="267474" y="66128"/>
                </a:lnTo>
              </a:path>
              <a:path w="2282825" h="66675">
                <a:moveTo>
                  <a:pt x="371805" y="0"/>
                </a:moveTo>
                <a:lnTo>
                  <a:pt x="305676" y="66128"/>
                </a:lnTo>
              </a:path>
              <a:path w="2282825" h="66675">
                <a:moveTo>
                  <a:pt x="410019" y="0"/>
                </a:moveTo>
                <a:lnTo>
                  <a:pt x="343890" y="66128"/>
                </a:lnTo>
              </a:path>
              <a:path w="2282825" h="66675">
                <a:moveTo>
                  <a:pt x="448221" y="0"/>
                </a:moveTo>
                <a:lnTo>
                  <a:pt x="382104" y="66128"/>
                </a:lnTo>
              </a:path>
              <a:path w="2282825" h="66675">
                <a:moveTo>
                  <a:pt x="486435" y="0"/>
                </a:moveTo>
                <a:lnTo>
                  <a:pt x="420306" y="66128"/>
                </a:lnTo>
              </a:path>
              <a:path w="2282825" h="66675">
                <a:moveTo>
                  <a:pt x="524636" y="0"/>
                </a:moveTo>
                <a:lnTo>
                  <a:pt x="458520" y="66128"/>
                </a:lnTo>
              </a:path>
              <a:path w="2282825" h="66675">
                <a:moveTo>
                  <a:pt x="562851" y="0"/>
                </a:moveTo>
                <a:lnTo>
                  <a:pt x="496722" y="66128"/>
                </a:lnTo>
              </a:path>
              <a:path w="2282825" h="66675">
                <a:moveTo>
                  <a:pt x="601065" y="0"/>
                </a:moveTo>
                <a:lnTo>
                  <a:pt x="534936" y="66128"/>
                </a:lnTo>
              </a:path>
              <a:path w="2282825" h="66675">
                <a:moveTo>
                  <a:pt x="639267" y="0"/>
                </a:moveTo>
                <a:lnTo>
                  <a:pt x="573151" y="66128"/>
                </a:lnTo>
              </a:path>
              <a:path w="2282825" h="66675">
                <a:moveTo>
                  <a:pt x="677481" y="0"/>
                </a:moveTo>
                <a:lnTo>
                  <a:pt x="611352" y="66128"/>
                </a:lnTo>
              </a:path>
              <a:path w="2282825" h="66675">
                <a:moveTo>
                  <a:pt x="715695" y="0"/>
                </a:moveTo>
                <a:lnTo>
                  <a:pt x="649566" y="66128"/>
                </a:lnTo>
              </a:path>
              <a:path w="2282825" h="66675">
                <a:moveTo>
                  <a:pt x="753897" y="0"/>
                </a:moveTo>
                <a:lnTo>
                  <a:pt x="687781" y="66128"/>
                </a:lnTo>
              </a:path>
              <a:path w="2282825" h="66675">
                <a:moveTo>
                  <a:pt x="792111" y="0"/>
                </a:moveTo>
                <a:lnTo>
                  <a:pt x="725982" y="66128"/>
                </a:lnTo>
              </a:path>
              <a:path w="2282825" h="66675">
                <a:moveTo>
                  <a:pt x="830313" y="0"/>
                </a:moveTo>
                <a:lnTo>
                  <a:pt x="764197" y="66128"/>
                </a:lnTo>
              </a:path>
              <a:path w="2282825" h="66675">
                <a:moveTo>
                  <a:pt x="868527" y="0"/>
                </a:moveTo>
                <a:lnTo>
                  <a:pt x="802398" y="66128"/>
                </a:lnTo>
              </a:path>
              <a:path w="2282825" h="66675">
                <a:moveTo>
                  <a:pt x="906741" y="0"/>
                </a:moveTo>
                <a:lnTo>
                  <a:pt x="840613" y="66128"/>
                </a:lnTo>
              </a:path>
              <a:path w="2282825" h="66675">
                <a:moveTo>
                  <a:pt x="944943" y="0"/>
                </a:moveTo>
                <a:lnTo>
                  <a:pt x="878827" y="66128"/>
                </a:lnTo>
              </a:path>
              <a:path w="2282825" h="66675">
                <a:moveTo>
                  <a:pt x="983157" y="0"/>
                </a:moveTo>
                <a:lnTo>
                  <a:pt x="917028" y="66128"/>
                </a:lnTo>
              </a:path>
              <a:path w="2282825" h="66675">
                <a:moveTo>
                  <a:pt x="1021372" y="0"/>
                </a:moveTo>
                <a:lnTo>
                  <a:pt x="955243" y="66128"/>
                </a:lnTo>
              </a:path>
              <a:path w="2282825" h="66675">
                <a:moveTo>
                  <a:pt x="1059573" y="0"/>
                </a:moveTo>
                <a:lnTo>
                  <a:pt x="993457" y="66128"/>
                </a:lnTo>
              </a:path>
              <a:path w="2282825" h="66675">
                <a:moveTo>
                  <a:pt x="1097788" y="0"/>
                </a:moveTo>
                <a:lnTo>
                  <a:pt x="1031659" y="66128"/>
                </a:lnTo>
              </a:path>
              <a:path w="2282825" h="66675">
                <a:moveTo>
                  <a:pt x="1135989" y="0"/>
                </a:moveTo>
                <a:lnTo>
                  <a:pt x="1069873" y="66128"/>
                </a:lnTo>
              </a:path>
              <a:path w="2282825" h="66675">
                <a:moveTo>
                  <a:pt x="1174203" y="0"/>
                </a:moveTo>
                <a:lnTo>
                  <a:pt x="1108075" y="66128"/>
                </a:lnTo>
              </a:path>
              <a:path w="2282825" h="66675">
                <a:moveTo>
                  <a:pt x="1212418" y="0"/>
                </a:moveTo>
                <a:lnTo>
                  <a:pt x="1146289" y="66128"/>
                </a:lnTo>
              </a:path>
              <a:path w="2282825" h="66675">
                <a:moveTo>
                  <a:pt x="1250619" y="0"/>
                </a:moveTo>
                <a:lnTo>
                  <a:pt x="1184503" y="66128"/>
                </a:lnTo>
              </a:path>
              <a:path w="2282825" h="66675">
                <a:moveTo>
                  <a:pt x="1288834" y="0"/>
                </a:moveTo>
                <a:lnTo>
                  <a:pt x="1222705" y="66128"/>
                </a:lnTo>
              </a:path>
              <a:path w="2282825" h="66675">
                <a:moveTo>
                  <a:pt x="1327035" y="0"/>
                </a:moveTo>
                <a:lnTo>
                  <a:pt x="1260919" y="66128"/>
                </a:lnTo>
              </a:path>
              <a:path w="2282825" h="66675">
                <a:moveTo>
                  <a:pt x="1365250" y="0"/>
                </a:moveTo>
                <a:lnTo>
                  <a:pt x="1299121" y="66128"/>
                </a:lnTo>
              </a:path>
              <a:path w="2282825" h="66675">
                <a:moveTo>
                  <a:pt x="1403464" y="0"/>
                </a:moveTo>
                <a:lnTo>
                  <a:pt x="1337335" y="66128"/>
                </a:lnTo>
              </a:path>
              <a:path w="2282825" h="66675">
                <a:moveTo>
                  <a:pt x="1441665" y="0"/>
                </a:moveTo>
                <a:lnTo>
                  <a:pt x="1375549" y="66128"/>
                </a:lnTo>
              </a:path>
              <a:path w="2282825" h="66675">
                <a:moveTo>
                  <a:pt x="1479880" y="0"/>
                </a:moveTo>
                <a:lnTo>
                  <a:pt x="1413751" y="66128"/>
                </a:lnTo>
              </a:path>
              <a:path w="2282825" h="66675">
                <a:moveTo>
                  <a:pt x="1518094" y="0"/>
                </a:moveTo>
                <a:lnTo>
                  <a:pt x="1451965" y="66128"/>
                </a:lnTo>
              </a:path>
              <a:path w="2282825" h="66675">
                <a:moveTo>
                  <a:pt x="1556296" y="0"/>
                </a:moveTo>
                <a:lnTo>
                  <a:pt x="1490179" y="66128"/>
                </a:lnTo>
              </a:path>
              <a:path w="2282825" h="66675">
                <a:moveTo>
                  <a:pt x="1594510" y="0"/>
                </a:moveTo>
                <a:lnTo>
                  <a:pt x="1528381" y="66128"/>
                </a:lnTo>
              </a:path>
              <a:path w="2282825" h="66675">
                <a:moveTo>
                  <a:pt x="1632712" y="0"/>
                </a:moveTo>
                <a:lnTo>
                  <a:pt x="1566595" y="66128"/>
                </a:lnTo>
              </a:path>
              <a:path w="2282825" h="66675">
                <a:moveTo>
                  <a:pt x="1670926" y="0"/>
                </a:moveTo>
                <a:lnTo>
                  <a:pt x="1604797" y="66128"/>
                </a:lnTo>
              </a:path>
              <a:path w="2282825" h="66675">
                <a:moveTo>
                  <a:pt x="1709140" y="0"/>
                </a:moveTo>
                <a:lnTo>
                  <a:pt x="1643011" y="66128"/>
                </a:lnTo>
              </a:path>
              <a:path w="2282825" h="66675">
                <a:moveTo>
                  <a:pt x="1747342" y="0"/>
                </a:moveTo>
                <a:lnTo>
                  <a:pt x="1681226" y="66128"/>
                </a:lnTo>
              </a:path>
              <a:path w="2282825" h="66675">
                <a:moveTo>
                  <a:pt x="1785556" y="0"/>
                </a:moveTo>
                <a:lnTo>
                  <a:pt x="1719427" y="66128"/>
                </a:lnTo>
              </a:path>
              <a:path w="2282825" h="66675">
                <a:moveTo>
                  <a:pt x="1823770" y="0"/>
                </a:moveTo>
                <a:lnTo>
                  <a:pt x="1757641" y="66128"/>
                </a:lnTo>
              </a:path>
              <a:path w="2282825" h="66675">
                <a:moveTo>
                  <a:pt x="1861972" y="0"/>
                </a:moveTo>
                <a:lnTo>
                  <a:pt x="1795856" y="66128"/>
                </a:lnTo>
              </a:path>
              <a:path w="2282825" h="66675">
                <a:moveTo>
                  <a:pt x="1900186" y="0"/>
                </a:moveTo>
                <a:lnTo>
                  <a:pt x="1834057" y="66128"/>
                </a:lnTo>
              </a:path>
              <a:path w="2282825" h="66675">
                <a:moveTo>
                  <a:pt x="1938388" y="0"/>
                </a:moveTo>
                <a:lnTo>
                  <a:pt x="1872272" y="66128"/>
                </a:lnTo>
              </a:path>
              <a:path w="2282825" h="66675">
                <a:moveTo>
                  <a:pt x="1976602" y="0"/>
                </a:moveTo>
                <a:lnTo>
                  <a:pt x="1910473" y="66128"/>
                </a:lnTo>
              </a:path>
              <a:path w="2282825" h="66675">
                <a:moveTo>
                  <a:pt x="2014816" y="0"/>
                </a:moveTo>
                <a:lnTo>
                  <a:pt x="1948688" y="66128"/>
                </a:lnTo>
              </a:path>
              <a:path w="2282825" h="66675">
                <a:moveTo>
                  <a:pt x="2053018" y="0"/>
                </a:moveTo>
                <a:lnTo>
                  <a:pt x="1986902" y="66128"/>
                </a:lnTo>
              </a:path>
              <a:path w="2282825" h="66675">
                <a:moveTo>
                  <a:pt x="2091232" y="0"/>
                </a:moveTo>
                <a:lnTo>
                  <a:pt x="2025103" y="66128"/>
                </a:lnTo>
              </a:path>
              <a:path w="2282825" h="66675">
                <a:moveTo>
                  <a:pt x="2129447" y="0"/>
                </a:moveTo>
                <a:lnTo>
                  <a:pt x="2063318" y="66128"/>
                </a:lnTo>
              </a:path>
              <a:path w="2282825" h="66675">
                <a:moveTo>
                  <a:pt x="2167648" y="0"/>
                </a:moveTo>
                <a:lnTo>
                  <a:pt x="2101532" y="66128"/>
                </a:lnTo>
              </a:path>
              <a:path w="2282825" h="66675">
                <a:moveTo>
                  <a:pt x="2205863" y="0"/>
                </a:moveTo>
                <a:lnTo>
                  <a:pt x="2139734" y="66128"/>
                </a:lnTo>
              </a:path>
              <a:path w="2282825" h="66675">
                <a:moveTo>
                  <a:pt x="2244064" y="0"/>
                </a:moveTo>
                <a:lnTo>
                  <a:pt x="2177948" y="66128"/>
                </a:lnTo>
              </a:path>
              <a:path w="2282825" h="66675">
                <a:moveTo>
                  <a:pt x="2282278" y="0"/>
                </a:moveTo>
                <a:lnTo>
                  <a:pt x="2216150" y="66128"/>
                </a:lnTo>
              </a:path>
            </a:pathLst>
          </a:custGeom>
          <a:ln w="14249">
            <a:solidFill>
              <a:srgbClr val="00AEE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6072783" y="2724566"/>
            <a:ext cx="4006850" cy="66675"/>
          </a:xfrm>
          <a:custGeom>
            <a:avLst/>
            <a:gdLst/>
            <a:ahLst/>
            <a:cxnLst/>
            <a:rect l="l" t="t" r="r" b="b"/>
            <a:pathLst>
              <a:path w="4006850" h="66675">
                <a:moveTo>
                  <a:pt x="66128" y="0"/>
                </a:moveTo>
                <a:lnTo>
                  <a:pt x="0" y="66128"/>
                </a:lnTo>
              </a:path>
              <a:path w="4006850" h="66675">
                <a:moveTo>
                  <a:pt x="104381" y="0"/>
                </a:moveTo>
                <a:lnTo>
                  <a:pt x="38252" y="66128"/>
                </a:lnTo>
              </a:path>
              <a:path w="4006850" h="66675">
                <a:moveTo>
                  <a:pt x="142633" y="0"/>
                </a:moveTo>
                <a:lnTo>
                  <a:pt x="76517" y="66128"/>
                </a:lnTo>
              </a:path>
              <a:path w="4006850" h="66675">
                <a:moveTo>
                  <a:pt x="180886" y="0"/>
                </a:moveTo>
                <a:lnTo>
                  <a:pt x="114769" y="66128"/>
                </a:lnTo>
              </a:path>
              <a:path w="4006850" h="66675">
                <a:moveTo>
                  <a:pt x="219151" y="0"/>
                </a:moveTo>
                <a:lnTo>
                  <a:pt x="153022" y="66128"/>
                </a:lnTo>
              </a:path>
              <a:path w="4006850" h="66675">
                <a:moveTo>
                  <a:pt x="257403" y="0"/>
                </a:moveTo>
                <a:lnTo>
                  <a:pt x="191274" y="66128"/>
                </a:lnTo>
              </a:path>
              <a:path w="4006850" h="66675">
                <a:moveTo>
                  <a:pt x="295655" y="0"/>
                </a:moveTo>
                <a:lnTo>
                  <a:pt x="229527" y="66128"/>
                </a:lnTo>
              </a:path>
              <a:path w="4006850" h="66675">
                <a:moveTo>
                  <a:pt x="333908" y="0"/>
                </a:moveTo>
                <a:lnTo>
                  <a:pt x="267779" y="66128"/>
                </a:lnTo>
              </a:path>
              <a:path w="4006850" h="66675">
                <a:moveTo>
                  <a:pt x="372160" y="0"/>
                </a:moveTo>
                <a:lnTo>
                  <a:pt x="306031" y="66128"/>
                </a:lnTo>
              </a:path>
              <a:path w="4006850" h="66675">
                <a:moveTo>
                  <a:pt x="410413" y="0"/>
                </a:moveTo>
                <a:lnTo>
                  <a:pt x="344296" y="66128"/>
                </a:lnTo>
              </a:path>
              <a:path w="4006850" h="66675">
                <a:moveTo>
                  <a:pt x="448665" y="0"/>
                </a:moveTo>
                <a:lnTo>
                  <a:pt x="382549" y="66128"/>
                </a:lnTo>
              </a:path>
              <a:path w="4006850" h="66675">
                <a:moveTo>
                  <a:pt x="486917" y="0"/>
                </a:moveTo>
                <a:lnTo>
                  <a:pt x="420801" y="66128"/>
                </a:lnTo>
              </a:path>
              <a:path w="4006850" h="66675">
                <a:moveTo>
                  <a:pt x="525183" y="0"/>
                </a:moveTo>
                <a:lnTo>
                  <a:pt x="459054" y="66128"/>
                </a:lnTo>
              </a:path>
              <a:path w="4006850" h="66675">
                <a:moveTo>
                  <a:pt x="563435" y="0"/>
                </a:moveTo>
                <a:lnTo>
                  <a:pt x="497306" y="66128"/>
                </a:lnTo>
              </a:path>
              <a:path w="4006850" h="66675">
                <a:moveTo>
                  <a:pt x="601687" y="0"/>
                </a:moveTo>
                <a:lnTo>
                  <a:pt x="535558" y="66128"/>
                </a:lnTo>
              </a:path>
              <a:path w="4006850" h="66675">
                <a:moveTo>
                  <a:pt x="639940" y="0"/>
                </a:moveTo>
                <a:lnTo>
                  <a:pt x="573811" y="66128"/>
                </a:lnTo>
              </a:path>
              <a:path w="4006850" h="66675">
                <a:moveTo>
                  <a:pt x="678192" y="0"/>
                </a:moveTo>
                <a:lnTo>
                  <a:pt x="612076" y="66128"/>
                </a:lnTo>
              </a:path>
              <a:path w="4006850" h="66675">
                <a:moveTo>
                  <a:pt x="716445" y="0"/>
                </a:moveTo>
                <a:lnTo>
                  <a:pt x="650328" y="66128"/>
                </a:lnTo>
              </a:path>
              <a:path w="4006850" h="66675">
                <a:moveTo>
                  <a:pt x="754697" y="0"/>
                </a:moveTo>
                <a:lnTo>
                  <a:pt x="688581" y="66128"/>
                </a:lnTo>
              </a:path>
              <a:path w="4006850" h="66675">
                <a:moveTo>
                  <a:pt x="792962" y="0"/>
                </a:moveTo>
                <a:lnTo>
                  <a:pt x="726833" y="66128"/>
                </a:lnTo>
              </a:path>
              <a:path w="4006850" h="66675">
                <a:moveTo>
                  <a:pt x="831214" y="0"/>
                </a:moveTo>
                <a:lnTo>
                  <a:pt x="765086" y="66128"/>
                </a:lnTo>
              </a:path>
              <a:path w="4006850" h="66675">
                <a:moveTo>
                  <a:pt x="869467" y="0"/>
                </a:moveTo>
                <a:lnTo>
                  <a:pt x="803338" y="66128"/>
                </a:lnTo>
              </a:path>
              <a:path w="4006850" h="66675">
                <a:moveTo>
                  <a:pt x="907719" y="0"/>
                </a:moveTo>
                <a:lnTo>
                  <a:pt x="841590" y="66128"/>
                </a:lnTo>
              </a:path>
              <a:path w="4006850" h="66675">
                <a:moveTo>
                  <a:pt x="945972" y="0"/>
                </a:moveTo>
                <a:lnTo>
                  <a:pt x="879855" y="66128"/>
                </a:lnTo>
              </a:path>
              <a:path w="4006850" h="66675">
                <a:moveTo>
                  <a:pt x="984224" y="0"/>
                </a:moveTo>
                <a:lnTo>
                  <a:pt x="918108" y="66128"/>
                </a:lnTo>
              </a:path>
              <a:path w="4006850" h="66675">
                <a:moveTo>
                  <a:pt x="1022476" y="0"/>
                </a:moveTo>
                <a:lnTo>
                  <a:pt x="956360" y="66128"/>
                </a:lnTo>
              </a:path>
              <a:path w="4006850" h="66675">
                <a:moveTo>
                  <a:pt x="1060729" y="0"/>
                </a:moveTo>
                <a:lnTo>
                  <a:pt x="994613" y="66128"/>
                </a:lnTo>
              </a:path>
              <a:path w="4006850" h="66675">
                <a:moveTo>
                  <a:pt x="1098994" y="0"/>
                </a:moveTo>
                <a:lnTo>
                  <a:pt x="1032865" y="66128"/>
                </a:lnTo>
              </a:path>
              <a:path w="4006850" h="66675">
                <a:moveTo>
                  <a:pt x="1137246" y="0"/>
                </a:moveTo>
                <a:lnTo>
                  <a:pt x="1071117" y="66128"/>
                </a:lnTo>
              </a:path>
              <a:path w="4006850" h="66675">
                <a:moveTo>
                  <a:pt x="1175499" y="0"/>
                </a:moveTo>
                <a:lnTo>
                  <a:pt x="1109370" y="66128"/>
                </a:lnTo>
              </a:path>
              <a:path w="4006850" h="66675">
                <a:moveTo>
                  <a:pt x="1213751" y="0"/>
                </a:moveTo>
                <a:lnTo>
                  <a:pt x="1147622" y="66128"/>
                </a:lnTo>
              </a:path>
              <a:path w="4006850" h="66675">
                <a:moveTo>
                  <a:pt x="1252004" y="0"/>
                </a:moveTo>
                <a:lnTo>
                  <a:pt x="1185887" y="66128"/>
                </a:lnTo>
              </a:path>
              <a:path w="4006850" h="66675">
                <a:moveTo>
                  <a:pt x="1290256" y="0"/>
                </a:moveTo>
                <a:lnTo>
                  <a:pt x="1224140" y="66128"/>
                </a:lnTo>
              </a:path>
              <a:path w="4006850" h="66675">
                <a:moveTo>
                  <a:pt x="1328508" y="0"/>
                </a:moveTo>
                <a:lnTo>
                  <a:pt x="1262392" y="66128"/>
                </a:lnTo>
              </a:path>
              <a:path w="4006850" h="66675">
                <a:moveTo>
                  <a:pt x="1366773" y="0"/>
                </a:moveTo>
                <a:lnTo>
                  <a:pt x="1300645" y="66128"/>
                </a:lnTo>
              </a:path>
              <a:path w="4006850" h="66675">
                <a:moveTo>
                  <a:pt x="1405026" y="0"/>
                </a:moveTo>
                <a:lnTo>
                  <a:pt x="1338897" y="66128"/>
                </a:lnTo>
              </a:path>
              <a:path w="4006850" h="66675">
                <a:moveTo>
                  <a:pt x="1443278" y="0"/>
                </a:moveTo>
                <a:lnTo>
                  <a:pt x="1377149" y="66128"/>
                </a:lnTo>
              </a:path>
              <a:path w="4006850" h="66675">
                <a:moveTo>
                  <a:pt x="1481531" y="0"/>
                </a:moveTo>
                <a:lnTo>
                  <a:pt x="1415402" y="66128"/>
                </a:lnTo>
              </a:path>
              <a:path w="4006850" h="66675">
                <a:moveTo>
                  <a:pt x="1519783" y="0"/>
                </a:moveTo>
                <a:lnTo>
                  <a:pt x="1453667" y="66128"/>
                </a:lnTo>
              </a:path>
              <a:path w="4006850" h="66675">
                <a:moveTo>
                  <a:pt x="1558036" y="0"/>
                </a:moveTo>
                <a:lnTo>
                  <a:pt x="1491919" y="66128"/>
                </a:lnTo>
              </a:path>
              <a:path w="4006850" h="66675">
                <a:moveTo>
                  <a:pt x="1596288" y="0"/>
                </a:moveTo>
                <a:lnTo>
                  <a:pt x="1530172" y="66128"/>
                </a:lnTo>
              </a:path>
              <a:path w="4006850" h="66675">
                <a:moveTo>
                  <a:pt x="1634553" y="0"/>
                </a:moveTo>
                <a:lnTo>
                  <a:pt x="1568424" y="66128"/>
                </a:lnTo>
              </a:path>
              <a:path w="4006850" h="66675">
                <a:moveTo>
                  <a:pt x="1672805" y="0"/>
                </a:moveTo>
                <a:lnTo>
                  <a:pt x="1606677" y="66128"/>
                </a:lnTo>
              </a:path>
              <a:path w="4006850" h="66675">
                <a:moveTo>
                  <a:pt x="1711058" y="0"/>
                </a:moveTo>
                <a:lnTo>
                  <a:pt x="1644929" y="66128"/>
                </a:lnTo>
              </a:path>
              <a:path w="4006850" h="66675">
                <a:moveTo>
                  <a:pt x="1749310" y="0"/>
                </a:moveTo>
                <a:lnTo>
                  <a:pt x="1683181" y="66128"/>
                </a:lnTo>
              </a:path>
              <a:path w="4006850" h="66675">
                <a:moveTo>
                  <a:pt x="1787563" y="0"/>
                </a:moveTo>
                <a:lnTo>
                  <a:pt x="1721434" y="66128"/>
                </a:lnTo>
              </a:path>
              <a:path w="4006850" h="66675">
                <a:moveTo>
                  <a:pt x="1825815" y="0"/>
                </a:moveTo>
                <a:lnTo>
                  <a:pt x="1759699" y="66128"/>
                </a:lnTo>
              </a:path>
              <a:path w="4006850" h="66675">
                <a:moveTo>
                  <a:pt x="1864067" y="0"/>
                </a:moveTo>
                <a:lnTo>
                  <a:pt x="1797951" y="66128"/>
                </a:lnTo>
              </a:path>
              <a:path w="4006850" h="66675">
                <a:moveTo>
                  <a:pt x="1902333" y="0"/>
                </a:moveTo>
                <a:lnTo>
                  <a:pt x="1836204" y="66128"/>
                </a:lnTo>
              </a:path>
              <a:path w="4006850" h="66675">
                <a:moveTo>
                  <a:pt x="1940585" y="0"/>
                </a:moveTo>
                <a:lnTo>
                  <a:pt x="1874456" y="66128"/>
                </a:lnTo>
              </a:path>
              <a:path w="4006850" h="66675">
                <a:moveTo>
                  <a:pt x="1978837" y="0"/>
                </a:moveTo>
                <a:lnTo>
                  <a:pt x="1912708" y="66128"/>
                </a:lnTo>
              </a:path>
              <a:path w="4006850" h="66675">
                <a:moveTo>
                  <a:pt x="2017090" y="0"/>
                </a:moveTo>
                <a:lnTo>
                  <a:pt x="1950961" y="66128"/>
                </a:lnTo>
              </a:path>
              <a:path w="4006850" h="66675">
                <a:moveTo>
                  <a:pt x="2055342" y="0"/>
                </a:moveTo>
                <a:lnTo>
                  <a:pt x="1989213" y="66128"/>
                </a:lnTo>
              </a:path>
              <a:path w="4006850" h="66675">
                <a:moveTo>
                  <a:pt x="2093595" y="0"/>
                </a:moveTo>
                <a:lnTo>
                  <a:pt x="2027478" y="66128"/>
                </a:lnTo>
              </a:path>
              <a:path w="4006850" h="66675">
                <a:moveTo>
                  <a:pt x="2131847" y="0"/>
                </a:moveTo>
                <a:lnTo>
                  <a:pt x="2065731" y="66128"/>
                </a:lnTo>
              </a:path>
              <a:path w="4006850" h="66675">
                <a:moveTo>
                  <a:pt x="2170099" y="0"/>
                </a:moveTo>
                <a:lnTo>
                  <a:pt x="2103983" y="66128"/>
                </a:lnTo>
              </a:path>
              <a:path w="4006850" h="66675">
                <a:moveTo>
                  <a:pt x="2208364" y="0"/>
                </a:moveTo>
                <a:lnTo>
                  <a:pt x="2142236" y="66128"/>
                </a:lnTo>
              </a:path>
              <a:path w="4006850" h="66675">
                <a:moveTo>
                  <a:pt x="2246617" y="0"/>
                </a:moveTo>
                <a:lnTo>
                  <a:pt x="2180488" y="66128"/>
                </a:lnTo>
              </a:path>
              <a:path w="4006850" h="66675">
                <a:moveTo>
                  <a:pt x="2284869" y="0"/>
                </a:moveTo>
                <a:lnTo>
                  <a:pt x="2218740" y="66128"/>
                </a:lnTo>
              </a:path>
              <a:path w="4006850" h="66675">
                <a:moveTo>
                  <a:pt x="2323122" y="0"/>
                </a:moveTo>
                <a:lnTo>
                  <a:pt x="2256993" y="66128"/>
                </a:lnTo>
              </a:path>
              <a:path w="4006850" h="66675">
                <a:moveTo>
                  <a:pt x="2361374" y="0"/>
                </a:moveTo>
                <a:lnTo>
                  <a:pt x="2295245" y="66128"/>
                </a:lnTo>
              </a:path>
              <a:path w="4006850" h="66675">
                <a:moveTo>
                  <a:pt x="2399626" y="0"/>
                </a:moveTo>
                <a:lnTo>
                  <a:pt x="2333510" y="66128"/>
                </a:lnTo>
              </a:path>
              <a:path w="4006850" h="66675">
                <a:moveTo>
                  <a:pt x="2437879" y="0"/>
                </a:moveTo>
                <a:lnTo>
                  <a:pt x="2371763" y="66128"/>
                </a:lnTo>
              </a:path>
              <a:path w="4006850" h="66675">
                <a:moveTo>
                  <a:pt x="2476144" y="0"/>
                </a:moveTo>
                <a:lnTo>
                  <a:pt x="2410015" y="66128"/>
                </a:lnTo>
              </a:path>
              <a:path w="4006850" h="66675">
                <a:moveTo>
                  <a:pt x="2514396" y="0"/>
                </a:moveTo>
                <a:lnTo>
                  <a:pt x="2448267" y="66128"/>
                </a:lnTo>
              </a:path>
              <a:path w="4006850" h="66675">
                <a:moveTo>
                  <a:pt x="2552649" y="0"/>
                </a:moveTo>
                <a:lnTo>
                  <a:pt x="2486520" y="66128"/>
                </a:lnTo>
              </a:path>
              <a:path w="4006850" h="66675">
                <a:moveTo>
                  <a:pt x="2590901" y="0"/>
                </a:moveTo>
                <a:lnTo>
                  <a:pt x="2524772" y="66128"/>
                </a:lnTo>
              </a:path>
              <a:path w="4006850" h="66675">
                <a:moveTo>
                  <a:pt x="2629154" y="0"/>
                </a:moveTo>
                <a:lnTo>
                  <a:pt x="2563025" y="66128"/>
                </a:lnTo>
              </a:path>
              <a:path w="4006850" h="66675">
                <a:moveTo>
                  <a:pt x="2667406" y="0"/>
                </a:moveTo>
                <a:lnTo>
                  <a:pt x="2601290" y="66128"/>
                </a:lnTo>
              </a:path>
              <a:path w="4006850" h="66675">
                <a:moveTo>
                  <a:pt x="2705658" y="0"/>
                </a:moveTo>
                <a:lnTo>
                  <a:pt x="2639542" y="66128"/>
                </a:lnTo>
              </a:path>
              <a:path w="4006850" h="66675">
                <a:moveTo>
                  <a:pt x="2743911" y="0"/>
                </a:moveTo>
                <a:lnTo>
                  <a:pt x="2677795" y="66128"/>
                </a:lnTo>
              </a:path>
              <a:path w="4006850" h="66675">
                <a:moveTo>
                  <a:pt x="2782176" y="0"/>
                </a:moveTo>
                <a:lnTo>
                  <a:pt x="2716047" y="66128"/>
                </a:lnTo>
              </a:path>
              <a:path w="4006850" h="66675">
                <a:moveTo>
                  <a:pt x="2820428" y="0"/>
                </a:moveTo>
                <a:lnTo>
                  <a:pt x="2754299" y="66128"/>
                </a:lnTo>
              </a:path>
              <a:path w="4006850" h="66675">
                <a:moveTo>
                  <a:pt x="2858681" y="0"/>
                </a:moveTo>
                <a:lnTo>
                  <a:pt x="2792552" y="66128"/>
                </a:lnTo>
              </a:path>
              <a:path w="4006850" h="66675">
                <a:moveTo>
                  <a:pt x="2896933" y="0"/>
                </a:moveTo>
                <a:lnTo>
                  <a:pt x="2830804" y="66128"/>
                </a:lnTo>
              </a:path>
              <a:path w="4006850" h="66675">
                <a:moveTo>
                  <a:pt x="2935185" y="0"/>
                </a:moveTo>
                <a:lnTo>
                  <a:pt x="2869069" y="66128"/>
                </a:lnTo>
              </a:path>
              <a:path w="4006850" h="66675">
                <a:moveTo>
                  <a:pt x="2973438" y="0"/>
                </a:moveTo>
                <a:lnTo>
                  <a:pt x="2907322" y="66128"/>
                </a:lnTo>
              </a:path>
              <a:path w="4006850" h="66675">
                <a:moveTo>
                  <a:pt x="3011690" y="0"/>
                </a:moveTo>
                <a:lnTo>
                  <a:pt x="2945574" y="66128"/>
                </a:lnTo>
              </a:path>
              <a:path w="4006850" h="66675">
                <a:moveTo>
                  <a:pt x="3049955" y="0"/>
                </a:moveTo>
                <a:lnTo>
                  <a:pt x="2983826" y="66128"/>
                </a:lnTo>
              </a:path>
              <a:path w="4006850" h="66675">
                <a:moveTo>
                  <a:pt x="3088208" y="0"/>
                </a:moveTo>
                <a:lnTo>
                  <a:pt x="3022079" y="66128"/>
                </a:lnTo>
              </a:path>
              <a:path w="4006850" h="66675">
                <a:moveTo>
                  <a:pt x="3126460" y="0"/>
                </a:moveTo>
                <a:lnTo>
                  <a:pt x="3060331" y="66128"/>
                </a:lnTo>
              </a:path>
              <a:path w="4006850" h="66675">
                <a:moveTo>
                  <a:pt x="3164713" y="0"/>
                </a:moveTo>
                <a:lnTo>
                  <a:pt x="3098584" y="66128"/>
                </a:lnTo>
              </a:path>
              <a:path w="4006850" h="66675">
                <a:moveTo>
                  <a:pt x="3202965" y="0"/>
                </a:moveTo>
                <a:lnTo>
                  <a:pt x="3136849" y="66128"/>
                </a:lnTo>
              </a:path>
              <a:path w="4006850" h="66675">
                <a:moveTo>
                  <a:pt x="3241217" y="0"/>
                </a:moveTo>
                <a:lnTo>
                  <a:pt x="3175101" y="66128"/>
                </a:lnTo>
              </a:path>
              <a:path w="4006850" h="66675">
                <a:moveTo>
                  <a:pt x="3279470" y="0"/>
                </a:moveTo>
                <a:lnTo>
                  <a:pt x="3213354" y="66128"/>
                </a:lnTo>
              </a:path>
              <a:path w="4006850" h="66675">
                <a:moveTo>
                  <a:pt x="3317735" y="0"/>
                </a:moveTo>
                <a:lnTo>
                  <a:pt x="3251606" y="66128"/>
                </a:lnTo>
              </a:path>
              <a:path w="4006850" h="66675">
                <a:moveTo>
                  <a:pt x="3355987" y="0"/>
                </a:moveTo>
                <a:lnTo>
                  <a:pt x="3289858" y="66128"/>
                </a:lnTo>
              </a:path>
              <a:path w="4006850" h="66675">
                <a:moveTo>
                  <a:pt x="3394240" y="0"/>
                </a:moveTo>
                <a:lnTo>
                  <a:pt x="3328111" y="66128"/>
                </a:lnTo>
              </a:path>
              <a:path w="4006850" h="66675">
                <a:moveTo>
                  <a:pt x="3432492" y="0"/>
                </a:moveTo>
                <a:lnTo>
                  <a:pt x="3366363" y="66128"/>
                </a:lnTo>
              </a:path>
              <a:path w="4006850" h="66675">
                <a:moveTo>
                  <a:pt x="3470744" y="0"/>
                </a:moveTo>
                <a:lnTo>
                  <a:pt x="3404616" y="66128"/>
                </a:lnTo>
              </a:path>
              <a:path w="4006850" h="66675">
                <a:moveTo>
                  <a:pt x="3508997" y="0"/>
                </a:moveTo>
                <a:lnTo>
                  <a:pt x="3442881" y="66128"/>
                </a:lnTo>
              </a:path>
              <a:path w="4006850" h="66675">
                <a:moveTo>
                  <a:pt x="3547249" y="0"/>
                </a:moveTo>
                <a:lnTo>
                  <a:pt x="3481133" y="66128"/>
                </a:lnTo>
              </a:path>
              <a:path w="4006850" h="66675">
                <a:moveTo>
                  <a:pt x="3585514" y="0"/>
                </a:moveTo>
                <a:lnTo>
                  <a:pt x="3519385" y="66128"/>
                </a:lnTo>
              </a:path>
              <a:path w="4006850" h="66675">
                <a:moveTo>
                  <a:pt x="3623767" y="0"/>
                </a:moveTo>
                <a:lnTo>
                  <a:pt x="3557638" y="66128"/>
                </a:lnTo>
              </a:path>
              <a:path w="4006850" h="66675">
                <a:moveTo>
                  <a:pt x="3662019" y="0"/>
                </a:moveTo>
                <a:lnTo>
                  <a:pt x="3595890" y="66128"/>
                </a:lnTo>
              </a:path>
              <a:path w="4006850" h="66675">
                <a:moveTo>
                  <a:pt x="3700272" y="0"/>
                </a:moveTo>
                <a:lnTo>
                  <a:pt x="3634143" y="66128"/>
                </a:lnTo>
              </a:path>
              <a:path w="4006850" h="66675">
                <a:moveTo>
                  <a:pt x="3738524" y="0"/>
                </a:moveTo>
                <a:lnTo>
                  <a:pt x="3672395" y="66128"/>
                </a:lnTo>
              </a:path>
              <a:path w="4006850" h="66675">
                <a:moveTo>
                  <a:pt x="3776776" y="0"/>
                </a:moveTo>
                <a:lnTo>
                  <a:pt x="3710660" y="66128"/>
                </a:lnTo>
              </a:path>
              <a:path w="4006850" h="66675">
                <a:moveTo>
                  <a:pt x="3815029" y="0"/>
                </a:moveTo>
                <a:lnTo>
                  <a:pt x="3748913" y="66128"/>
                </a:lnTo>
              </a:path>
              <a:path w="4006850" h="66675">
                <a:moveTo>
                  <a:pt x="3853281" y="0"/>
                </a:moveTo>
                <a:lnTo>
                  <a:pt x="3787165" y="66128"/>
                </a:lnTo>
              </a:path>
              <a:path w="4006850" h="66675">
                <a:moveTo>
                  <a:pt x="3891546" y="0"/>
                </a:moveTo>
                <a:lnTo>
                  <a:pt x="3825417" y="66128"/>
                </a:lnTo>
              </a:path>
              <a:path w="4006850" h="66675">
                <a:moveTo>
                  <a:pt x="3929799" y="0"/>
                </a:moveTo>
                <a:lnTo>
                  <a:pt x="3863670" y="66128"/>
                </a:lnTo>
              </a:path>
              <a:path w="4006850" h="66675">
                <a:moveTo>
                  <a:pt x="3968051" y="0"/>
                </a:moveTo>
                <a:lnTo>
                  <a:pt x="3901922" y="66128"/>
                </a:lnTo>
              </a:path>
              <a:path w="4006850" h="66675">
                <a:moveTo>
                  <a:pt x="4006303" y="0"/>
                </a:moveTo>
                <a:lnTo>
                  <a:pt x="3940175" y="66128"/>
                </a:lnTo>
              </a:path>
            </a:pathLst>
          </a:custGeom>
          <a:ln w="14249">
            <a:solidFill>
              <a:srgbClr val="00AEE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8444717" y="3892966"/>
            <a:ext cx="1102360" cy="66675"/>
          </a:xfrm>
          <a:custGeom>
            <a:avLst/>
            <a:gdLst/>
            <a:ahLst/>
            <a:cxnLst/>
            <a:rect l="l" t="t" r="r" b="b"/>
            <a:pathLst>
              <a:path w="1102359" h="66675">
                <a:moveTo>
                  <a:pt x="66128" y="0"/>
                </a:moveTo>
                <a:lnTo>
                  <a:pt x="0" y="66128"/>
                </a:lnTo>
              </a:path>
              <a:path w="1102359" h="66675">
                <a:moveTo>
                  <a:pt x="104482" y="0"/>
                </a:moveTo>
                <a:lnTo>
                  <a:pt x="38366" y="66128"/>
                </a:lnTo>
              </a:path>
              <a:path w="1102359" h="66675">
                <a:moveTo>
                  <a:pt x="142849" y="0"/>
                </a:moveTo>
                <a:lnTo>
                  <a:pt x="76720" y="66128"/>
                </a:lnTo>
              </a:path>
              <a:path w="1102359" h="66675">
                <a:moveTo>
                  <a:pt x="181203" y="0"/>
                </a:moveTo>
                <a:lnTo>
                  <a:pt x="115087" y="66128"/>
                </a:lnTo>
              </a:path>
              <a:path w="1102359" h="66675">
                <a:moveTo>
                  <a:pt x="219570" y="0"/>
                </a:moveTo>
                <a:lnTo>
                  <a:pt x="153441" y="66128"/>
                </a:lnTo>
              </a:path>
              <a:path w="1102359" h="66675">
                <a:moveTo>
                  <a:pt x="257924" y="0"/>
                </a:moveTo>
                <a:lnTo>
                  <a:pt x="191808" y="66128"/>
                </a:lnTo>
              </a:path>
              <a:path w="1102359" h="66675">
                <a:moveTo>
                  <a:pt x="296290" y="0"/>
                </a:moveTo>
                <a:lnTo>
                  <a:pt x="230162" y="66128"/>
                </a:lnTo>
              </a:path>
              <a:path w="1102359" h="66675">
                <a:moveTo>
                  <a:pt x="334644" y="0"/>
                </a:moveTo>
                <a:lnTo>
                  <a:pt x="268528" y="66128"/>
                </a:lnTo>
              </a:path>
              <a:path w="1102359" h="66675">
                <a:moveTo>
                  <a:pt x="373011" y="0"/>
                </a:moveTo>
                <a:lnTo>
                  <a:pt x="306882" y="66128"/>
                </a:lnTo>
              </a:path>
              <a:path w="1102359" h="66675">
                <a:moveTo>
                  <a:pt x="411365" y="0"/>
                </a:moveTo>
                <a:lnTo>
                  <a:pt x="345249" y="66128"/>
                </a:lnTo>
              </a:path>
              <a:path w="1102359" h="66675">
                <a:moveTo>
                  <a:pt x="449732" y="0"/>
                </a:moveTo>
                <a:lnTo>
                  <a:pt x="383603" y="66128"/>
                </a:lnTo>
              </a:path>
              <a:path w="1102359" h="66675">
                <a:moveTo>
                  <a:pt x="488086" y="0"/>
                </a:moveTo>
                <a:lnTo>
                  <a:pt x="421957" y="66128"/>
                </a:lnTo>
              </a:path>
              <a:path w="1102359" h="66675">
                <a:moveTo>
                  <a:pt x="526453" y="0"/>
                </a:moveTo>
                <a:lnTo>
                  <a:pt x="460324" y="66128"/>
                </a:lnTo>
              </a:path>
              <a:path w="1102359" h="66675">
                <a:moveTo>
                  <a:pt x="564807" y="0"/>
                </a:moveTo>
                <a:lnTo>
                  <a:pt x="498678" y="66128"/>
                </a:lnTo>
              </a:path>
              <a:path w="1102359" h="66675">
                <a:moveTo>
                  <a:pt x="603161" y="0"/>
                </a:moveTo>
                <a:lnTo>
                  <a:pt x="537044" y="66128"/>
                </a:lnTo>
              </a:path>
              <a:path w="1102359" h="66675">
                <a:moveTo>
                  <a:pt x="641527" y="0"/>
                </a:moveTo>
                <a:lnTo>
                  <a:pt x="575398" y="66128"/>
                </a:lnTo>
              </a:path>
              <a:path w="1102359" h="66675">
                <a:moveTo>
                  <a:pt x="679881" y="0"/>
                </a:moveTo>
                <a:lnTo>
                  <a:pt x="613765" y="66128"/>
                </a:lnTo>
              </a:path>
              <a:path w="1102359" h="66675">
                <a:moveTo>
                  <a:pt x="718248" y="0"/>
                </a:moveTo>
                <a:lnTo>
                  <a:pt x="652119" y="66128"/>
                </a:lnTo>
              </a:path>
              <a:path w="1102359" h="66675">
                <a:moveTo>
                  <a:pt x="756602" y="0"/>
                </a:moveTo>
                <a:lnTo>
                  <a:pt x="690486" y="66128"/>
                </a:lnTo>
              </a:path>
              <a:path w="1102359" h="66675">
                <a:moveTo>
                  <a:pt x="794969" y="0"/>
                </a:moveTo>
                <a:lnTo>
                  <a:pt x="728840" y="66128"/>
                </a:lnTo>
              </a:path>
              <a:path w="1102359" h="66675">
                <a:moveTo>
                  <a:pt x="833323" y="0"/>
                </a:moveTo>
                <a:lnTo>
                  <a:pt x="767207" y="66128"/>
                </a:lnTo>
              </a:path>
              <a:path w="1102359" h="66675">
                <a:moveTo>
                  <a:pt x="871689" y="0"/>
                </a:moveTo>
                <a:lnTo>
                  <a:pt x="805560" y="66128"/>
                </a:lnTo>
              </a:path>
              <a:path w="1102359" h="66675">
                <a:moveTo>
                  <a:pt x="910043" y="0"/>
                </a:moveTo>
                <a:lnTo>
                  <a:pt x="843927" y="66128"/>
                </a:lnTo>
              </a:path>
              <a:path w="1102359" h="66675">
                <a:moveTo>
                  <a:pt x="948410" y="0"/>
                </a:moveTo>
                <a:lnTo>
                  <a:pt x="882281" y="66128"/>
                </a:lnTo>
              </a:path>
              <a:path w="1102359" h="66675">
                <a:moveTo>
                  <a:pt x="986764" y="0"/>
                </a:moveTo>
                <a:lnTo>
                  <a:pt x="920635" y="66128"/>
                </a:lnTo>
              </a:path>
              <a:path w="1102359" h="66675">
                <a:moveTo>
                  <a:pt x="1025131" y="0"/>
                </a:moveTo>
                <a:lnTo>
                  <a:pt x="959002" y="66128"/>
                </a:lnTo>
              </a:path>
              <a:path w="1102359" h="66675">
                <a:moveTo>
                  <a:pt x="1063485" y="0"/>
                </a:moveTo>
                <a:lnTo>
                  <a:pt x="997356" y="66128"/>
                </a:lnTo>
              </a:path>
              <a:path w="1102359" h="66675">
                <a:moveTo>
                  <a:pt x="1101839" y="0"/>
                </a:moveTo>
                <a:lnTo>
                  <a:pt x="1035723" y="66128"/>
                </a:lnTo>
              </a:path>
            </a:pathLst>
          </a:custGeom>
          <a:ln w="14249">
            <a:solidFill>
              <a:srgbClr val="00AEE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8670473" y="4302541"/>
            <a:ext cx="1856739" cy="66675"/>
          </a:xfrm>
          <a:custGeom>
            <a:avLst/>
            <a:gdLst/>
            <a:ahLst/>
            <a:cxnLst/>
            <a:rect l="l" t="t" r="r" b="b"/>
            <a:pathLst>
              <a:path w="1856740" h="66675">
                <a:moveTo>
                  <a:pt x="66128" y="0"/>
                </a:moveTo>
                <a:lnTo>
                  <a:pt x="0" y="66128"/>
                </a:lnTo>
              </a:path>
              <a:path w="1856740" h="66675">
                <a:moveTo>
                  <a:pt x="105041" y="0"/>
                </a:moveTo>
                <a:lnTo>
                  <a:pt x="38925" y="66128"/>
                </a:lnTo>
              </a:path>
              <a:path w="1856740" h="66675">
                <a:moveTo>
                  <a:pt x="143967" y="0"/>
                </a:moveTo>
                <a:lnTo>
                  <a:pt x="77838" y="66128"/>
                </a:lnTo>
              </a:path>
              <a:path w="1856740" h="66675">
                <a:moveTo>
                  <a:pt x="182879" y="0"/>
                </a:moveTo>
                <a:lnTo>
                  <a:pt x="116751" y="66128"/>
                </a:lnTo>
              </a:path>
              <a:path w="1856740" h="66675">
                <a:moveTo>
                  <a:pt x="221792" y="0"/>
                </a:moveTo>
                <a:lnTo>
                  <a:pt x="155676" y="66128"/>
                </a:lnTo>
              </a:path>
              <a:path w="1856740" h="66675">
                <a:moveTo>
                  <a:pt x="260705" y="0"/>
                </a:moveTo>
                <a:lnTo>
                  <a:pt x="194589" y="66128"/>
                </a:lnTo>
              </a:path>
              <a:path w="1856740" h="66675">
                <a:moveTo>
                  <a:pt x="299631" y="0"/>
                </a:moveTo>
                <a:lnTo>
                  <a:pt x="233502" y="66128"/>
                </a:lnTo>
              </a:path>
              <a:path w="1856740" h="66675">
                <a:moveTo>
                  <a:pt x="338543" y="0"/>
                </a:moveTo>
                <a:lnTo>
                  <a:pt x="272414" y="66128"/>
                </a:lnTo>
              </a:path>
              <a:path w="1856740" h="66675">
                <a:moveTo>
                  <a:pt x="377456" y="0"/>
                </a:moveTo>
                <a:lnTo>
                  <a:pt x="311340" y="66128"/>
                </a:lnTo>
              </a:path>
              <a:path w="1856740" h="66675">
                <a:moveTo>
                  <a:pt x="416382" y="0"/>
                </a:moveTo>
                <a:lnTo>
                  <a:pt x="350253" y="66128"/>
                </a:lnTo>
              </a:path>
              <a:path w="1856740" h="66675">
                <a:moveTo>
                  <a:pt x="455294" y="0"/>
                </a:moveTo>
                <a:lnTo>
                  <a:pt x="389166" y="66128"/>
                </a:lnTo>
              </a:path>
              <a:path w="1856740" h="66675">
                <a:moveTo>
                  <a:pt x="494207" y="0"/>
                </a:moveTo>
                <a:lnTo>
                  <a:pt x="428091" y="66128"/>
                </a:lnTo>
              </a:path>
              <a:path w="1856740" h="66675">
                <a:moveTo>
                  <a:pt x="533120" y="0"/>
                </a:moveTo>
                <a:lnTo>
                  <a:pt x="467004" y="66128"/>
                </a:lnTo>
              </a:path>
              <a:path w="1856740" h="66675">
                <a:moveTo>
                  <a:pt x="572046" y="0"/>
                </a:moveTo>
                <a:lnTo>
                  <a:pt x="505917" y="66128"/>
                </a:lnTo>
              </a:path>
              <a:path w="1856740" h="66675">
                <a:moveTo>
                  <a:pt x="610958" y="0"/>
                </a:moveTo>
                <a:lnTo>
                  <a:pt x="544829" y="66128"/>
                </a:lnTo>
              </a:path>
              <a:path w="1856740" h="66675">
                <a:moveTo>
                  <a:pt x="649871" y="0"/>
                </a:moveTo>
                <a:lnTo>
                  <a:pt x="583755" y="66128"/>
                </a:lnTo>
              </a:path>
              <a:path w="1856740" h="66675">
                <a:moveTo>
                  <a:pt x="688797" y="0"/>
                </a:moveTo>
                <a:lnTo>
                  <a:pt x="622668" y="66128"/>
                </a:lnTo>
              </a:path>
              <a:path w="1856740" h="66675">
                <a:moveTo>
                  <a:pt x="727710" y="0"/>
                </a:moveTo>
                <a:lnTo>
                  <a:pt x="661581" y="66128"/>
                </a:lnTo>
              </a:path>
              <a:path w="1856740" h="66675">
                <a:moveTo>
                  <a:pt x="766622" y="0"/>
                </a:moveTo>
                <a:lnTo>
                  <a:pt x="700506" y="66128"/>
                </a:lnTo>
              </a:path>
              <a:path w="1856740" h="66675">
                <a:moveTo>
                  <a:pt x="805535" y="0"/>
                </a:moveTo>
                <a:lnTo>
                  <a:pt x="739419" y="66128"/>
                </a:lnTo>
              </a:path>
              <a:path w="1856740" h="66675">
                <a:moveTo>
                  <a:pt x="844461" y="0"/>
                </a:moveTo>
                <a:lnTo>
                  <a:pt x="778332" y="66128"/>
                </a:lnTo>
              </a:path>
              <a:path w="1856740" h="66675">
                <a:moveTo>
                  <a:pt x="883373" y="0"/>
                </a:moveTo>
                <a:lnTo>
                  <a:pt x="817244" y="66128"/>
                </a:lnTo>
              </a:path>
              <a:path w="1856740" h="66675">
                <a:moveTo>
                  <a:pt x="922286" y="0"/>
                </a:moveTo>
                <a:lnTo>
                  <a:pt x="856170" y="66128"/>
                </a:lnTo>
              </a:path>
              <a:path w="1856740" h="66675">
                <a:moveTo>
                  <a:pt x="961212" y="0"/>
                </a:moveTo>
                <a:lnTo>
                  <a:pt x="895083" y="66128"/>
                </a:lnTo>
              </a:path>
              <a:path w="1856740" h="66675">
                <a:moveTo>
                  <a:pt x="1000125" y="0"/>
                </a:moveTo>
                <a:lnTo>
                  <a:pt x="933996" y="66128"/>
                </a:lnTo>
              </a:path>
              <a:path w="1856740" h="66675">
                <a:moveTo>
                  <a:pt x="1039037" y="0"/>
                </a:moveTo>
                <a:lnTo>
                  <a:pt x="972921" y="66128"/>
                </a:lnTo>
              </a:path>
              <a:path w="1856740" h="66675">
                <a:moveTo>
                  <a:pt x="1077963" y="0"/>
                </a:moveTo>
                <a:lnTo>
                  <a:pt x="1011834" y="66128"/>
                </a:lnTo>
              </a:path>
              <a:path w="1856740" h="66675">
                <a:moveTo>
                  <a:pt x="1116876" y="0"/>
                </a:moveTo>
                <a:lnTo>
                  <a:pt x="1050747" y="66128"/>
                </a:lnTo>
              </a:path>
              <a:path w="1856740" h="66675">
                <a:moveTo>
                  <a:pt x="1155788" y="0"/>
                </a:moveTo>
                <a:lnTo>
                  <a:pt x="1089672" y="66128"/>
                </a:lnTo>
              </a:path>
              <a:path w="1856740" h="66675">
                <a:moveTo>
                  <a:pt x="1194701" y="0"/>
                </a:moveTo>
                <a:lnTo>
                  <a:pt x="1128585" y="66128"/>
                </a:lnTo>
              </a:path>
              <a:path w="1856740" h="66675">
                <a:moveTo>
                  <a:pt x="1233627" y="0"/>
                </a:moveTo>
                <a:lnTo>
                  <a:pt x="1167498" y="66128"/>
                </a:lnTo>
              </a:path>
              <a:path w="1856740" h="66675">
                <a:moveTo>
                  <a:pt x="1272539" y="0"/>
                </a:moveTo>
                <a:lnTo>
                  <a:pt x="1206411" y="66128"/>
                </a:lnTo>
              </a:path>
              <a:path w="1856740" h="66675">
                <a:moveTo>
                  <a:pt x="1311452" y="0"/>
                </a:moveTo>
                <a:lnTo>
                  <a:pt x="1245336" y="66128"/>
                </a:lnTo>
              </a:path>
              <a:path w="1856740" h="66675">
                <a:moveTo>
                  <a:pt x="1350378" y="0"/>
                </a:moveTo>
                <a:lnTo>
                  <a:pt x="1284249" y="66128"/>
                </a:lnTo>
              </a:path>
              <a:path w="1856740" h="66675">
                <a:moveTo>
                  <a:pt x="1389291" y="0"/>
                </a:moveTo>
                <a:lnTo>
                  <a:pt x="1323162" y="66128"/>
                </a:lnTo>
              </a:path>
              <a:path w="1856740" h="66675">
                <a:moveTo>
                  <a:pt x="1428203" y="0"/>
                </a:moveTo>
                <a:lnTo>
                  <a:pt x="1362087" y="66128"/>
                </a:lnTo>
              </a:path>
              <a:path w="1856740" h="66675">
                <a:moveTo>
                  <a:pt x="1467116" y="0"/>
                </a:moveTo>
                <a:lnTo>
                  <a:pt x="1401000" y="66128"/>
                </a:lnTo>
              </a:path>
              <a:path w="1856740" h="66675">
                <a:moveTo>
                  <a:pt x="1506042" y="0"/>
                </a:moveTo>
                <a:lnTo>
                  <a:pt x="1439913" y="66128"/>
                </a:lnTo>
              </a:path>
              <a:path w="1856740" h="66675">
                <a:moveTo>
                  <a:pt x="1544955" y="0"/>
                </a:moveTo>
                <a:lnTo>
                  <a:pt x="1478826" y="66128"/>
                </a:lnTo>
              </a:path>
              <a:path w="1856740" h="66675">
                <a:moveTo>
                  <a:pt x="1583867" y="0"/>
                </a:moveTo>
                <a:lnTo>
                  <a:pt x="1517751" y="66128"/>
                </a:lnTo>
              </a:path>
              <a:path w="1856740" h="66675">
                <a:moveTo>
                  <a:pt x="1622793" y="0"/>
                </a:moveTo>
                <a:lnTo>
                  <a:pt x="1556664" y="66128"/>
                </a:lnTo>
              </a:path>
              <a:path w="1856740" h="66675">
                <a:moveTo>
                  <a:pt x="1661706" y="0"/>
                </a:moveTo>
                <a:lnTo>
                  <a:pt x="1595577" y="66128"/>
                </a:lnTo>
              </a:path>
              <a:path w="1856740" h="66675">
                <a:moveTo>
                  <a:pt x="1700618" y="0"/>
                </a:moveTo>
                <a:lnTo>
                  <a:pt x="1634502" y="66128"/>
                </a:lnTo>
              </a:path>
              <a:path w="1856740" h="66675">
                <a:moveTo>
                  <a:pt x="1739531" y="0"/>
                </a:moveTo>
                <a:lnTo>
                  <a:pt x="1673415" y="66128"/>
                </a:lnTo>
              </a:path>
              <a:path w="1856740" h="66675">
                <a:moveTo>
                  <a:pt x="1778457" y="0"/>
                </a:moveTo>
                <a:lnTo>
                  <a:pt x="1712328" y="66128"/>
                </a:lnTo>
              </a:path>
              <a:path w="1856740" h="66675">
                <a:moveTo>
                  <a:pt x="1817370" y="0"/>
                </a:moveTo>
                <a:lnTo>
                  <a:pt x="1751241" y="66128"/>
                </a:lnTo>
              </a:path>
              <a:path w="1856740" h="66675">
                <a:moveTo>
                  <a:pt x="1856282" y="0"/>
                </a:moveTo>
                <a:lnTo>
                  <a:pt x="1790166" y="66128"/>
                </a:lnTo>
              </a:path>
            </a:pathLst>
          </a:custGeom>
          <a:ln w="14249">
            <a:solidFill>
              <a:srgbClr val="00AEE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8444717" y="7074317"/>
            <a:ext cx="4177665" cy="66675"/>
          </a:xfrm>
          <a:custGeom>
            <a:avLst/>
            <a:gdLst/>
            <a:ahLst/>
            <a:cxnLst/>
            <a:rect l="l" t="t" r="r" b="b"/>
            <a:pathLst>
              <a:path w="4177665" h="66675">
                <a:moveTo>
                  <a:pt x="66128" y="0"/>
                </a:moveTo>
                <a:lnTo>
                  <a:pt x="0" y="66128"/>
                </a:lnTo>
              </a:path>
              <a:path w="4177665" h="66675">
                <a:moveTo>
                  <a:pt x="104559" y="0"/>
                </a:moveTo>
                <a:lnTo>
                  <a:pt x="38430" y="66128"/>
                </a:lnTo>
              </a:path>
              <a:path w="4177665" h="66675">
                <a:moveTo>
                  <a:pt x="142976" y="0"/>
                </a:moveTo>
                <a:lnTo>
                  <a:pt x="76847" y="66128"/>
                </a:lnTo>
              </a:path>
              <a:path w="4177665" h="66675">
                <a:moveTo>
                  <a:pt x="181406" y="0"/>
                </a:moveTo>
                <a:lnTo>
                  <a:pt x="115277" y="66128"/>
                </a:lnTo>
              </a:path>
              <a:path w="4177665" h="66675">
                <a:moveTo>
                  <a:pt x="219824" y="0"/>
                </a:moveTo>
                <a:lnTo>
                  <a:pt x="153708" y="66128"/>
                </a:lnTo>
              </a:path>
              <a:path w="4177665" h="66675">
                <a:moveTo>
                  <a:pt x="258254" y="0"/>
                </a:moveTo>
                <a:lnTo>
                  <a:pt x="192125" y="66128"/>
                </a:lnTo>
              </a:path>
              <a:path w="4177665" h="66675">
                <a:moveTo>
                  <a:pt x="296671" y="0"/>
                </a:moveTo>
                <a:lnTo>
                  <a:pt x="230555" y="66128"/>
                </a:lnTo>
              </a:path>
              <a:path w="4177665" h="66675">
                <a:moveTo>
                  <a:pt x="335102" y="0"/>
                </a:moveTo>
                <a:lnTo>
                  <a:pt x="268973" y="66128"/>
                </a:lnTo>
              </a:path>
              <a:path w="4177665" h="66675">
                <a:moveTo>
                  <a:pt x="373519" y="0"/>
                </a:moveTo>
                <a:lnTo>
                  <a:pt x="307403" y="66128"/>
                </a:lnTo>
              </a:path>
              <a:path w="4177665" h="66675">
                <a:moveTo>
                  <a:pt x="411949" y="0"/>
                </a:moveTo>
                <a:lnTo>
                  <a:pt x="345820" y="66128"/>
                </a:lnTo>
              </a:path>
              <a:path w="4177665" h="66675">
                <a:moveTo>
                  <a:pt x="450367" y="0"/>
                </a:moveTo>
                <a:lnTo>
                  <a:pt x="384251" y="66128"/>
                </a:lnTo>
              </a:path>
              <a:path w="4177665" h="66675">
                <a:moveTo>
                  <a:pt x="488797" y="0"/>
                </a:moveTo>
                <a:lnTo>
                  <a:pt x="422668" y="66128"/>
                </a:lnTo>
              </a:path>
              <a:path w="4177665" h="66675">
                <a:moveTo>
                  <a:pt x="527227" y="0"/>
                </a:moveTo>
                <a:lnTo>
                  <a:pt x="461098" y="66128"/>
                </a:lnTo>
              </a:path>
              <a:path w="4177665" h="66675">
                <a:moveTo>
                  <a:pt x="565645" y="0"/>
                </a:moveTo>
                <a:lnTo>
                  <a:pt x="499516" y="66128"/>
                </a:lnTo>
              </a:path>
              <a:path w="4177665" h="66675">
                <a:moveTo>
                  <a:pt x="604075" y="0"/>
                </a:moveTo>
                <a:lnTo>
                  <a:pt x="537946" y="66128"/>
                </a:lnTo>
              </a:path>
              <a:path w="4177665" h="66675">
                <a:moveTo>
                  <a:pt x="642493" y="0"/>
                </a:moveTo>
                <a:lnTo>
                  <a:pt x="576376" y="66128"/>
                </a:lnTo>
              </a:path>
              <a:path w="4177665" h="66675">
                <a:moveTo>
                  <a:pt x="680923" y="0"/>
                </a:moveTo>
                <a:lnTo>
                  <a:pt x="614794" y="66128"/>
                </a:lnTo>
              </a:path>
              <a:path w="4177665" h="66675">
                <a:moveTo>
                  <a:pt x="719340" y="0"/>
                </a:moveTo>
                <a:lnTo>
                  <a:pt x="653224" y="66128"/>
                </a:lnTo>
              </a:path>
              <a:path w="4177665" h="66675">
                <a:moveTo>
                  <a:pt x="757770" y="0"/>
                </a:moveTo>
                <a:lnTo>
                  <a:pt x="691641" y="66128"/>
                </a:lnTo>
              </a:path>
              <a:path w="4177665" h="66675">
                <a:moveTo>
                  <a:pt x="796188" y="0"/>
                </a:moveTo>
                <a:lnTo>
                  <a:pt x="730072" y="66128"/>
                </a:lnTo>
              </a:path>
              <a:path w="4177665" h="66675">
                <a:moveTo>
                  <a:pt x="834618" y="0"/>
                </a:moveTo>
                <a:lnTo>
                  <a:pt x="768489" y="66128"/>
                </a:lnTo>
              </a:path>
              <a:path w="4177665" h="66675">
                <a:moveTo>
                  <a:pt x="873036" y="0"/>
                </a:moveTo>
                <a:lnTo>
                  <a:pt x="806919" y="66128"/>
                </a:lnTo>
              </a:path>
              <a:path w="4177665" h="66675">
                <a:moveTo>
                  <a:pt x="911466" y="0"/>
                </a:moveTo>
                <a:lnTo>
                  <a:pt x="845337" y="66128"/>
                </a:lnTo>
              </a:path>
              <a:path w="4177665" h="66675">
                <a:moveTo>
                  <a:pt x="949896" y="0"/>
                </a:moveTo>
                <a:lnTo>
                  <a:pt x="883767" y="66128"/>
                </a:lnTo>
              </a:path>
              <a:path w="4177665" h="66675">
                <a:moveTo>
                  <a:pt x="988313" y="0"/>
                </a:moveTo>
                <a:lnTo>
                  <a:pt x="922185" y="66128"/>
                </a:lnTo>
              </a:path>
              <a:path w="4177665" h="66675">
                <a:moveTo>
                  <a:pt x="1026744" y="0"/>
                </a:moveTo>
                <a:lnTo>
                  <a:pt x="960615" y="66128"/>
                </a:lnTo>
              </a:path>
              <a:path w="4177665" h="66675">
                <a:moveTo>
                  <a:pt x="1065161" y="0"/>
                </a:moveTo>
                <a:lnTo>
                  <a:pt x="999045" y="66128"/>
                </a:lnTo>
              </a:path>
              <a:path w="4177665" h="66675">
                <a:moveTo>
                  <a:pt x="1103591" y="0"/>
                </a:moveTo>
                <a:lnTo>
                  <a:pt x="1037463" y="66128"/>
                </a:lnTo>
              </a:path>
              <a:path w="4177665" h="66675">
                <a:moveTo>
                  <a:pt x="1142009" y="0"/>
                </a:moveTo>
                <a:lnTo>
                  <a:pt x="1075893" y="66128"/>
                </a:lnTo>
              </a:path>
              <a:path w="4177665" h="66675">
                <a:moveTo>
                  <a:pt x="1180439" y="0"/>
                </a:moveTo>
                <a:lnTo>
                  <a:pt x="1114310" y="66128"/>
                </a:lnTo>
              </a:path>
              <a:path w="4177665" h="66675">
                <a:moveTo>
                  <a:pt x="1218857" y="0"/>
                </a:moveTo>
                <a:lnTo>
                  <a:pt x="1152740" y="66128"/>
                </a:lnTo>
              </a:path>
              <a:path w="4177665" h="66675">
                <a:moveTo>
                  <a:pt x="1257287" y="0"/>
                </a:moveTo>
                <a:lnTo>
                  <a:pt x="1191158" y="66128"/>
                </a:lnTo>
              </a:path>
              <a:path w="4177665" h="66675">
                <a:moveTo>
                  <a:pt x="1295717" y="0"/>
                </a:moveTo>
                <a:lnTo>
                  <a:pt x="1229588" y="66128"/>
                </a:lnTo>
              </a:path>
              <a:path w="4177665" h="66675">
                <a:moveTo>
                  <a:pt x="1334135" y="0"/>
                </a:moveTo>
                <a:lnTo>
                  <a:pt x="1268006" y="66128"/>
                </a:lnTo>
              </a:path>
              <a:path w="4177665" h="66675">
                <a:moveTo>
                  <a:pt x="1372565" y="0"/>
                </a:moveTo>
                <a:lnTo>
                  <a:pt x="1306436" y="66128"/>
                </a:lnTo>
              </a:path>
              <a:path w="4177665" h="66675">
                <a:moveTo>
                  <a:pt x="1410982" y="0"/>
                </a:moveTo>
                <a:lnTo>
                  <a:pt x="1344866" y="66128"/>
                </a:lnTo>
              </a:path>
              <a:path w="4177665" h="66675">
                <a:moveTo>
                  <a:pt x="1449412" y="0"/>
                </a:moveTo>
                <a:lnTo>
                  <a:pt x="1383283" y="66128"/>
                </a:lnTo>
              </a:path>
              <a:path w="4177665" h="66675">
                <a:moveTo>
                  <a:pt x="1487830" y="0"/>
                </a:moveTo>
                <a:lnTo>
                  <a:pt x="1421714" y="66128"/>
                </a:lnTo>
              </a:path>
              <a:path w="4177665" h="66675">
                <a:moveTo>
                  <a:pt x="1526260" y="0"/>
                </a:moveTo>
                <a:lnTo>
                  <a:pt x="1460131" y="66128"/>
                </a:lnTo>
              </a:path>
              <a:path w="4177665" h="66675">
                <a:moveTo>
                  <a:pt x="1564678" y="0"/>
                </a:moveTo>
                <a:lnTo>
                  <a:pt x="1498561" y="66128"/>
                </a:lnTo>
              </a:path>
              <a:path w="4177665" h="66675">
                <a:moveTo>
                  <a:pt x="1603108" y="0"/>
                </a:moveTo>
                <a:lnTo>
                  <a:pt x="1536979" y="66128"/>
                </a:lnTo>
              </a:path>
              <a:path w="4177665" h="66675">
                <a:moveTo>
                  <a:pt x="1641525" y="0"/>
                </a:moveTo>
                <a:lnTo>
                  <a:pt x="1575409" y="66128"/>
                </a:lnTo>
              </a:path>
              <a:path w="4177665" h="66675">
                <a:moveTo>
                  <a:pt x="1679955" y="0"/>
                </a:moveTo>
                <a:lnTo>
                  <a:pt x="1613827" y="66128"/>
                </a:lnTo>
              </a:path>
              <a:path w="4177665" h="66675">
                <a:moveTo>
                  <a:pt x="1718386" y="0"/>
                </a:moveTo>
                <a:lnTo>
                  <a:pt x="1652257" y="66128"/>
                </a:lnTo>
              </a:path>
              <a:path w="4177665" h="66675">
                <a:moveTo>
                  <a:pt x="1756803" y="0"/>
                </a:moveTo>
                <a:lnTo>
                  <a:pt x="1690674" y="66128"/>
                </a:lnTo>
              </a:path>
              <a:path w="4177665" h="66675">
                <a:moveTo>
                  <a:pt x="1795233" y="0"/>
                </a:moveTo>
                <a:lnTo>
                  <a:pt x="1729105" y="66128"/>
                </a:lnTo>
              </a:path>
              <a:path w="4177665" h="66675">
                <a:moveTo>
                  <a:pt x="1833651" y="0"/>
                </a:moveTo>
                <a:lnTo>
                  <a:pt x="1767535" y="66128"/>
                </a:lnTo>
              </a:path>
              <a:path w="4177665" h="66675">
                <a:moveTo>
                  <a:pt x="1872081" y="0"/>
                </a:moveTo>
                <a:lnTo>
                  <a:pt x="1805952" y="66128"/>
                </a:lnTo>
              </a:path>
              <a:path w="4177665" h="66675">
                <a:moveTo>
                  <a:pt x="1910499" y="0"/>
                </a:moveTo>
                <a:lnTo>
                  <a:pt x="1844382" y="66128"/>
                </a:lnTo>
              </a:path>
              <a:path w="4177665" h="66675">
                <a:moveTo>
                  <a:pt x="1948929" y="0"/>
                </a:moveTo>
                <a:lnTo>
                  <a:pt x="1882800" y="66128"/>
                </a:lnTo>
              </a:path>
              <a:path w="4177665" h="66675">
                <a:moveTo>
                  <a:pt x="1987346" y="0"/>
                </a:moveTo>
                <a:lnTo>
                  <a:pt x="1921230" y="66128"/>
                </a:lnTo>
              </a:path>
              <a:path w="4177665" h="66675">
                <a:moveTo>
                  <a:pt x="2025777" y="0"/>
                </a:moveTo>
                <a:lnTo>
                  <a:pt x="1959648" y="66128"/>
                </a:lnTo>
              </a:path>
              <a:path w="4177665" h="66675">
                <a:moveTo>
                  <a:pt x="2064194" y="0"/>
                </a:moveTo>
                <a:lnTo>
                  <a:pt x="1998078" y="66128"/>
                </a:lnTo>
              </a:path>
              <a:path w="4177665" h="66675">
                <a:moveTo>
                  <a:pt x="2102624" y="0"/>
                </a:moveTo>
                <a:lnTo>
                  <a:pt x="2036495" y="66128"/>
                </a:lnTo>
              </a:path>
              <a:path w="4177665" h="66675">
                <a:moveTo>
                  <a:pt x="2141054" y="0"/>
                </a:moveTo>
                <a:lnTo>
                  <a:pt x="2074926" y="66128"/>
                </a:lnTo>
              </a:path>
              <a:path w="4177665" h="66675">
                <a:moveTo>
                  <a:pt x="2179472" y="0"/>
                </a:moveTo>
                <a:lnTo>
                  <a:pt x="2113343" y="66128"/>
                </a:lnTo>
              </a:path>
              <a:path w="4177665" h="66675">
                <a:moveTo>
                  <a:pt x="2217902" y="0"/>
                </a:moveTo>
                <a:lnTo>
                  <a:pt x="2151773" y="66128"/>
                </a:lnTo>
              </a:path>
              <a:path w="4177665" h="66675">
                <a:moveTo>
                  <a:pt x="2256320" y="0"/>
                </a:moveTo>
                <a:lnTo>
                  <a:pt x="2190203" y="66128"/>
                </a:lnTo>
              </a:path>
              <a:path w="4177665" h="66675">
                <a:moveTo>
                  <a:pt x="2294750" y="0"/>
                </a:moveTo>
                <a:lnTo>
                  <a:pt x="2228621" y="66128"/>
                </a:lnTo>
              </a:path>
              <a:path w="4177665" h="66675">
                <a:moveTo>
                  <a:pt x="2333167" y="0"/>
                </a:moveTo>
                <a:lnTo>
                  <a:pt x="2267051" y="66128"/>
                </a:lnTo>
              </a:path>
              <a:path w="4177665" h="66675">
                <a:moveTo>
                  <a:pt x="2371597" y="0"/>
                </a:moveTo>
                <a:lnTo>
                  <a:pt x="2305469" y="66128"/>
                </a:lnTo>
              </a:path>
              <a:path w="4177665" h="66675">
                <a:moveTo>
                  <a:pt x="2410015" y="0"/>
                </a:moveTo>
                <a:lnTo>
                  <a:pt x="2343899" y="66128"/>
                </a:lnTo>
              </a:path>
              <a:path w="4177665" h="66675">
                <a:moveTo>
                  <a:pt x="2448445" y="0"/>
                </a:moveTo>
                <a:lnTo>
                  <a:pt x="2382316" y="66128"/>
                </a:lnTo>
              </a:path>
              <a:path w="4177665" h="66675">
                <a:moveTo>
                  <a:pt x="2486863" y="0"/>
                </a:moveTo>
                <a:lnTo>
                  <a:pt x="2420747" y="66128"/>
                </a:lnTo>
              </a:path>
              <a:path w="4177665" h="66675">
                <a:moveTo>
                  <a:pt x="2525293" y="0"/>
                </a:moveTo>
                <a:lnTo>
                  <a:pt x="2459164" y="66128"/>
                </a:lnTo>
              </a:path>
              <a:path w="4177665" h="66675">
                <a:moveTo>
                  <a:pt x="2563723" y="0"/>
                </a:moveTo>
                <a:lnTo>
                  <a:pt x="2497594" y="66128"/>
                </a:lnTo>
              </a:path>
              <a:path w="4177665" h="66675">
                <a:moveTo>
                  <a:pt x="2602141" y="0"/>
                </a:moveTo>
                <a:lnTo>
                  <a:pt x="2536012" y="66128"/>
                </a:lnTo>
              </a:path>
              <a:path w="4177665" h="66675">
                <a:moveTo>
                  <a:pt x="2640571" y="0"/>
                </a:moveTo>
                <a:lnTo>
                  <a:pt x="2574442" y="66128"/>
                </a:lnTo>
              </a:path>
              <a:path w="4177665" h="66675">
                <a:moveTo>
                  <a:pt x="2678988" y="0"/>
                </a:moveTo>
                <a:lnTo>
                  <a:pt x="2612872" y="66128"/>
                </a:lnTo>
              </a:path>
              <a:path w="4177665" h="66675">
                <a:moveTo>
                  <a:pt x="2717419" y="0"/>
                </a:moveTo>
                <a:lnTo>
                  <a:pt x="2651290" y="66128"/>
                </a:lnTo>
              </a:path>
              <a:path w="4177665" h="66675">
                <a:moveTo>
                  <a:pt x="2755836" y="0"/>
                </a:moveTo>
                <a:lnTo>
                  <a:pt x="2689720" y="66128"/>
                </a:lnTo>
              </a:path>
              <a:path w="4177665" h="66675">
                <a:moveTo>
                  <a:pt x="2794266" y="0"/>
                </a:moveTo>
                <a:lnTo>
                  <a:pt x="2728137" y="66128"/>
                </a:lnTo>
              </a:path>
              <a:path w="4177665" h="66675">
                <a:moveTo>
                  <a:pt x="2832684" y="0"/>
                </a:moveTo>
                <a:lnTo>
                  <a:pt x="2766568" y="66128"/>
                </a:lnTo>
              </a:path>
              <a:path w="4177665" h="66675">
                <a:moveTo>
                  <a:pt x="2871114" y="0"/>
                </a:moveTo>
                <a:lnTo>
                  <a:pt x="2804985" y="66128"/>
                </a:lnTo>
              </a:path>
              <a:path w="4177665" h="66675">
                <a:moveTo>
                  <a:pt x="2909544" y="0"/>
                </a:moveTo>
                <a:lnTo>
                  <a:pt x="2843415" y="66128"/>
                </a:lnTo>
              </a:path>
              <a:path w="4177665" h="66675">
                <a:moveTo>
                  <a:pt x="2947962" y="0"/>
                </a:moveTo>
                <a:lnTo>
                  <a:pt x="2881833" y="66128"/>
                </a:lnTo>
              </a:path>
              <a:path w="4177665" h="66675">
                <a:moveTo>
                  <a:pt x="2986392" y="0"/>
                </a:moveTo>
                <a:lnTo>
                  <a:pt x="2920263" y="66128"/>
                </a:lnTo>
              </a:path>
              <a:path w="4177665" h="66675">
                <a:moveTo>
                  <a:pt x="3024809" y="0"/>
                </a:moveTo>
                <a:lnTo>
                  <a:pt x="2958680" y="66128"/>
                </a:lnTo>
              </a:path>
              <a:path w="4177665" h="66675">
                <a:moveTo>
                  <a:pt x="3063240" y="0"/>
                </a:moveTo>
                <a:lnTo>
                  <a:pt x="2997111" y="66128"/>
                </a:lnTo>
              </a:path>
              <a:path w="4177665" h="66675">
                <a:moveTo>
                  <a:pt x="3101657" y="0"/>
                </a:moveTo>
                <a:lnTo>
                  <a:pt x="3035541" y="66128"/>
                </a:lnTo>
              </a:path>
              <a:path w="4177665" h="66675">
                <a:moveTo>
                  <a:pt x="3140087" y="0"/>
                </a:moveTo>
                <a:lnTo>
                  <a:pt x="3073958" y="66128"/>
                </a:lnTo>
              </a:path>
              <a:path w="4177665" h="66675">
                <a:moveTo>
                  <a:pt x="3178505" y="0"/>
                </a:moveTo>
                <a:lnTo>
                  <a:pt x="3112389" y="66128"/>
                </a:lnTo>
              </a:path>
              <a:path w="4177665" h="66675">
                <a:moveTo>
                  <a:pt x="3216935" y="0"/>
                </a:moveTo>
                <a:lnTo>
                  <a:pt x="3150806" y="66128"/>
                </a:lnTo>
              </a:path>
              <a:path w="4177665" h="66675">
                <a:moveTo>
                  <a:pt x="3255352" y="0"/>
                </a:moveTo>
                <a:lnTo>
                  <a:pt x="3189236" y="66128"/>
                </a:lnTo>
              </a:path>
              <a:path w="4177665" h="66675">
                <a:moveTo>
                  <a:pt x="3293783" y="0"/>
                </a:moveTo>
                <a:lnTo>
                  <a:pt x="3227654" y="66128"/>
                </a:lnTo>
              </a:path>
              <a:path w="4177665" h="66675">
                <a:moveTo>
                  <a:pt x="3332213" y="0"/>
                </a:moveTo>
                <a:lnTo>
                  <a:pt x="3266084" y="66128"/>
                </a:lnTo>
              </a:path>
              <a:path w="4177665" h="66675">
                <a:moveTo>
                  <a:pt x="3370630" y="0"/>
                </a:moveTo>
                <a:lnTo>
                  <a:pt x="3304501" y="66128"/>
                </a:lnTo>
              </a:path>
              <a:path w="4177665" h="66675">
                <a:moveTo>
                  <a:pt x="3409061" y="0"/>
                </a:moveTo>
                <a:lnTo>
                  <a:pt x="3342932" y="66128"/>
                </a:lnTo>
              </a:path>
              <a:path w="4177665" h="66675">
                <a:moveTo>
                  <a:pt x="3447478" y="0"/>
                </a:moveTo>
                <a:lnTo>
                  <a:pt x="3381362" y="66128"/>
                </a:lnTo>
              </a:path>
              <a:path w="4177665" h="66675">
                <a:moveTo>
                  <a:pt x="3485908" y="0"/>
                </a:moveTo>
                <a:lnTo>
                  <a:pt x="3419779" y="66128"/>
                </a:lnTo>
              </a:path>
              <a:path w="4177665" h="66675">
                <a:moveTo>
                  <a:pt x="3524326" y="0"/>
                </a:moveTo>
                <a:lnTo>
                  <a:pt x="3458210" y="66128"/>
                </a:lnTo>
              </a:path>
              <a:path w="4177665" h="66675">
                <a:moveTo>
                  <a:pt x="3562756" y="0"/>
                </a:moveTo>
                <a:lnTo>
                  <a:pt x="3496627" y="66128"/>
                </a:lnTo>
              </a:path>
              <a:path w="4177665" h="66675">
                <a:moveTo>
                  <a:pt x="3601173" y="0"/>
                </a:moveTo>
                <a:lnTo>
                  <a:pt x="3535057" y="66128"/>
                </a:lnTo>
              </a:path>
              <a:path w="4177665" h="66675">
                <a:moveTo>
                  <a:pt x="3639604" y="0"/>
                </a:moveTo>
                <a:lnTo>
                  <a:pt x="3573475" y="66128"/>
                </a:lnTo>
              </a:path>
              <a:path w="4177665" h="66675">
                <a:moveTo>
                  <a:pt x="3678021" y="0"/>
                </a:moveTo>
                <a:lnTo>
                  <a:pt x="3611905" y="66128"/>
                </a:lnTo>
              </a:path>
              <a:path w="4177665" h="66675">
                <a:moveTo>
                  <a:pt x="3716451" y="0"/>
                </a:moveTo>
                <a:lnTo>
                  <a:pt x="3650322" y="66128"/>
                </a:lnTo>
              </a:path>
              <a:path w="4177665" h="66675">
                <a:moveTo>
                  <a:pt x="3754881" y="0"/>
                </a:moveTo>
                <a:lnTo>
                  <a:pt x="3688753" y="66128"/>
                </a:lnTo>
              </a:path>
              <a:path w="4177665" h="66675">
                <a:moveTo>
                  <a:pt x="3793299" y="0"/>
                </a:moveTo>
                <a:lnTo>
                  <a:pt x="3727170" y="66128"/>
                </a:lnTo>
              </a:path>
              <a:path w="4177665" h="66675">
                <a:moveTo>
                  <a:pt x="3831729" y="0"/>
                </a:moveTo>
                <a:lnTo>
                  <a:pt x="3765600" y="66128"/>
                </a:lnTo>
              </a:path>
              <a:path w="4177665" h="66675">
                <a:moveTo>
                  <a:pt x="3870147" y="0"/>
                </a:moveTo>
                <a:lnTo>
                  <a:pt x="3804030" y="66128"/>
                </a:lnTo>
              </a:path>
              <a:path w="4177665" h="66675">
                <a:moveTo>
                  <a:pt x="3908577" y="0"/>
                </a:moveTo>
                <a:lnTo>
                  <a:pt x="3842448" y="66128"/>
                </a:lnTo>
              </a:path>
              <a:path w="4177665" h="66675">
                <a:moveTo>
                  <a:pt x="3946994" y="0"/>
                </a:moveTo>
                <a:lnTo>
                  <a:pt x="3880878" y="66128"/>
                </a:lnTo>
              </a:path>
              <a:path w="4177665" h="66675">
                <a:moveTo>
                  <a:pt x="3985425" y="0"/>
                </a:moveTo>
                <a:lnTo>
                  <a:pt x="3919296" y="66128"/>
                </a:lnTo>
              </a:path>
              <a:path w="4177665" h="66675">
                <a:moveTo>
                  <a:pt x="4023842" y="0"/>
                </a:moveTo>
                <a:lnTo>
                  <a:pt x="3957726" y="66128"/>
                </a:lnTo>
              </a:path>
              <a:path w="4177665" h="66675">
                <a:moveTo>
                  <a:pt x="4062272" y="0"/>
                </a:moveTo>
                <a:lnTo>
                  <a:pt x="3996143" y="66128"/>
                </a:lnTo>
              </a:path>
              <a:path w="4177665" h="66675">
                <a:moveTo>
                  <a:pt x="4100690" y="0"/>
                </a:moveTo>
                <a:lnTo>
                  <a:pt x="4034574" y="66128"/>
                </a:lnTo>
              </a:path>
              <a:path w="4177665" h="66675">
                <a:moveTo>
                  <a:pt x="4139120" y="0"/>
                </a:moveTo>
                <a:lnTo>
                  <a:pt x="4072991" y="66128"/>
                </a:lnTo>
              </a:path>
              <a:path w="4177665" h="66675">
                <a:moveTo>
                  <a:pt x="4177550" y="0"/>
                </a:moveTo>
                <a:lnTo>
                  <a:pt x="4111421" y="66128"/>
                </a:lnTo>
              </a:path>
            </a:pathLst>
          </a:custGeom>
          <a:ln w="14249">
            <a:solidFill>
              <a:srgbClr val="00AEE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643834" y="7472640"/>
            <a:ext cx="3444875" cy="66675"/>
          </a:xfrm>
          <a:custGeom>
            <a:avLst/>
            <a:gdLst/>
            <a:ahLst/>
            <a:cxnLst/>
            <a:rect l="l" t="t" r="r" b="b"/>
            <a:pathLst>
              <a:path w="3444875" h="66675">
                <a:moveTo>
                  <a:pt x="66128" y="0"/>
                </a:moveTo>
                <a:lnTo>
                  <a:pt x="0" y="66128"/>
                </a:lnTo>
              </a:path>
              <a:path w="3444875" h="66675">
                <a:moveTo>
                  <a:pt x="104520" y="0"/>
                </a:moveTo>
                <a:lnTo>
                  <a:pt x="38392" y="66128"/>
                </a:lnTo>
              </a:path>
              <a:path w="3444875" h="66675">
                <a:moveTo>
                  <a:pt x="142913" y="0"/>
                </a:moveTo>
                <a:lnTo>
                  <a:pt x="76784" y="66128"/>
                </a:lnTo>
              </a:path>
              <a:path w="3444875" h="66675">
                <a:moveTo>
                  <a:pt x="181305" y="0"/>
                </a:moveTo>
                <a:lnTo>
                  <a:pt x="115176" y="66128"/>
                </a:lnTo>
              </a:path>
              <a:path w="3444875" h="66675">
                <a:moveTo>
                  <a:pt x="219697" y="0"/>
                </a:moveTo>
                <a:lnTo>
                  <a:pt x="153568" y="66128"/>
                </a:lnTo>
              </a:path>
              <a:path w="3444875" h="66675">
                <a:moveTo>
                  <a:pt x="258089" y="0"/>
                </a:moveTo>
                <a:lnTo>
                  <a:pt x="191960" y="66128"/>
                </a:lnTo>
              </a:path>
              <a:path w="3444875" h="66675">
                <a:moveTo>
                  <a:pt x="296481" y="0"/>
                </a:moveTo>
                <a:lnTo>
                  <a:pt x="230352" y="66128"/>
                </a:lnTo>
              </a:path>
              <a:path w="3444875" h="66675">
                <a:moveTo>
                  <a:pt x="334873" y="0"/>
                </a:moveTo>
                <a:lnTo>
                  <a:pt x="268744" y="66128"/>
                </a:lnTo>
              </a:path>
              <a:path w="3444875" h="66675">
                <a:moveTo>
                  <a:pt x="373265" y="0"/>
                </a:moveTo>
                <a:lnTo>
                  <a:pt x="307136" y="66128"/>
                </a:lnTo>
              </a:path>
              <a:path w="3444875" h="66675">
                <a:moveTo>
                  <a:pt x="411657" y="0"/>
                </a:moveTo>
                <a:lnTo>
                  <a:pt x="345528" y="66128"/>
                </a:lnTo>
              </a:path>
              <a:path w="3444875" h="66675">
                <a:moveTo>
                  <a:pt x="450049" y="0"/>
                </a:moveTo>
                <a:lnTo>
                  <a:pt x="383933" y="66128"/>
                </a:lnTo>
              </a:path>
              <a:path w="3444875" h="66675">
                <a:moveTo>
                  <a:pt x="488441" y="0"/>
                </a:moveTo>
                <a:lnTo>
                  <a:pt x="422325" y="66128"/>
                </a:lnTo>
              </a:path>
              <a:path w="3444875" h="66675">
                <a:moveTo>
                  <a:pt x="526834" y="0"/>
                </a:moveTo>
                <a:lnTo>
                  <a:pt x="460717" y="66128"/>
                </a:lnTo>
              </a:path>
              <a:path w="3444875" h="66675">
                <a:moveTo>
                  <a:pt x="565226" y="0"/>
                </a:moveTo>
                <a:lnTo>
                  <a:pt x="499109" y="66128"/>
                </a:lnTo>
              </a:path>
              <a:path w="3444875" h="66675">
                <a:moveTo>
                  <a:pt x="603618" y="0"/>
                </a:moveTo>
                <a:lnTo>
                  <a:pt x="537502" y="66128"/>
                </a:lnTo>
              </a:path>
              <a:path w="3444875" h="66675">
                <a:moveTo>
                  <a:pt x="642010" y="0"/>
                </a:moveTo>
                <a:lnTo>
                  <a:pt x="575894" y="66128"/>
                </a:lnTo>
              </a:path>
              <a:path w="3444875" h="66675">
                <a:moveTo>
                  <a:pt x="680402" y="0"/>
                </a:moveTo>
                <a:lnTo>
                  <a:pt x="614286" y="66128"/>
                </a:lnTo>
              </a:path>
              <a:path w="3444875" h="66675">
                <a:moveTo>
                  <a:pt x="718794" y="0"/>
                </a:moveTo>
                <a:lnTo>
                  <a:pt x="652678" y="66128"/>
                </a:lnTo>
              </a:path>
              <a:path w="3444875" h="66675">
                <a:moveTo>
                  <a:pt x="757186" y="0"/>
                </a:moveTo>
                <a:lnTo>
                  <a:pt x="691070" y="66128"/>
                </a:lnTo>
              </a:path>
              <a:path w="3444875" h="66675">
                <a:moveTo>
                  <a:pt x="795578" y="0"/>
                </a:moveTo>
                <a:lnTo>
                  <a:pt x="729462" y="66128"/>
                </a:lnTo>
              </a:path>
              <a:path w="3444875" h="66675">
                <a:moveTo>
                  <a:pt x="833970" y="0"/>
                </a:moveTo>
                <a:lnTo>
                  <a:pt x="767854" y="66128"/>
                </a:lnTo>
              </a:path>
              <a:path w="3444875" h="66675">
                <a:moveTo>
                  <a:pt x="872363" y="0"/>
                </a:moveTo>
                <a:lnTo>
                  <a:pt x="806246" y="66128"/>
                </a:lnTo>
              </a:path>
              <a:path w="3444875" h="66675">
                <a:moveTo>
                  <a:pt x="910755" y="0"/>
                </a:moveTo>
                <a:lnTo>
                  <a:pt x="844638" y="66128"/>
                </a:lnTo>
              </a:path>
              <a:path w="3444875" h="66675">
                <a:moveTo>
                  <a:pt x="949147" y="0"/>
                </a:moveTo>
                <a:lnTo>
                  <a:pt x="883030" y="66128"/>
                </a:lnTo>
              </a:path>
              <a:path w="3444875" h="66675">
                <a:moveTo>
                  <a:pt x="987539" y="0"/>
                </a:moveTo>
                <a:lnTo>
                  <a:pt x="921423" y="66128"/>
                </a:lnTo>
              </a:path>
              <a:path w="3444875" h="66675">
                <a:moveTo>
                  <a:pt x="1025931" y="0"/>
                </a:moveTo>
                <a:lnTo>
                  <a:pt x="959815" y="66128"/>
                </a:lnTo>
              </a:path>
              <a:path w="3444875" h="66675">
                <a:moveTo>
                  <a:pt x="1064323" y="0"/>
                </a:moveTo>
                <a:lnTo>
                  <a:pt x="998207" y="66128"/>
                </a:lnTo>
              </a:path>
              <a:path w="3444875" h="66675">
                <a:moveTo>
                  <a:pt x="1102715" y="0"/>
                </a:moveTo>
                <a:lnTo>
                  <a:pt x="1036599" y="66128"/>
                </a:lnTo>
              </a:path>
              <a:path w="3444875" h="66675">
                <a:moveTo>
                  <a:pt x="1141107" y="0"/>
                </a:moveTo>
                <a:lnTo>
                  <a:pt x="1074991" y="66128"/>
                </a:lnTo>
              </a:path>
              <a:path w="3444875" h="66675">
                <a:moveTo>
                  <a:pt x="1179499" y="0"/>
                </a:moveTo>
                <a:lnTo>
                  <a:pt x="1113383" y="66128"/>
                </a:lnTo>
              </a:path>
              <a:path w="3444875" h="66675">
                <a:moveTo>
                  <a:pt x="1217891" y="0"/>
                </a:moveTo>
                <a:lnTo>
                  <a:pt x="1151775" y="66128"/>
                </a:lnTo>
              </a:path>
              <a:path w="3444875" h="66675">
                <a:moveTo>
                  <a:pt x="1256296" y="0"/>
                </a:moveTo>
                <a:lnTo>
                  <a:pt x="1190167" y="66128"/>
                </a:lnTo>
              </a:path>
              <a:path w="3444875" h="66675">
                <a:moveTo>
                  <a:pt x="1294688" y="0"/>
                </a:moveTo>
                <a:lnTo>
                  <a:pt x="1228559" y="66128"/>
                </a:lnTo>
              </a:path>
              <a:path w="3444875" h="66675">
                <a:moveTo>
                  <a:pt x="1333080" y="0"/>
                </a:moveTo>
                <a:lnTo>
                  <a:pt x="1266952" y="66128"/>
                </a:lnTo>
              </a:path>
              <a:path w="3444875" h="66675">
                <a:moveTo>
                  <a:pt x="1371473" y="0"/>
                </a:moveTo>
                <a:lnTo>
                  <a:pt x="1305344" y="66128"/>
                </a:lnTo>
              </a:path>
              <a:path w="3444875" h="66675">
                <a:moveTo>
                  <a:pt x="1409865" y="0"/>
                </a:moveTo>
                <a:lnTo>
                  <a:pt x="1343736" y="66128"/>
                </a:lnTo>
              </a:path>
              <a:path w="3444875" h="66675">
                <a:moveTo>
                  <a:pt x="1448257" y="0"/>
                </a:moveTo>
                <a:lnTo>
                  <a:pt x="1382128" y="66128"/>
                </a:lnTo>
              </a:path>
              <a:path w="3444875" h="66675">
                <a:moveTo>
                  <a:pt x="1486649" y="0"/>
                </a:moveTo>
                <a:lnTo>
                  <a:pt x="1420520" y="66128"/>
                </a:lnTo>
              </a:path>
              <a:path w="3444875" h="66675">
                <a:moveTo>
                  <a:pt x="1525041" y="0"/>
                </a:moveTo>
                <a:lnTo>
                  <a:pt x="1458912" y="66128"/>
                </a:lnTo>
              </a:path>
              <a:path w="3444875" h="66675">
                <a:moveTo>
                  <a:pt x="1563433" y="0"/>
                </a:moveTo>
                <a:lnTo>
                  <a:pt x="1497304" y="66128"/>
                </a:lnTo>
              </a:path>
              <a:path w="3444875" h="66675">
                <a:moveTo>
                  <a:pt x="1601825" y="0"/>
                </a:moveTo>
                <a:lnTo>
                  <a:pt x="1535696" y="66128"/>
                </a:lnTo>
              </a:path>
              <a:path w="3444875" h="66675">
                <a:moveTo>
                  <a:pt x="1640217" y="0"/>
                </a:moveTo>
                <a:lnTo>
                  <a:pt x="1574088" y="66128"/>
                </a:lnTo>
              </a:path>
              <a:path w="3444875" h="66675">
                <a:moveTo>
                  <a:pt x="1678609" y="0"/>
                </a:moveTo>
                <a:lnTo>
                  <a:pt x="1612480" y="66128"/>
                </a:lnTo>
              </a:path>
              <a:path w="3444875" h="66675">
                <a:moveTo>
                  <a:pt x="1717001" y="0"/>
                </a:moveTo>
                <a:lnTo>
                  <a:pt x="1650873" y="66128"/>
                </a:lnTo>
              </a:path>
              <a:path w="3444875" h="66675">
                <a:moveTo>
                  <a:pt x="1755394" y="0"/>
                </a:moveTo>
                <a:lnTo>
                  <a:pt x="1689265" y="66128"/>
                </a:lnTo>
              </a:path>
              <a:path w="3444875" h="66675">
                <a:moveTo>
                  <a:pt x="1793786" y="0"/>
                </a:moveTo>
                <a:lnTo>
                  <a:pt x="1727657" y="66128"/>
                </a:lnTo>
              </a:path>
              <a:path w="3444875" h="66675">
                <a:moveTo>
                  <a:pt x="1832178" y="0"/>
                </a:moveTo>
                <a:lnTo>
                  <a:pt x="1766049" y="66128"/>
                </a:lnTo>
              </a:path>
              <a:path w="3444875" h="66675">
                <a:moveTo>
                  <a:pt x="1870570" y="0"/>
                </a:moveTo>
                <a:lnTo>
                  <a:pt x="1804441" y="66128"/>
                </a:lnTo>
              </a:path>
              <a:path w="3444875" h="66675">
                <a:moveTo>
                  <a:pt x="1908962" y="0"/>
                </a:moveTo>
                <a:lnTo>
                  <a:pt x="1842833" y="66128"/>
                </a:lnTo>
              </a:path>
              <a:path w="3444875" h="66675">
                <a:moveTo>
                  <a:pt x="1947354" y="0"/>
                </a:moveTo>
                <a:lnTo>
                  <a:pt x="1881225" y="66128"/>
                </a:lnTo>
              </a:path>
              <a:path w="3444875" h="66675">
                <a:moveTo>
                  <a:pt x="1985746" y="0"/>
                </a:moveTo>
                <a:lnTo>
                  <a:pt x="1919617" y="66128"/>
                </a:lnTo>
              </a:path>
              <a:path w="3444875" h="66675">
                <a:moveTo>
                  <a:pt x="2024138" y="0"/>
                </a:moveTo>
                <a:lnTo>
                  <a:pt x="1958009" y="66128"/>
                </a:lnTo>
              </a:path>
              <a:path w="3444875" h="66675">
                <a:moveTo>
                  <a:pt x="2062530" y="0"/>
                </a:moveTo>
                <a:lnTo>
                  <a:pt x="1996401" y="66128"/>
                </a:lnTo>
              </a:path>
              <a:path w="3444875" h="66675">
                <a:moveTo>
                  <a:pt x="2100922" y="0"/>
                </a:moveTo>
                <a:lnTo>
                  <a:pt x="2034794" y="66128"/>
                </a:lnTo>
              </a:path>
              <a:path w="3444875" h="66675">
                <a:moveTo>
                  <a:pt x="2139315" y="0"/>
                </a:moveTo>
                <a:lnTo>
                  <a:pt x="2073186" y="66128"/>
                </a:lnTo>
              </a:path>
              <a:path w="3444875" h="66675">
                <a:moveTo>
                  <a:pt x="2177707" y="0"/>
                </a:moveTo>
                <a:lnTo>
                  <a:pt x="2111578" y="66128"/>
                </a:lnTo>
              </a:path>
              <a:path w="3444875" h="66675">
                <a:moveTo>
                  <a:pt x="2216099" y="0"/>
                </a:moveTo>
                <a:lnTo>
                  <a:pt x="2149970" y="66128"/>
                </a:lnTo>
              </a:path>
              <a:path w="3444875" h="66675">
                <a:moveTo>
                  <a:pt x="2254491" y="0"/>
                </a:moveTo>
                <a:lnTo>
                  <a:pt x="2188362" y="66128"/>
                </a:lnTo>
              </a:path>
              <a:path w="3444875" h="66675">
                <a:moveTo>
                  <a:pt x="2292883" y="0"/>
                </a:moveTo>
                <a:lnTo>
                  <a:pt x="2226754" y="66128"/>
                </a:lnTo>
              </a:path>
              <a:path w="3444875" h="66675">
                <a:moveTo>
                  <a:pt x="2331275" y="0"/>
                </a:moveTo>
                <a:lnTo>
                  <a:pt x="2265146" y="66128"/>
                </a:lnTo>
              </a:path>
              <a:path w="3444875" h="66675">
                <a:moveTo>
                  <a:pt x="2369667" y="0"/>
                </a:moveTo>
                <a:lnTo>
                  <a:pt x="2303538" y="66128"/>
                </a:lnTo>
              </a:path>
              <a:path w="3444875" h="66675">
                <a:moveTo>
                  <a:pt x="2408059" y="0"/>
                </a:moveTo>
                <a:lnTo>
                  <a:pt x="2341930" y="66128"/>
                </a:lnTo>
              </a:path>
              <a:path w="3444875" h="66675">
                <a:moveTo>
                  <a:pt x="2446451" y="0"/>
                </a:moveTo>
                <a:lnTo>
                  <a:pt x="2380322" y="66128"/>
                </a:lnTo>
              </a:path>
              <a:path w="3444875" h="66675">
                <a:moveTo>
                  <a:pt x="2484843" y="0"/>
                </a:moveTo>
                <a:lnTo>
                  <a:pt x="2418715" y="66128"/>
                </a:lnTo>
              </a:path>
              <a:path w="3444875" h="66675">
                <a:moveTo>
                  <a:pt x="2523236" y="0"/>
                </a:moveTo>
                <a:lnTo>
                  <a:pt x="2457107" y="66128"/>
                </a:lnTo>
              </a:path>
              <a:path w="3444875" h="66675">
                <a:moveTo>
                  <a:pt x="2561628" y="0"/>
                </a:moveTo>
                <a:lnTo>
                  <a:pt x="2495511" y="66128"/>
                </a:lnTo>
              </a:path>
              <a:path w="3444875" h="66675">
                <a:moveTo>
                  <a:pt x="2600020" y="0"/>
                </a:moveTo>
                <a:lnTo>
                  <a:pt x="2533904" y="66128"/>
                </a:lnTo>
              </a:path>
              <a:path w="3444875" h="66675">
                <a:moveTo>
                  <a:pt x="2638412" y="0"/>
                </a:moveTo>
                <a:lnTo>
                  <a:pt x="2572296" y="66128"/>
                </a:lnTo>
              </a:path>
              <a:path w="3444875" h="66675">
                <a:moveTo>
                  <a:pt x="2676804" y="0"/>
                </a:moveTo>
                <a:lnTo>
                  <a:pt x="2610688" y="66128"/>
                </a:lnTo>
              </a:path>
              <a:path w="3444875" h="66675">
                <a:moveTo>
                  <a:pt x="2715196" y="0"/>
                </a:moveTo>
                <a:lnTo>
                  <a:pt x="2649080" y="66128"/>
                </a:lnTo>
              </a:path>
              <a:path w="3444875" h="66675">
                <a:moveTo>
                  <a:pt x="2753588" y="0"/>
                </a:moveTo>
                <a:lnTo>
                  <a:pt x="2687472" y="66128"/>
                </a:lnTo>
              </a:path>
              <a:path w="3444875" h="66675">
                <a:moveTo>
                  <a:pt x="2791980" y="0"/>
                </a:moveTo>
                <a:lnTo>
                  <a:pt x="2725864" y="66128"/>
                </a:lnTo>
              </a:path>
              <a:path w="3444875" h="66675">
                <a:moveTo>
                  <a:pt x="2830372" y="0"/>
                </a:moveTo>
                <a:lnTo>
                  <a:pt x="2764256" y="66128"/>
                </a:lnTo>
              </a:path>
              <a:path w="3444875" h="66675">
                <a:moveTo>
                  <a:pt x="2868764" y="0"/>
                </a:moveTo>
                <a:lnTo>
                  <a:pt x="2802648" y="66128"/>
                </a:lnTo>
              </a:path>
              <a:path w="3444875" h="66675">
                <a:moveTo>
                  <a:pt x="2907157" y="0"/>
                </a:moveTo>
                <a:lnTo>
                  <a:pt x="2841040" y="66128"/>
                </a:lnTo>
              </a:path>
              <a:path w="3444875" h="66675">
                <a:moveTo>
                  <a:pt x="2945549" y="0"/>
                </a:moveTo>
                <a:lnTo>
                  <a:pt x="2879432" y="66128"/>
                </a:lnTo>
              </a:path>
              <a:path w="3444875" h="66675">
                <a:moveTo>
                  <a:pt x="2983941" y="0"/>
                </a:moveTo>
                <a:lnTo>
                  <a:pt x="2917825" y="66128"/>
                </a:lnTo>
              </a:path>
              <a:path w="3444875" h="66675">
                <a:moveTo>
                  <a:pt x="3022333" y="0"/>
                </a:moveTo>
                <a:lnTo>
                  <a:pt x="2956217" y="66128"/>
                </a:lnTo>
              </a:path>
              <a:path w="3444875" h="66675">
                <a:moveTo>
                  <a:pt x="3060725" y="0"/>
                </a:moveTo>
                <a:lnTo>
                  <a:pt x="2994609" y="66128"/>
                </a:lnTo>
              </a:path>
              <a:path w="3444875" h="66675">
                <a:moveTo>
                  <a:pt x="3099117" y="0"/>
                </a:moveTo>
                <a:lnTo>
                  <a:pt x="3033001" y="66128"/>
                </a:lnTo>
              </a:path>
              <a:path w="3444875" h="66675">
                <a:moveTo>
                  <a:pt x="3137509" y="0"/>
                </a:moveTo>
                <a:lnTo>
                  <a:pt x="3071393" y="66128"/>
                </a:lnTo>
              </a:path>
              <a:path w="3444875" h="66675">
                <a:moveTo>
                  <a:pt x="3175901" y="0"/>
                </a:moveTo>
                <a:lnTo>
                  <a:pt x="3109785" y="66128"/>
                </a:lnTo>
              </a:path>
              <a:path w="3444875" h="66675">
                <a:moveTo>
                  <a:pt x="3214293" y="0"/>
                </a:moveTo>
                <a:lnTo>
                  <a:pt x="3148177" y="66128"/>
                </a:lnTo>
              </a:path>
              <a:path w="3444875" h="66675">
                <a:moveTo>
                  <a:pt x="3252685" y="0"/>
                </a:moveTo>
                <a:lnTo>
                  <a:pt x="3186569" y="66128"/>
                </a:lnTo>
              </a:path>
              <a:path w="3444875" h="66675">
                <a:moveTo>
                  <a:pt x="3291078" y="0"/>
                </a:moveTo>
                <a:lnTo>
                  <a:pt x="3224961" y="66128"/>
                </a:lnTo>
              </a:path>
              <a:path w="3444875" h="66675">
                <a:moveTo>
                  <a:pt x="3329482" y="0"/>
                </a:moveTo>
                <a:lnTo>
                  <a:pt x="3263353" y="66128"/>
                </a:lnTo>
              </a:path>
              <a:path w="3444875" h="66675">
                <a:moveTo>
                  <a:pt x="3367862" y="0"/>
                </a:moveTo>
                <a:lnTo>
                  <a:pt x="3301746" y="66128"/>
                </a:lnTo>
              </a:path>
              <a:path w="3444875" h="66675">
                <a:moveTo>
                  <a:pt x="3406266" y="0"/>
                </a:moveTo>
                <a:lnTo>
                  <a:pt x="3340138" y="66128"/>
                </a:lnTo>
              </a:path>
              <a:path w="3444875" h="66675">
                <a:moveTo>
                  <a:pt x="3444659" y="0"/>
                </a:moveTo>
                <a:lnTo>
                  <a:pt x="3378530" y="66128"/>
                </a:lnTo>
              </a:path>
            </a:pathLst>
          </a:custGeom>
          <a:ln w="14249">
            <a:solidFill>
              <a:srgbClr val="00AEE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643834" y="8626890"/>
            <a:ext cx="2505075" cy="66675"/>
          </a:xfrm>
          <a:custGeom>
            <a:avLst/>
            <a:gdLst/>
            <a:ahLst/>
            <a:cxnLst/>
            <a:rect l="l" t="t" r="r" b="b"/>
            <a:pathLst>
              <a:path w="2505075" h="66675">
                <a:moveTo>
                  <a:pt x="66128" y="0"/>
                </a:moveTo>
                <a:lnTo>
                  <a:pt x="0" y="66128"/>
                </a:lnTo>
              </a:path>
              <a:path w="2505075" h="66675">
                <a:moveTo>
                  <a:pt x="104228" y="0"/>
                </a:moveTo>
                <a:lnTo>
                  <a:pt x="38099" y="66128"/>
                </a:lnTo>
              </a:path>
              <a:path w="2505075" h="66675">
                <a:moveTo>
                  <a:pt x="142328" y="0"/>
                </a:moveTo>
                <a:lnTo>
                  <a:pt x="76199" y="66128"/>
                </a:lnTo>
              </a:path>
              <a:path w="2505075" h="66675">
                <a:moveTo>
                  <a:pt x="180428" y="0"/>
                </a:moveTo>
                <a:lnTo>
                  <a:pt x="114299" y="66128"/>
                </a:lnTo>
              </a:path>
              <a:path w="2505075" h="66675">
                <a:moveTo>
                  <a:pt x="218528" y="0"/>
                </a:moveTo>
                <a:lnTo>
                  <a:pt x="152399" y="66128"/>
                </a:lnTo>
              </a:path>
              <a:path w="2505075" h="66675">
                <a:moveTo>
                  <a:pt x="256628" y="0"/>
                </a:moveTo>
                <a:lnTo>
                  <a:pt x="190499" y="66128"/>
                </a:lnTo>
              </a:path>
              <a:path w="2505075" h="66675">
                <a:moveTo>
                  <a:pt x="294728" y="0"/>
                </a:moveTo>
                <a:lnTo>
                  <a:pt x="228599" y="66128"/>
                </a:lnTo>
              </a:path>
              <a:path w="2505075" h="66675">
                <a:moveTo>
                  <a:pt x="332828" y="0"/>
                </a:moveTo>
                <a:lnTo>
                  <a:pt x="266699" y="66128"/>
                </a:lnTo>
              </a:path>
              <a:path w="2505075" h="66675">
                <a:moveTo>
                  <a:pt x="370928" y="0"/>
                </a:moveTo>
                <a:lnTo>
                  <a:pt x="304799" y="66128"/>
                </a:lnTo>
              </a:path>
              <a:path w="2505075" h="66675">
                <a:moveTo>
                  <a:pt x="409028" y="0"/>
                </a:moveTo>
                <a:lnTo>
                  <a:pt x="342899" y="66128"/>
                </a:lnTo>
              </a:path>
              <a:path w="2505075" h="66675">
                <a:moveTo>
                  <a:pt x="447128" y="0"/>
                </a:moveTo>
                <a:lnTo>
                  <a:pt x="380999" y="66128"/>
                </a:lnTo>
              </a:path>
              <a:path w="2505075" h="66675">
                <a:moveTo>
                  <a:pt x="485228" y="0"/>
                </a:moveTo>
                <a:lnTo>
                  <a:pt x="419099" y="66128"/>
                </a:lnTo>
              </a:path>
              <a:path w="2505075" h="66675">
                <a:moveTo>
                  <a:pt x="523328" y="0"/>
                </a:moveTo>
                <a:lnTo>
                  <a:pt x="457199" y="66128"/>
                </a:lnTo>
              </a:path>
              <a:path w="2505075" h="66675">
                <a:moveTo>
                  <a:pt x="561428" y="0"/>
                </a:moveTo>
                <a:lnTo>
                  <a:pt x="495299" y="66128"/>
                </a:lnTo>
              </a:path>
              <a:path w="2505075" h="66675">
                <a:moveTo>
                  <a:pt x="599528" y="0"/>
                </a:moveTo>
                <a:lnTo>
                  <a:pt x="533399" y="66128"/>
                </a:lnTo>
              </a:path>
              <a:path w="2505075" h="66675">
                <a:moveTo>
                  <a:pt x="637628" y="0"/>
                </a:moveTo>
                <a:lnTo>
                  <a:pt x="571499" y="66128"/>
                </a:lnTo>
              </a:path>
              <a:path w="2505075" h="66675">
                <a:moveTo>
                  <a:pt x="675728" y="0"/>
                </a:moveTo>
                <a:lnTo>
                  <a:pt x="609599" y="66128"/>
                </a:lnTo>
              </a:path>
              <a:path w="2505075" h="66675">
                <a:moveTo>
                  <a:pt x="713828" y="0"/>
                </a:moveTo>
                <a:lnTo>
                  <a:pt x="647699" y="66128"/>
                </a:lnTo>
              </a:path>
              <a:path w="2505075" h="66675">
                <a:moveTo>
                  <a:pt x="751928" y="0"/>
                </a:moveTo>
                <a:lnTo>
                  <a:pt x="685799" y="66128"/>
                </a:lnTo>
              </a:path>
              <a:path w="2505075" h="66675">
                <a:moveTo>
                  <a:pt x="790028" y="0"/>
                </a:moveTo>
                <a:lnTo>
                  <a:pt x="723899" y="66128"/>
                </a:lnTo>
              </a:path>
              <a:path w="2505075" h="66675">
                <a:moveTo>
                  <a:pt x="828128" y="0"/>
                </a:moveTo>
                <a:lnTo>
                  <a:pt x="761999" y="66128"/>
                </a:lnTo>
              </a:path>
              <a:path w="2505075" h="66675">
                <a:moveTo>
                  <a:pt x="866228" y="0"/>
                </a:moveTo>
                <a:lnTo>
                  <a:pt x="800099" y="66128"/>
                </a:lnTo>
              </a:path>
              <a:path w="2505075" h="66675">
                <a:moveTo>
                  <a:pt x="904328" y="0"/>
                </a:moveTo>
                <a:lnTo>
                  <a:pt x="838200" y="66128"/>
                </a:lnTo>
              </a:path>
              <a:path w="2505075" h="66675">
                <a:moveTo>
                  <a:pt x="942428" y="0"/>
                </a:moveTo>
                <a:lnTo>
                  <a:pt x="876300" y="66128"/>
                </a:lnTo>
              </a:path>
              <a:path w="2505075" h="66675">
                <a:moveTo>
                  <a:pt x="980528" y="0"/>
                </a:moveTo>
                <a:lnTo>
                  <a:pt x="914400" y="66128"/>
                </a:lnTo>
              </a:path>
              <a:path w="2505075" h="66675">
                <a:moveTo>
                  <a:pt x="1018628" y="0"/>
                </a:moveTo>
                <a:lnTo>
                  <a:pt x="952500" y="66128"/>
                </a:lnTo>
              </a:path>
              <a:path w="2505075" h="66675">
                <a:moveTo>
                  <a:pt x="1056728" y="0"/>
                </a:moveTo>
                <a:lnTo>
                  <a:pt x="990600" y="66128"/>
                </a:lnTo>
              </a:path>
              <a:path w="2505075" h="66675">
                <a:moveTo>
                  <a:pt x="1094828" y="0"/>
                </a:moveTo>
                <a:lnTo>
                  <a:pt x="1028700" y="66128"/>
                </a:lnTo>
              </a:path>
              <a:path w="2505075" h="66675">
                <a:moveTo>
                  <a:pt x="1132928" y="0"/>
                </a:moveTo>
                <a:lnTo>
                  <a:pt x="1066800" y="66128"/>
                </a:lnTo>
              </a:path>
              <a:path w="2505075" h="66675">
                <a:moveTo>
                  <a:pt x="1171028" y="0"/>
                </a:moveTo>
                <a:lnTo>
                  <a:pt x="1104900" y="66128"/>
                </a:lnTo>
              </a:path>
              <a:path w="2505075" h="66675">
                <a:moveTo>
                  <a:pt x="1209128" y="0"/>
                </a:moveTo>
                <a:lnTo>
                  <a:pt x="1143000" y="66128"/>
                </a:lnTo>
              </a:path>
              <a:path w="2505075" h="66675">
                <a:moveTo>
                  <a:pt x="1247228" y="0"/>
                </a:moveTo>
                <a:lnTo>
                  <a:pt x="1181100" y="66128"/>
                </a:lnTo>
              </a:path>
              <a:path w="2505075" h="66675">
                <a:moveTo>
                  <a:pt x="1285328" y="0"/>
                </a:moveTo>
                <a:lnTo>
                  <a:pt x="1219200" y="66128"/>
                </a:lnTo>
              </a:path>
              <a:path w="2505075" h="66675">
                <a:moveTo>
                  <a:pt x="1323428" y="0"/>
                </a:moveTo>
                <a:lnTo>
                  <a:pt x="1257300" y="66128"/>
                </a:lnTo>
              </a:path>
              <a:path w="2505075" h="66675">
                <a:moveTo>
                  <a:pt x="1361528" y="0"/>
                </a:moveTo>
                <a:lnTo>
                  <a:pt x="1295400" y="66128"/>
                </a:lnTo>
              </a:path>
              <a:path w="2505075" h="66675">
                <a:moveTo>
                  <a:pt x="1399628" y="0"/>
                </a:moveTo>
                <a:lnTo>
                  <a:pt x="1333500" y="66128"/>
                </a:lnTo>
              </a:path>
              <a:path w="2505075" h="66675">
                <a:moveTo>
                  <a:pt x="1437728" y="0"/>
                </a:moveTo>
                <a:lnTo>
                  <a:pt x="1371600" y="66128"/>
                </a:lnTo>
              </a:path>
              <a:path w="2505075" h="66675">
                <a:moveTo>
                  <a:pt x="1475828" y="0"/>
                </a:moveTo>
                <a:lnTo>
                  <a:pt x="1409700" y="66128"/>
                </a:lnTo>
              </a:path>
              <a:path w="2505075" h="66675">
                <a:moveTo>
                  <a:pt x="1513928" y="0"/>
                </a:moveTo>
                <a:lnTo>
                  <a:pt x="1447800" y="66128"/>
                </a:lnTo>
              </a:path>
              <a:path w="2505075" h="66675">
                <a:moveTo>
                  <a:pt x="1552028" y="0"/>
                </a:moveTo>
                <a:lnTo>
                  <a:pt x="1485900" y="66128"/>
                </a:lnTo>
              </a:path>
              <a:path w="2505075" h="66675">
                <a:moveTo>
                  <a:pt x="1590128" y="0"/>
                </a:moveTo>
                <a:lnTo>
                  <a:pt x="1524000" y="66128"/>
                </a:lnTo>
              </a:path>
              <a:path w="2505075" h="66675">
                <a:moveTo>
                  <a:pt x="1628228" y="0"/>
                </a:moveTo>
                <a:lnTo>
                  <a:pt x="1562100" y="66128"/>
                </a:lnTo>
              </a:path>
              <a:path w="2505075" h="66675">
                <a:moveTo>
                  <a:pt x="1666328" y="0"/>
                </a:moveTo>
                <a:lnTo>
                  <a:pt x="1600200" y="66128"/>
                </a:lnTo>
              </a:path>
              <a:path w="2505075" h="66675">
                <a:moveTo>
                  <a:pt x="1704428" y="0"/>
                </a:moveTo>
                <a:lnTo>
                  <a:pt x="1638300" y="66128"/>
                </a:lnTo>
              </a:path>
              <a:path w="2505075" h="66675">
                <a:moveTo>
                  <a:pt x="1742528" y="0"/>
                </a:moveTo>
                <a:lnTo>
                  <a:pt x="1676400" y="66128"/>
                </a:lnTo>
              </a:path>
              <a:path w="2505075" h="66675">
                <a:moveTo>
                  <a:pt x="1780628" y="0"/>
                </a:moveTo>
                <a:lnTo>
                  <a:pt x="1714500" y="66128"/>
                </a:lnTo>
              </a:path>
              <a:path w="2505075" h="66675">
                <a:moveTo>
                  <a:pt x="1818728" y="0"/>
                </a:moveTo>
                <a:lnTo>
                  <a:pt x="1752600" y="66128"/>
                </a:lnTo>
              </a:path>
              <a:path w="2505075" h="66675">
                <a:moveTo>
                  <a:pt x="1856828" y="0"/>
                </a:moveTo>
                <a:lnTo>
                  <a:pt x="1790700" y="66128"/>
                </a:lnTo>
              </a:path>
              <a:path w="2505075" h="66675">
                <a:moveTo>
                  <a:pt x="1894928" y="0"/>
                </a:moveTo>
                <a:lnTo>
                  <a:pt x="1828800" y="66128"/>
                </a:lnTo>
              </a:path>
              <a:path w="2505075" h="66675">
                <a:moveTo>
                  <a:pt x="1933028" y="0"/>
                </a:moveTo>
                <a:lnTo>
                  <a:pt x="1866900" y="66128"/>
                </a:lnTo>
              </a:path>
              <a:path w="2505075" h="66675">
                <a:moveTo>
                  <a:pt x="1971128" y="0"/>
                </a:moveTo>
                <a:lnTo>
                  <a:pt x="1905000" y="66128"/>
                </a:lnTo>
              </a:path>
              <a:path w="2505075" h="66675">
                <a:moveTo>
                  <a:pt x="2009228" y="0"/>
                </a:moveTo>
                <a:lnTo>
                  <a:pt x="1943100" y="66128"/>
                </a:lnTo>
              </a:path>
              <a:path w="2505075" h="66675">
                <a:moveTo>
                  <a:pt x="2047328" y="0"/>
                </a:moveTo>
                <a:lnTo>
                  <a:pt x="1981200" y="66128"/>
                </a:lnTo>
              </a:path>
              <a:path w="2505075" h="66675">
                <a:moveTo>
                  <a:pt x="2085428" y="0"/>
                </a:moveTo>
                <a:lnTo>
                  <a:pt x="2019300" y="66128"/>
                </a:lnTo>
              </a:path>
              <a:path w="2505075" h="66675">
                <a:moveTo>
                  <a:pt x="2123528" y="0"/>
                </a:moveTo>
                <a:lnTo>
                  <a:pt x="2057400" y="66128"/>
                </a:lnTo>
              </a:path>
              <a:path w="2505075" h="66675">
                <a:moveTo>
                  <a:pt x="2161628" y="0"/>
                </a:moveTo>
                <a:lnTo>
                  <a:pt x="2095500" y="66128"/>
                </a:lnTo>
              </a:path>
              <a:path w="2505075" h="66675">
                <a:moveTo>
                  <a:pt x="2199728" y="0"/>
                </a:moveTo>
                <a:lnTo>
                  <a:pt x="2133600" y="66128"/>
                </a:lnTo>
              </a:path>
              <a:path w="2505075" h="66675">
                <a:moveTo>
                  <a:pt x="2237828" y="0"/>
                </a:moveTo>
                <a:lnTo>
                  <a:pt x="2171700" y="66128"/>
                </a:lnTo>
              </a:path>
              <a:path w="2505075" h="66675">
                <a:moveTo>
                  <a:pt x="2275928" y="0"/>
                </a:moveTo>
                <a:lnTo>
                  <a:pt x="2209800" y="66128"/>
                </a:lnTo>
              </a:path>
              <a:path w="2505075" h="66675">
                <a:moveTo>
                  <a:pt x="2314028" y="0"/>
                </a:moveTo>
                <a:lnTo>
                  <a:pt x="2247900" y="66128"/>
                </a:lnTo>
              </a:path>
              <a:path w="2505075" h="66675">
                <a:moveTo>
                  <a:pt x="2352128" y="0"/>
                </a:moveTo>
                <a:lnTo>
                  <a:pt x="2286000" y="66128"/>
                </a:lnTo>
              </a:path>
              <a:path w="2505075" h="66675">
                <a:moveTo>
                  <a:pt x="2390228" y="0"/>
                </a:moveTo>
                <a:lnTo>
                  <a:pt x="2324100" y="66128"/>
                </a:lnTo>
              </a:path>
              <a:path w="2505075" h="66675">
                <a:moveTo>
                  <a:pt x="2428328" y="0"/>
                </a:moveTo>
                <a:lnTo>
                  <a:pt x="2362200" y="66128"/>
                </a:lnTo>
              </a:path>
              <a:path w="2505075" h="66675">
                <a:moveTo>
                  <a:pt x="2466428" y="0"/>
                </a:moveTo>
                <a:lnTo>
                  <a:pt x="2400300" y="66128"/>
                </a:lnTo>
              </a:path>
              <a:path w="2505075" h="66675">
                <a:moveTo>
                  <a:pt x="2504528" y="0"/>
                </a:moveTo>
                <a:lnTo>
                  <a:pt x="2438400" y="66128"/>
                </a:lnTo>
              </a:path>
            </a:pathLst>
          </a:custGeom>
          <a:ln w="14249">
            <a:solidFill>
              <a:srgbClr val="00AEE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12424099" y="547706"/>
            <a:ext cx="415290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solidFill>
                  <a:srgbClr val="231F20"/>
                </a:solidFill>
                <a:latin typeface="Noto Serif TC SemiBold"/>
                <a:cs typeface="Noto Serif TC SemiBold"/>
              </a:rPr>
              <a:t>B-</a:t>
            </a:r>
            <a:r>
              <a:rPr lang="en-US" sz="1200" b="1" dirty="0">
                <a:solidFill>
                  <a:srgbClr val="231F20"/>
                </a:solidFill>
                <a:latin typeface="Noto Serif TC SemiBold"/>
                <a:cs typeface="Noto Serif TC SemiBold"/>
              </a:rPr>
              <a:t>1/2</a:t>
            </a:r>
            <a:endParaRPr sz="1200" dirty="0">
              <a:latin typeface="Noto Serif TC SemiBold"/>
              <a:cs typeface="Noto Serif TC SemiBold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072099" y="1493661"/>
            <a:ext cx="10301605" cy="72370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dirty="0">
                <a:solidFill>
                  <a:srgbClr val="231F20"/>
                </a:solidFill>
                <a:latin typeface="Noto Serif TC SemiBold"/>
                <a:cs typeface="Noto Serif TC SemiBold"/>
              </a:rPr>
              <a:t>01.國內 建築師執業規章 與 國際間之</a:t>
            </a:r>
            <a:r>
              <a:rPr sz="3600" b="1" spc="-10" dirty="0">
                <a:solidFill>
                  <a:srgbClr val="C7293A"/>
                </a:solidFill>
                <a:latin typeface="Noto Serif TC SemiBold"/>
                <a:cs typeface="Noto Serif TC SemiBold"/>
              </a:rPr>
              <a:t>落差檯面化</a:t>
            </a:r>
            <a:endParaRPr sz="3600" dirty="0">
              <a:latin typeface="Noto Serif TC SemiBold"/>
              <a:cs typeface="Noto Serif TC SemiBold"/>
            </a:endParaRPr>
          </a:p>
          <a:p>
            <a:pPr marL="342900">
              <a:lnSpc>
                <a:spcPct val="100000"/>
              </a:lnSpc>
              <a:spcBef>
                <a:spcPts val="3080"/>
              </a:spcBef>
            </a:pPr>
            <a:r>
              <a:rPr sz="2400" b="1" dirty="0">
                <a:solidFill>
                  <a:srgbClr val="231F20"/>
                </a:solidFill>
                <a:latin typeface="Noto Serif TC SemiBold"/>
                <a:cs typeface="Noto Serif TC SemiBold"/>
              </a:rPr>
              <a:t>01-1.近20</a:t>
            </a:r>
            <a:r>
              <a:rPr sz="2400" b="1" spc="-105" dirty="0">
                <a:solidFill>
                  <a:srgbClr val="231F20"/>
                </a:solidFill>
                <a:latin typeface="Noto Serif TC SemiBold"/>
                <a:cs typeface="Noto Serif TC SemiBold"/>
              </a:rPr>
              <a:t>年大量留學和旅外人才回國執業，帶回國際化觀念和經驗。</a:t>
            </a:r>
            <a:endParaRPr sz="2400" dirty="0">
              <a:latin typeface="Noto Serif TC SemiBold"/>
              <a:cs typeface="Noto Serif TC SemiBold"/>
            </a:endParaRPr>
          </a:p>
          <a:p>
            <a:pPr marL="1039494">
              <a:lnSpc>
                <a:spcPct val="100000"/>
              </a:lnSpc>
              <a:spcBef>
                <a:spcPts val="220"/>
              </a:spcBef>
            </a:pPr>
            <a:r>
              <a:rPr sz="2400" b="1" spc="-105" dirty="0">
                <a:solidFill>
                  <a:srgbClr val="231F20"/>
                </a:solidFill>
                <a:latin typeface="Noto Serif TC SemiBold"/>
                <a:cs typeface="Noto Serif TC SemiBold"/>
              </a:rPr>
              <a:t>更因網路資訊發達，國內建築師執業規章與國際間之落差漸浮上檯面。</a:t>
            </a:r>
            <a:endParaRPr sz="2400" dirty="0">
              <a:latin typeface="Noto Serif TC SemiBold"/>
              <a:cs typeface="Noto Serif TC SemiBold"/>
            </a:endParaRPr>
          </a:p>
          <a:p>
            <a:pPr>
              <a:lnSpc>
                <a:spcPct val="100000"/>
              </a:lnSpc>
              <a:spcBef>
                <a:spcPts val="85"/>
              </a:spcBef>
            </a:pPr>
            <a:endParaRPr sz="1500" dirty="0">
              <a:latin typeface="Noto Serif TC SemiBold"/>
              <a:cs typeface="Noto Serif TC SemiBold"/>
            </a:endParaRPr>
          </a:p>
          <a:p>
            <a:pPr marL="1116965" marR="5080" indent="-774700">
              <a:lnSpc>
                <a:spcPct val="107600"/>
              </a:lnSpc>
            </a:pPr>
            <a:r>
              <a:rPr sz="2400" b="1" dirty="0">
                <a:solidFill>
                  <a:srgbClr val="231F20"/>
                </a:solidFill>
                <a:latin typeface="Noto Serif TC SemiBold"/>
                <a:cs typeface="Noto Serif TC SemiBold"/>
              </a:rPr>
              <a:t>01-2.自2000</a:t>
            </a:r>
            <a:r>
              <a:rPr sz="2400" b="1" spc="-155" dirty="0">
                <a:solidFill>
                  <a:srgbClr val="231F20"/>
                </a:solidFill>
                <a:latin typeface="Noto Serif TC SemiBold"/>
                <a:cs typeface="Noto Serif TC SemiBold"/>
              </a:rPr>
              <a:t>年之後，我國舉辦</a:t>
            </a:r>
            <a:r>
              <a:rPr sz="2400" b="1" spc="-155" dirty="0">
                <a:solidFill>
                  <a:srgbClr val="C7293A"/>
                </a:solidFill>
                <a:latin typeface="Noto Serif TC SemiBold"/>
                <a:cs typeface="Noto Serif TC SemiBold"/>
              </a:rPr>
              <a:t>國際競圖</a:t>
            </a:r>
            <a:r>
              <a:rPr sz="2400" b="1" spc="-60" dirty="0">
                <a:solidFill>
                  <a:srgbClr val="231F20"/>
                </a:solidFill>
                <a:latin typeface="Noto Serif TC SemiBold"/>
                <a:cs typeface="Noto Serif TC SemiBold"/>
              </a:rPr>
              <a:t>，獲獎之外國建築師與主辦機關因對</a:t>
            </a:r>
            <a:r>
              <a:rPr sz="2400" b="1" spc="-135" dirty="0">
                <a:solidFill>
                  <a:srgbClr val="231F20"/>
                </a:solidFill>
                <a:latin typeface="Noto Serif TC SemiBold"/>
                <a:cs typeface="Noto Serif TC SemiBold"/>
              </a:rPr>
              <a:t>契約認知之差異，導致屢生爭議風波不斷。例如:</a:t>
            </a:r>
            <a:endParaRPr sz="2400" dirty="0">
              <a:latin typeface="Noto Serif TC SemiBold"/>
              <a:cs typeface="Noto Serif TC SemiBold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650" dirty="0">
              <a:latin typeface="Noto Serif TC SemiBold"/>
              <a:cs typeface="Noto Serif TC SemiBold"/>
            </a:endParaRPr>
          </a:p>
          <a:p>
            <a:pPr marL="4213860">
              <a:lnSpc>
                <a:spcPct val="100000"/>
              </a:lnSpc>
            </a:pPr>
            <a:r>
              <a:rPr sz="2400" b="1" dirty="0">
                <a:solidFill>
                  <a:srgbClr val="00AEEF"/>
                </a:solidFill>
                <a:latin typeface="Noto Serif TC SemiBold"/>
                <a:cs typeface="Noto Serif TC SemiBold"/>
              </a:rPr>
              <a:t>/故宮南院美國PREDOCK</a:t>
            </a:r>
            <a:r>
              <a:rPr sz="2400" b="1" spc="-110" dirty="0">
                <a:solidFill>
                  <a:srgbClr val="00AEEF"/>
                </a:solidFill>
                <a:latin typeface="Noto Serif TC SemiBold"/>
                <a:cs typeface="Noto Serif TC SemiBold"/>
              </a:rPr>
              <a:t>與故宮解約。</a:t>
            </a:r>
            <a:endParaRPr sz="2400" dirty="0">
              <a:latin typeface="Noto Serif TC SemiBold"/>
              <a:cs typeface="Noto Serif TC SemiBold"/>
            </a:endParaRPr>
          </a:p>
          <a:p>
            <a:pPr marL="4213860">
              <a:lnSpc>
                <a:spcPct val="100000"/>
              </a:lnSpc>
              <a:spcBef>
                <a:spcPts val="220"/>
              </a:spcBef>
            </a:pPr>
            <a:r>
              <a:rPr sz="2400" b="1" spc="-55" dirty="0">
                <a:solidFill>
                  <a:srgbClr val="00AEEF"/>
                </a:solidFill>
                <a:latin typeface="Noto Serif TC SemiBold"/>
                <a:cs typeface="Noto Serif TC SemiBold"/>
              </a:rPr>
              <a:t>/恆春熱帶植物園停止進行。</a:t>
            </a:r>
            <a:endParaRPr sz="2400" dirty="0">
              <a:latin typeface="Noto Serif TC SemiBold"/>
              <a:cs typeface="Noto Serif TC SemiBold"/>
            </a:endParaRPr>
          </a:p>
          <a:p>
            <a:pPr marL="4213860">
              <a:lnSpc>
                <a:spcPct val="100000"/>
              </a:lnSpc>
              <a:spcBef>
                <a:spcPts val="220"/>
              </a:spcBef>
            </a:pPr>
            <a:r>
              <a:rPr sz="2400" b="1" spc="-65" dirty="0">
                <a:solidFill>
                  <a:srgbClr val="00AEEF"/>
                </a:solidFill>
                <a:latin typeface="Noto Serif TC SemiBold"/>
                <a:cs typeface="Noto Serif TC SemiBold"/>
              </a:rPr>
              <a:t>/北藝中心營建商倒閉。</a:t>
            </a:r>
            <a:endParaRPr sz="2400" dirty="0">
              <a:latin typeface="Noto Serif TC SemiBold"/>
              <a:cs typeface="Noto Serif TC SemiBold"/>
            </a:endParaRPr>
          </a:p>
          <a:p>
            <a:pPr marL="4213860">
              <a:lnSpc>
                <a:spcPct val="100000"/>
              </a:lnSpc>
              <a:spcBef>
                <a:spcPts val="225"/>
              </a:spcBef>
            </a:pPr>
            <a:r>
              <a:rPr sz="2400" b="1" spc="-40" dirty="0">
                <a:solidFill>
                  <a:srgbClr val="00AEEF"/>
                </a:solidFill>
                <a:latin typeface="Noto Serif TC SemiBold"/>
                <a:cs typeface="Noto Serif TC SemiBold"/>
              </a:rPr>
              <a:t>/桃園第三航廈及淡江大橋大幅增加預算。</a:t>
            </a:r>
            <a:endParaRPr sz="2400" dirty="0">
              <a:latin typeface="Noto Serif TC SemiBold"/>
              <a:cs typeface="Noto Serif TC SemiBold"/>
            </a:endParaRPr>
          </a:p>
          <a:p>
            <a:pPr>
              <a:lnSpc>
                <a:spcPct val="100000"/>
              </a:lnSpc>
              <a:spcBef>
                <a:spcPts val="80"/>
              </a:spcBef>
            </a:pPr>
            <a:endParaRPr sz="1500" dirty="0">
              <a:latin typeface="Noto Serif TC SemiBold"/>
              <a:cs typeface="Noto Serif TC SemiBold"/>
            </a:endParaRPr>
          </a:p>
          <a:p>
            <a:pPr marL="1039494" marR="1530350" indent="-697230">
              <a:lnSpc>
                <a:spcPct val="107700"/>
              </a:lnSpc>
            </a:pPr>
            <a:r>
              <a:rPr sz="2400" b="1" dirty="0">
                <a:solidFill>
                  <a:srgbClr val="231F20"/>
                </a:solidFill>
                <a:latin typeface="Noto Serif TC SemiBold"/>
                <a:cs typeface="Noto Serif TC SemiBold"/>
              </a:rPr>
              <a:t>01-3.但因國內各層級承辦人員</a:t>
            </a:r>
            <a:r>
              <a:rPr sz="2400" b="1" spc="-120" dirty="0">
                <a:solidFill>
                  <a:srgbClr val="C7293A"/>
                </a:solidFill>
                <a:latin typeface="Noto Serif TC SemiBold"/>
                <a:cs typeface="Noto Serif TC SemiBold"/>
              </a:rPr>
              <a:t>防弊之心態</a:t>
            </a:r>
            <a:r>
              <a:rPr sz="2400" b="1" spc="-600" dirty="0">
                <a:solidFill>
                  <a:srgbClr val="231F20"/>
                </a:solidFill>
                <a:latin typeface="Noto Serif TC SemiBold"/>
                <a:cs typeface="Noto Serif TC SemiBold"/>
              </a:rPr>
              <a:t>，</a:t>
            </a:r>
            <a:r>
              <a:rPr sz="2400" b="1" spc="-75" dirty="0">
                <a:solidFill>
                  <a:srgbClr val="C7293A"/>
                </a:solidFill>
                <a:latin typeface="Noto Serif TC SemiBold"/>
                <a:cs typeface="Noto Serif TC SemiBold"/>
              </a:rPr>
              <a:t>對於國際規章不明</a:t>
            </a:r>
            <a:r>
              <a:rPr sz="2400" b="1" spc="-50" dirty="0">
                <a:solidFill>
                  <a:srgbClr val="231F20"/>
                </a:solidFill>
                <a:latin typeface="Noto Serif TC SemiBold"/>
                <a:cs typeface="Noto Serif TC SemiBold"/>
              </a:rPr>
              <a:t>，</a:t>
            </a:r>
            <a:r>
              <a:rPr sz="2400" b="1" dirty="0">
                <a:solidFill>
                  <a:srgbClr val="231F20"/>
                </a:solidFill>
                <a:latin typeface="Noto Serif TC SemiBold"/>
                <a:cs typeface="Noto Serif TC SemiBold"/>
              </a:rPr>
              <a:t>以致</a:t>
            </a:r>
            <a:r>
              <a:rPr sz="2400" b="1" spc="-55" dirty="0">
                <a:solidFill>
                  <a:srgbClr val="C7293A"/>
                </a:solidFill>
                <a:latin typeface="Noto Serif TC SemiBold"/>
                <a:cs typeface="Noto Serif TC SemiBold"/>
              </a:rPr>
              <a:t>各種法條間長期存在矛盾</a:t>
            </a:r>
            <a:r>
              <a:rPr sz="2400" b="1" spc="-50" dirty="0">
                <a:solidFill>
                  <a:srgbClr val="231F20"/>
                </a:solidFill>
                <a:latin typeface="Noto Serif TC SemiBold"/>
                <a:cs typeface="Noto Serif TC SemiBold"/>
              </a:rPr>
              <a:t>。</a:t>
            </a:r>
            <a:endParaRPr sz="2400" dirty="0">
              <a:latin typeface="Noto Serif TC SemiBold"/>
              <a:cs typeface="Noto Serif TC SemiBold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650" dirty="0">
              <a:latin typeface="Noto Serif TC SemiBold"/>
              <a:cs typeface="Noto Serif TC SemiBold"/>
            </a:endParaRPr>
          </a:p>
          <a:p>
            <a:pPr marL="342900">
              <a:lnSpc>
                <a:spcPct val="100000"/>
              </a:lnSpc>
            </a:pPr>
            <a:r>
              <a:rPr sz="2400" b="1" dirty="0">
                <a:solidFill>
                  <a:srgbClr val="231F20"/>
                </a:solidFill>
                <a:latin typeface="Noto Serif TC SemiBold"/>
                <a:cs typeface="Noto Serif TC SemiBold"/>
              </a:rPr>
              <a:t>01-4.</a:t>
            </a:r>
            <a:r>
              <a:rPr sz="2400" b="1" spc="-40" dirty="0">
                <a:solidFill>
                  <a:srgbClr val="231F20"/>
                </a:solidFill>
                <a:latin typeface="Noto Serif TC SemiBold"/>
                <a:cs typeface="Noto Serif TC SemiBold"/>
              </a:rPr>
              <a:t>具國際經驗之建築師雖與主管機關產生爭議，</a:t>
            </a:r>
            <a:endParaRPr sz="2400" dirty="0">
              <a:latin typeface="Noto Serif TC SemiBold"/>
              <a:cs typeface="Noto Serif TC SemiBold"/>
            </a:endParaRPr>
          </a:p>
          <a:p>
            <a:pPr marL="1039494">
              <a:lnSpc>
                <a:spcPct val="100000"/>
              </a:lnSpc>
              <a:spcBef>
                <a:spcPts val="220"/>
              </a:spcBef>
            </a:pPr>
            <a:r>
              <a:rPr sz="2400" b="1" dirty="0">
                <a:solidFill>
                  <a:srgbClr val="231F20"/>
                </a:solidFill>
                <a:latin typeface="Noto Serif TC SemiBold"/>
                <a:cs typeface="Noto Serif TC SemiBold"/>
              </a:rPr>
              <a:t>但因</a:t>
            </a:r>
            <a:r>
              <a:rPr sz="2400" b="1" dirty="0">
                <a:solidFill>
                  <a:srgbClr val="C7293A"/>
                </a:solidFill>
                <a:latin typeface="Noto Serif TC SemiBold"/>
                <a:cs typeface="Noto Serif TC SemiBold"/>
              </a:rPr>
              <a:t>無法提出充份文件</a:t>
            </a:r>
            <a:r>
              <a:rPr sz="2400" b="1" spc="-130" dirty="0">
                <a:solidFill>
                  <a:srgbClr val="231F20"/>
                </a:solidFill>
                <a:latin typeface="Noto Serif TC SemiBold"/>
                <a:cs typeface="Noto Serif TC SemiBold"/>
              </a:rPr>
              <a:t>供政府參酌，因此亦難與國際接軌。</a:t>
            </a:r>
            <a:endParaRPr sz="2400" dirty="0">
              <a:latin typeface="Noto Serif TC SemiBold"/>
              <a:cs typeface="Noto Serif TC SemiBold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4693645" y="518795"/>
            <a:ext cx="309880" cy="237886"/>
          </a:xfrm>
          <a:prstGeom prst="rect">
            <a:avLst/>
          </a:prstGeom>
          <a:ln w="32004">
            <a:solidFill>
              <a:srgbClr val="000000"/>
            </a:solidFill>
          </a:ln>
        </p:spPr>
        <p:txBody>
          <a:bodyPr vert="horz" wrap="square" lIns="0" tIns="52705" rIns="0" bIns="0" rtlCol="0">
            <a:spAutoFit/>
          </a:bodyPr>
          <a:lstStyle/>
          <a:p>
            <a:pPr marL="3175" algn="ctr">
              <a:lnSpc>
                <a:spcPct val="100000"/>
              </a:lnSpc>
              <a:spcBef>
                <a:spcPts val="415"/>
              </a:spcBef>
            </a:pPr>
            <a:r>
              <a:rPr lang="en-US" sz="1200" dirty="0">
                <a:latin typeface="Noto Serif TC"/>
                <a:cs typeface="Noto Serif TC"/>
              </a:rPr>
              <a:t>5</a:t>
            </a:r>
            <a:endParaRPr sz="1200" dirty="0">
              <a:latin typeface="Noto Serif TC"/>
              <a:cs typeface="Noto Serif TC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30" dirty="0"/>
              <a:t>[B</a:t>
            </a:r>
            <a:r>
              <a:rPr spc="-20" dirty="0"/>
              <a:t>.起因動機]</a:t>
            </a:r>
          </a:p>
        </p:txBody>
      </p:sp>
      <p:sp>
        <p:nvSpPr>
          <p:cNvPr id="4" name="object 4"/>
          <p:cNvSpPr/>
          <p:nvPr/>
        </p:nvSpPr>
        <p:spPr>
          <a:xfrm>
            <a:off x="7737347" y="2552700"/>
            <a:ext cx="2603500" cy="76200"/>
          </a:xfrm>
          <a:custGeom>
            <a:avLst/>
            <a:gdLst/>
            <a:ahLst/>
            <a:cxnLst/>
            <a:rect l="l" t="t" r="r" b="b"/>
            <a:pathLst>
              <a:path w="2603500" h="76200">
                <a:moveTo>
                  <a:pt x="10668" y="76200"/>
                </a:moveTo>
                <a:lnTo>
                  <a:pt x="0" y="67056"/>
                </a:lnTo>
                <a:lnTo>
                  <a:pt x="67056" y="0"/>
                </a:lnTo>
                <a:lnTo>
                  <a:pt x="76200" y="10668"/>
                </a:lnTo>
                <a:lnTo>
                  <a:pt x="10668" y="76200"/>
                </a:lnTo>
                <a:close/>
              </a:path>
              <a:path w="2603500" h="76200">
                <a:moveTo>
                  <a:pt x="48768" y="76200"/>
                </a:moveTo>
                <a:lnTo>
                  <a:pt x="38100" y="67056"/>
                </a:lnTo>
                <a:lnTo>
                  <a:pt x="105156" y="0"/>
                </a:lnTo>
                <a:lnTo>
                  <a:pt x="114300" y="10668"/>
                </a:lnTo>
                <a:lnTo>
                  <a:pt x="48768" y="76200"/>
                </a:lnTo>
                <a:close/>
              </a:path>
              <a:path w="2603500" h="76200">
                <a:moveTo>
                  <a:pt x="86868" y="76200"/>
                </a:moveTo>
                <a:lnTo>
                  <a:pt x="76200" y="67056"/>
                </a:lnTo>
                <a:lnTo>
                  <a:pt x="143256" y="0"/>
                </a:lnTo>
                <a:lnTo>
                  <a:pt x="152400" y="10668"/>
                </a:lnTo>
                <a:lnTo>
                  <a:pt x="86868" y="76200"/>
                </a:lnTo>
                <a:close/>
              </a:path>
              <a:path w="2603500" h="76200">
                <a:moveTo>
                  <a:pt x="124968" y="76200"/>
                </a:moveTo>
                <a:lnTo>
                  <a:pt x="115824" y="67056"/>
                </a:lnTo>
                <a:lnTo>
                  <a:pt x="181356" y="0"/>
                </a:lnTo>
                <a:lnTo>
                  <a:pt x="192024" y="10668"/>
                </a:lnTo>
                <a:lnTo>
                  <a:pt x="124968" y="76200"/>
                </a:lnTo>
                <a:close/>
              </a:path>
              <a:path w="2603500" h="76200">
                <a:moveTo>
                  <a:pt x="163068" y="76200"/>
                </a:moveTo>
                <a:lnTo>
                  <a:pt x="153924" y="67056"/>
                </a:lnTo>
                <a:lnTo>
                  <a:pt x="219456" y="0"/>
                </a:lnTo>
                <a:lnTo>
                  <a:pt x="230124" y="10668"/>
                </a:lnTo>
                <a:lnTo>
                  <a:pt x="163068" y="76200"/>
                </a:lnTo>
                <a:close/>
              </a:path>
              <a:path w="2603500" h="76200">
                <a:moveTo>
                  <a:pt x="201168" y="76200"/>
                </a:moveTo>
                <a:lnTo>
                  <a:pt x="192024" y="67056"/>
                </a:lnTo>
                <a:lnTo>
                  <a:pt x="257556" y="0"/>
                </a:lnTo>
                <a:lnTo>
                  <a:pt x="268224" y="10668"/>
                </a:lnTo>
                <a:lnTo>
                  <a:pt x="201168" y="76200"/>
                </a:lnTo>
                <a:close/>
              </a:path>
              <a:path w="2603500" h="76200">
                <a:moveTo>
                  <a:pt x="240792" y="76200"/>
                </a:moveTo>
                <a:lnTo>
                  <a:pt x="230124" y="67056"/>
                </a:lnTo>
                <a:lnTo>
                  <a:pt x="295656" y="0"/>
                </a:lnTo>
                <a:lnTo>
                  <a:pt x="306324" y="10668"/>
                </a:lnTo>
                <a:lnTo>
                  <a:pt x="240792" y="76200"/>
                </a:lnTo>
                <a:close/>
              </a:path>
              <a:path w="2603500" h="76200">
                <a:moveTo>
                  <a:pt x="278892" y="76200"/>
                </a:moveTo>
                <a:lnTo>
                  <a:pt x="268224" y="67056"/>
                </a:lnTo>
                <a:lnTo>
                  <a:pt x="333756" y="0"/>
                </a:lnTo>
                <a:lnTo>
                  <a:pt x="344424" y="10668"/>
                </a:lnTo>
                <a:lnTo>
                  <a:pt x="278892" y="76200"/>
                </a:lnTo>
                <a:close/>
              </a:path>
              <a:path w="2603500" h="76200">
                <a:moveTo>
                  <a:pt x="316992" y="76200"/>
                </a:moveTo>
                <a:lnTo>
                  <a:pt x="306324" y="67056"/>
                </a:lnTo>
                <a:lnTo>
                  <a:pt x="373380" y="0"/>
                </a:lnTo>
                <a:lnTo>
                  <a:pt x="382524" y="10668"/>
                </a:lnTo>
                <a:lnTo>
                  <a:pt x="316992" y="76200"/>
                </a:lnTo>
                <a:close/>
              </a:path>
              <a:path w="2603500" h="76200">
                <a:moveTo>
                  <a:pt x="355092" y="76200"/>
                </a:moveTo>
                <a:lnTo>
                  <a:pt x="344424" y="67056"/>
                </a:lnTo>
                <a:lnTo>
                  <a:pt x="411480" y="0"/>
                </a:lnTo>
                <a:lnTo>
                  <a:pt x="420624" y="10668"/>
                </a:lnTo>
                <a:lnTo>
                  <a:pt x="355092" y="76200"/>
                </a:lnTo>
                <a:close/>
              </a:path>
              <a:path w="2603500" h="76200">
                <a:moveTo>
                  <a:pt x="393192" y="76200"/>
                </a:moveTo>
                <a:lnTo>
                  <a:pt x="382524" y="67056"/>
                </a:lnTo>
                <a:lnTo>
                  <a:pt x="449580" y="0"/>
                </a:lnTo>
                <a:lnTo>
                  <a:pt x="458724" y="10668"/>
                </a:lnTo>
                <a:lnTo>
                  <a:pt x="393192" y="76200"/>
                </a:lnTo>
                <a:close/>
              </a:path>
              <a:path w="2603500" h="76200">
                <a:moveTo>
                  <a:pt x="431292" y="76200"/>
                </a:moveTo>
                <a:lnTo>
                  <a:pt x="422148" y="67056"/>
                </a:lnTo>
                <a:lnTo>
                  <a:pt x="487680" y="0"/>
                </a:lnTo>
                <a:lnTo>
                  <a:pt x="498348" y="10668"/>
                </a:lnTo>
                <a:lnTo>
                  <a:pt x="431292" y="76200"/>
                </a:lnTo>
                <a:close/>
              </a:path>
              <a:path w="2603500" h="76200">
                <a:moveTo>
                  <a:pt x="469392" y="76200"/>
                </a:moveTo>
                <a:lnTo>
                  <a:pt x="460248" y="67056"/>
                </a:lnTo>
                <a:lnTo>
                  <a:pt x="525780" y="0"/>
                </a:lnTo>
                <a:lnTo>
                  <a:pt x="536448" y="10668"/>
                </a:lnTo>
                <a:lnTo>
                  <a:pt x="469392" y="76200"/>
                </a:lnTo>
                <a:close/>
              </a:path>
              <a:path w="2603500" h="76200">
                <a:moveTo>
                  <a:pt x="507492" y="76200"/>
                </a:moveTo>
                <a:lnTo>
                  <a:pt x="498348" y="67056"/>
                </a:lnTo>
                <a:lnTo>
                  <a:pt x="563880" y="0"/>
                </a:lnTo>
                <a:lnTo>
                  <a:pt x="574548" y="10668"/>
                </a:lnTo>
                <a:lnTo>
                  <a:pt x="507492" y="76200"/>
                </a:lnTo>
                <a:close/>
              </a:path>
              <a:path w="2603500" h="76200">
                <a:moveTo>
                  <a:pt x="547116" y="76200"/>
                </a:moveTo>
                <a:lnTo>
                  <a:pt x="536448" y="67056"/>
                </a:lnTo>
                <a:lnTo>
                  <a:pt x="601980" y="0"/>
                </a:lnTo>
                <a:lnTo>
                  <a:pt x="612648" y="10668"/>
                </a:lnTo>
                <a:lnTo>
                  <a:pt x="547116" y="76200"/>
                </a:lnTo>
                <a:close/>
              </a:path>
              <a:path w="2603500" h="76200">
                <a:moveTo>
                  <a:pt x="585216" y="76200"/>
                </a:moveTo>
                <a:lnTo>
                  <a:pt x="574548" y="67056"/>
                </a:lnTo>
                <a:lnTo>
                  <a:pt x="640080" y="0"/>
                </a:lnTo>
                <a:lnTo>
                  <a:pt x="650748" y="10668"/>
                </a:lnTo>
                <a:lnTo>
                  <a:pt x="585216" y="76200"/>
                </a:lnTo>
                <a:close/>
              </a:path>
              <a:path w="2603500" h="76200">
                <a:moveTo>
                  <a:pt x="623316" y="76200"/>
                </a:moveTo>
                <a:lnTo>
                  <a:pt x="612648" y="67056"/>
                </a:lnTo>
                <a:lnTo>
                  <a:pt x="679704" y="0"/>
                </a:lnTo>
                <a:lnTo>
                  <a:pt x="688848" y="10668"/>
                </a:lnTo>
                <a:lnTo>
                  <a:pt x="623316" y="76200"/>
                </a:lnTo>
                <a:close/>
              </a:path>
              <a:path w="2603500" h="76200">
                <a:moveTo>
                  <a:pt x="661416" y="76200"/>
                </a:moveTo>
                <a:lnTo>
                  <a:pt x="650748" y="67056"/>
                </a:lnTo>
                <a:lnTo>
                  <a:pt x="717804" y="0"/>
                </a:lnTo>
                <a:lnTo>
                  <a:pt x="726948" y="10668"/>
                </a:lnTo>
                <a:lnTo>
                  <a:pt x="661416" y="76200"/>
                </a:lnTo>
                <a:close/>
              </a:path>
              <a:path w="2603500" h="76200">
                <a:moveTo>
                  <a:pt x="699516" y="76200"/>
                </a:moveTo>
                <a:lnTo>
                  <a:pt x="688848" y="67056"/>
                </a:lnTo>
                <a:lnTo>
                  <a:pt x="755904" y="0"/>
                </a:lnTo>
                <a:lnTo>
                  <a:pt x="765048" y="10668"/>
                </a:lnTo>
                <a:lnTo>
                  <a:pt x="699516" y="76200"/>
                </a:lnTo>
                <a:close/>
              </a:path>
              <a:path w="2603500" h="76200">
                <a:moveTo>
                  <a:pt x="737616" y="76200"/>
                </a:moveTo>
                <a:lnTo>
                  <a:pt x="728472" y="67056"/>
                </a:lnTo>
                <a:lnTo>
                  <a:pt x="794004" y="0"/>
                </a:lnTo>
                <a:lnTo>
                  <a:pt x="804672" y="10668"/>
                </a:lnTo>
                <a:lnTo>
                  <a:pt x="737616" y="76200"/>
                </a:lnTo>
                <a:close/>
              </a:path>
              <a:path w="2603500" h="76200">
                <a:moveTo>
                  <a:pt x="775716" y="76200"/>
                </a:moveTo>
                <a:lnTo>
                  <a:pt x="766572" y="67056"/>
                </a:lnTo>
                <a:lnTo>
                  <a:pt x="832104" y="0"/>
                </a:lnTo>
                <a:lnTo>
                  <a:pt x="842772" y="10668"/>
                </a:lnTo>
                <a:lnTo>
                  <a:pt x="775716" y="76200"/>
                </a:lnTo>
                <a:close/>
              </a:path>
              <a:path w="2603500" h="76200">
                <a:moveTo>
                  <a:pt x="813816" y="76200"/>
                </a:moveTo>
                <a:lnTo>
                  <a:pt x="804672" y="67056"/>
                </a:lnTo>
                <a:lnTo>
                  <a:pt x="870204" y="0"/>
                </a:lnTo>
                <a:lnTo>
                  <a:pt x="880872" y="10668"/>
                </a:lnTo>
                <a:lnTo>
                  <a:pt x="813816" y="76200"/>
                </a:lnTo>
                <a:close/>
              </a:path>
              <a:path w="2603500" h="76200">
                <a:moveTo>
                  <a:pt x="853440" y="76200"/>
                </a:moveTo>
                <a:lnTo>
                  <a:pt x="842772" y="67056"/>
                </a:lnTo>
                <a:lnTo>
                  <a:pt x="908304" y="0"/>
                </a:lnTo>
                <a:lnTo>
                  <a:pt x="918972" y="10668"/>
                </a:lnTo>
                <a:lnTo>
                  <a:pt x="853440" y="76200"/>
                </a:lnTo>
                <a:close/>
              </a:path>
              <a:path w="2603500" h="76200">
                <a:moveTo>
                  <a:pt x="891540" y="76200"/>
                </a:moveTo>
                <a:lnTo>
                  <a:pt x="880872" y="67056"/>
                </a:lnTo>
                <a:lnTo>
                  <a:pt x="946404" y="0"/>
                </a:lnTo>
                <a:lnTo>
                  <a:pt x="957072" y="10668"/>
                </a:lnTo>
                <a:lnTo>
                  <a:pt x="891540" y="76200"/>
                </a:lnTo>
                <a:close/>
              </a:path>
              <a:path w="2603500" h="76200">
                <a:moveTo>
                  <a:pt x="929640" y="76200"/>
                </a:moveTo>
                <a:lnTo>
                  <a:pt x="918972" y="67056"/>
                </a:lnTo>
                <a:lnTo>
                  <a:pt x="986028" y="0"/>
                </a:lnTo>
                <a:lnTo>
                  <a:pt x="995172" y="10668"/>
                </a:lnTo>
                <a:lnTo>
                  <a:pt x="929640" y="76200"/>
                </a:lnTo>
                <a:close/>
              </a:path>
              <a:path w="2603500" h="76200">
                <a:moveTo>
                  <a:pt x="967740" y="76200"/>
                </a:moveTo>
                <a:lnTo>
                  <a:pt x="957072" y="67056"/>
                </a:lnTo>
                <a:lnTo>
                  <a:pt x="1024128" y="0"/>
                </a:lnTo>
                <a:lnTo>
                  <a:pt x="1033272" y="10668"/>
                </a:lnTo>
                <a:lnTo>
                  <a:pt x="967740" y="76200"/>
                </a:lnTo>
                <a:close/>
              </a:path>
              <a:path w="2603500" h="76200">
                <a:moveTo>
                  <a:pt x="1005840" y="76200"/>
                </a:moveTo>
                <a:lnTo>
                  <a:pt x="995172" y="67056"/>
                </a:lnTo>
                <a:lnTo>
                  <a:pt x="1062228" y="0"/>
                </a:lnTo>
                <a:lnTo>
                  <a:pt x="1071372" y="10668"/>
                </a:lnTo>
                <a:lnTo>
                  <a:pt x="1005840" y="76200"/>
                </a:lnTo>
                <a:close/>
              </a:path>
              <a:path w="2603500" h="76200">
                <a:moveTo>
                  <a:pt x="1043940" y="76200"/>
                </a:moveTo>
                <a:lnTo>
                  <a:pt x="1034796" y="67056"/>
                </a:lnTo>
                <a:lnTo>
                  <a:pt x="1100328" y="0"/>
                </a:lnTo>
                <a:lnTo>
                  <a:pt x="1110996" y="10668"/>
                </a:lnTo>
                <a:lnTo>
                  <a:pt x="1043940" y="76200"/>
                </a:lnTo>
                <a:close/>
              </a:path>
              <a:path w="2603500" h="76200">
                <a:moveTo>
                  <a:pt x="1082040" y="76200"/>
                </a:moveTo>
                <a:lnTo>
                  <a:pt x="1072896" y="67056"/>
                </a:lnTo>
                <a:lnTo>
                  <a:pt x="1138428" y="0"/>
                </a:lnTo>
                <a:lnTo>
                  <a:pt x="1149096" y="10668"/>
                </a:lnTo>
                <a:lnTo>
                  <a:pt x="1082040" y="76200"/>
                </a:lnTo>
                <a:close/>
              </a:path>
              <a:path w="2603500" h="76200">
                <a:moveTo>
                  <a:pt x="1120140" y="76200"/>
                </a:moveTo>
                <a:lnTo>
                  <a:pt x="1110996" y="67056"/>
                </a:lnTo>
                <a:lnTo>
                  <a:pt x="1176528" y="0"/>
                </a:lnTo>
                <a:lnTo>
                  <a:pt x="1187196" y="10668"/>
                </a:lnTo>
                <a:lnTo>
                  <a:pt x="1120140" y="76200"/>
                </a:lnTo>
                <a:close/>
              </a:path>
              <a:path w="2603500" h="76200">
                <a:moveTo>
                  <a:pt x="1159764" y="76200"/>
                </a:moveTo>
                <a:lnTo>
                  <a:pt x="1149096" y="67056"/>
                </a:lnTo>
                <a:lnTo>
                  <a:pt x="1214628" y="0"/>
                </a:lnTo>
                <a:lnTo>
                  <a:pt x="1225296" y="10668"/>
                </a:lnTo>
                <a:lnTo>
                  <a:pt x="1159764" y="76200"/>
                </a:lnTo>
                <a:close/>
              </a:path>
              <a:path w="2603500" h="76200">
                <a:moveTo>
                  <a:pt x="1197864" y="76200"/>
                </a:moveTo>
                <a:lnTo>
                  <a:pt x="1187196" y="67056"/>
                </a:lnTo>
                <a:lnTo>
                  <a:pt x="1252728" y="0"/>
                </a:lnTo>
                <a:lnTo>
                  <a:pt x="1263396" y="10668"/>
                </a:lnTo>
                <a:lnTo>
                  <a:pt x="1197864" y="76200"/>
                </a:lnTo>
                <a:close/>
              </a:path>
              <a:path w="2603500" h="76200">
                <a:moveTo>
                  <a:pt x="1235964" y="76200"/>
                </a:moveTo>
                <a:lnTo>
                  <a:pt x="1225296" y="67056"/>
                </a:lnTo>
                <a:lnTo>
                  <a:pt x="1292352" y="0"/>
                </a:lnTo>
                <a:lnTo>
                  <a:pt x="1301496" y="10668"/>
                </a:lnTo>
                <a:lnTo>
                  <a:pt x="1235964" y="76200"/>
                </a:lnTo>
                <a:close/>
              </a:path>
              <a:path w="2603500" h="76200">
                <a:moveTo>
                  <a:pt x="1274064" y="76200"/>
                </a:moveTo>
                <a:lnTo>
                  <a:pt x="1263396" y="67056"/>
                </a:lnTo>
                <a:lnTo>
                  <a:pt x="1330452" y="0"/>
                </a:lnTo>
                <a:lnTo>
                  <a:pt x="1339596" y="10668"/>
                </a:lnTo>
                <a:lnTo>
                  <a:pt x="1274064" y="76200"/>
                </a:lnTo>
                <a:close/>
              </a:path>
              <a:path w="2603500" h="76200">
                <a:moveTo>
                  <a:pt x="1312164" y="76200"/>
                </a:moveTo>
                <a:lnTo>
                  <a:pt x="1301496" y="67056"/>
                </a:lnTo>
                <a:lnTo>
                  <a:pt x="1368552" y="0"/>
                </a:lnTo>
                <a:lnTo>
                  <a:pt x="1377696" y="10668"/>
                </a:lnTo>
                <a:lnTo>
                  <a:pt x="1312164" y="76200"/>
                </a:lnTo>
                <a:close/>
              </a:path>
              <a:path w="2603500" h="76200">
                <a:moveTo>
                  <a:pt x="1350264" y="76200"/>
                </a:moveTo>
                <a:lnTo>
                  <a:pt x="1341120" y="67056"/>
                </a:lnTo>
                <a:lnTo>
                  <a:pt x="1406652" y="0"/>
                </a:lnTo>
                <a:lnTo>
                  <a:pt x="1417320" y="10668"/>
                </a:lnTo>
                <a:lnTo>
                  <a:pt x="1350264" y="76200"/>
                </a:lnTo>
                <a:close/>
              </a:path>
              <a:path w="2603500" h="76200">
                <a:moveTo>
                  <a:pt x="1388364" y="76200"/>
                </a:moveTo>
                <a:lnTo>
                  <a:pt x="1379220" y="67056"/>
                </a:lnTo>
                <a:lnTo>
                  <a:pt x="1444752" y="0"/>
                </a:lnTo>
                <a:lnTo>
                  <a:pt x="1455420" y="10668"/>
                </a:lnTo>
                <a:lnTo>
                  <a:pt x="1388364" y="76200"/>
                </a:lnTo>
                <a:close/>
              </a:path>
              <a:path w="2603500" h="76200">
                <a:moveTo>
                  <a:pt x="1426464" y="76200"/>
                </a:moveTo>
                <a:lnTo>
                  <a:pt x="1417320" y="67056"/>
                </a:lnTo>
                <a:lnTo>
                  <a:pt x="1482852" y="0"/>
                </a:lnTo>
                <a:lnTo>
                  <a:pt x="1493520" y="10668"/>
                </a:lnTo>
                <a:lnTo>
                  <a:pt x="1426464" y="76200"/>
                </a:lnTo>
                <a:close/>
              </a:path>
              <a:path w="2603500" h="76200">
                <a:moveTo>
                  <a:pt x="1466088" y="76200"/>
                </a:moveTo>
                <a:lnTo>
                  <a:pt x="1455420" y="67056"/>
                </a:lnTo>
                <a:lnTo>
                  <a:pt x="1520952" y="0"/>
                </a:lnTo>
                <a:lnTo>
                  <a:pt x="1531620" y="10668"/>
                </a:lnTo>
                <a:lnTo>
                  <a:pt x="1466088" y="76200"/>
                </a:lnTo>
                <a:close/>
              </a:path>
              <a:path w="2603500" h="76200">
                <a:moveTo>
                  <a:pt x="1504188" y="76200"/>
                </a:moveTo>
                <a:lnTo>
                  <a:pt x="1493520" y="67056"/>
                </a:lnTo>
                <a:lnTo>
                  <a:pt x="1559052" y="0"/>
                </a:lnTo>
                <a:lnTo>
                  <a:pt x="1569720" y="10668"/>
                </a:lnTo>
                <a:lnTo>
                  <a:pt x="1504188" y="76200"/>
                </a:lnTo>
                <a:close/>
              </a:path>
              <a:path w="2603500" h="76200">
                <a:moveTo>
                  <a:pt x="1542288" y="76200"/>
                </a:moveTo>
                <a:lnTo>
                  <a:pt x="1531620" y="67056"/>
                </a:lnTo>
                <a:lnTo>
                  <a:pt x="1598676" y="0"/>
                </a:lnTo>
                <a:lnTo>
                  <a:pt x="1607820" y="10668"/>
                </a:lnTo>
                <a:lnTo>
                  <a:pt x="1542288" y="76200"/>
                </a:lnTo>
                <a:close/>
              </a:path>
              <a:path w="2603500" h="76200">
                <a:moveTo>
                  <a:pt x="1580388" y="76200"/>
                </a:moveTo>
                <a:lnTo>
                  <a:pt x="1569720" y="67056"/>
                </a:lnTo>
                <a:lnTo>
                  <a:pt x="1636776" y="0"/>
                </a:lnTo>
                <a:lnTo>
                  <a:pt x="1645920" y="10668"/>
                </a:lnTo>
                <a:lnTo>
                  <a:pt x="1580388" y="76200"/>
                </a:lnTo>
                <a:close/>
              </a:path>
              <a:path w="2603500" h="76200">
                <a:moveTo>
                  <a:pt x="1618488" y="76200"/>
                </a:moveTo>
                <a:lnTo>
                  <a:pt x="1607820" y="67056"/>
                </a:lnTo>
                <a:lnTo>
                  <a:pt x="1674876" y="0"/>
                </a:lnTo>
                <a:lnTo>
                  <a:pt x="1684020" y="10668"/>
                </a:lnTo>
                <a:lnTo>
                  <a:pt x="1618488" y="76200"/>
                </a:lnTo>
                <a:close/>
              </a:path>
              <a:path w="2603500" h="76200">
                <a:moveTo>
                  <a:pt x="1656588" y="76200"/>
                </a:moveTo>
                <a:lnTo>
                  <a:pt x="1647444" y="67056"/>
                </a:lnTo>
                <a:lnTo>
                  <a:pt x="1712976" y="0"/>
                </a:lnTo>
                <a:lnTo>
                  <a:pt x="1723644" y="10668"/>
                </a:lnTo>
                <a:lnTo>
                  <a:pt x="1656588" y="76200"/>
                </a:lnTo>
                <a:close/>
              </a:path>
              <a:path w="2603500" h="76200">
                <a:moveTo>
                  <a:pt x="1694688" y="76200"/>
                </a:moveTo>
                <a:lnTo>
                  <a:pt x="1685544" y="67056"/>
                </a:lnTo>
                <a:lnTo>
                  <a:pt x="1751076" y="0"/>
                </a:lnTo>
                <a:lnTo>
                  <a:pt x="1761744" y="10668"/>
                </a:lnTo>
                <a:lnTo>
                  <a:pt x="1694688" y="76200"/>
                </a:lnTo>
                <a:close/>
              </a:path>
              <a:path w="2603500" h="76200">
                <a:moveTo>
                  <a:pt x="1732788" y="76200"/>
                </a:moveTo>
                <a:lnTo>
                  <a:pt x="1723644" y="67056"/>
                </a:lnTo>
                <a:lnTo>
                  <a:pt x="1789176" y="0"/>
                </a:lnTo>
                <a:lnTo>
                  <a:pt x="1799844" y="10668"/>
                </a:lnTo>
                <a:lnTo>
                  <a:pt x="1732788" y="76200"/>
                </a:lnTo>
                <a:close/>
              </a:path>
              <a:path w="2603500" h="76200">
                <a:moveTo>
                  <a:pt x="1772412" y="76200"/>
                </a:moveTo>
                <a:lnTo>
                  <a:pt x="1761744" y="67056"/>
                </a:lnTo>
                <a:lnTo>
                  <a:pt x="1827276" y="0"/>
                </a:lnTo>
                <a:lnTo>
                  <a:pt x="1837944" y="10668"/>
                </a:lnTo>
                <a:lnTo>
                  <a:pt x="1772412" y="76200"/>
                </a:lnTo>
                <a:close/>
              </a:path>
              <a:path w="2603500" h="76200">
                <a:moveTo>
                  <a:pt x="1810512" y="76200"/>
                </a:moveTo>
                <a:lnTo>
                  <a:pt x="1799844" y="67056"/>
                </a:lnTo>
                <a:lnTo>
                  <a:pt x="1865376" y="0"/>
                </a:lnTo>
                <a:lnTo>
                  <a:pt x="1876044" y="10668"/>
                </a:lnTo>
                <a:lnTo>
                  <a:pt x="1810512" y="76200"/>
                </a:lnTo>
                <a:close/>
              </a:path>
              <a:path w="2603500" h="76200">
                <a:moveTo>
                  <a:pt x="1848612" y="76200"/>
                </a:moveTo>
                <a:lnTo>
                  <a:pt x="1837944" y="67056"/>
                </a:lnTo>
                <a:lnTo>
                  <a:pt x="1905000" y="0"/>
                </a:lnTo>
                <a:lnTo>
                  <a:pt x="1914144" y="10668"/>
                </a:lnTo>
                <a:lnTo>
                  <a:pt x="1848612" y="76200"/>
                </a:lnTo>
                <a:close/>
              </a:path>
              <a:path w="2603500" h="76200">
                <a:moveTo>
                  <a:pt x="1886712" y="76200"/>
                </a:moveTo>
                <a:lnTo>
                  <a:pt x="1876044" y="67056"/>
                </a:lnTo>
                <a:lnTo>
                  <a:pt x="1943100" y="0"/>
                </a:lnTo>
                <a:lnTo>
                  <a:pt x="1952244" y="10668"/>
                </a:lnTo>
                <a:lnTo>
                  <a:pt x="1886712" y="76200"/>
                </a:lnTo>
                <a:close/>
              </a:path>
              <a:path w="2603500" h="76200">
                <a:moveTo>
                  <a:pt x="1924812" y="76200"/>
                </a:moveTo>
                <a:lnTo>
                  <a:pt x="1914144" y="67056"/>
                </a:lnTo>
                <a:lnTo>
                  <a:pt x="1981200" y="0"/>
                </a:lnTo>
                <a:lnTo>
                  <a:pt x="1990344" y="10668"/>
                </a:lnTo>
                <a:lnTo>
                  <a:pt x="1924812" y="76200"/>
                </a:lnTo>
                <a:close/>
              </a:path>
              <a:path w="2603500" h="76200">
                <a:moveTo>
                  <a:pt x="1962912" y="76200"/>
                </a:moveTo>
                <a:lnTo>
                  <a:pt x="1953768" y="67056"/>
                </a:lnTo>
                <a:lnTo>
                  <a:pt x="2019300" y="0"/>
                </a:lnTo>
                <a:lnTo>
                  <a:pt x="2029968" y="10668"/>
                </a:lnTo>
                <a:lnTo>
                  <a:pt x="1962912" y="76200"/>
                </a:lnTo>
                <a:close/>
              </a:path>
              <a:path w="2603500" h="76200">
                <a:moveTo>
                  <a:pt x="2001012" y="76200"/>
                </a:moveTo>
                <a:lnTo>
                  <a:pt x="1991868" y="67056"/>
                </a:lnTo>
                <a:lnTo>
                  <a:pt x="2057400" y="0"/>
                </a:lnTo>
                <a:lnTo>
                  <a:pt x="2068068" y="10668"/>
                </a:lnTo>
                <a:lnTo>
                  <a:pt x="2001012" y="76200"/>
                </a:lnTo>
                <a:close/>
              </a:path>
              <a:path w="2603500" h="76200">
                <a:moveTo>
                  <a:pt x="2039112" y="76200"/>
                </a:moveTo>
                <a:lnTo>
                  <a:pt x="2029968" y="67056"/>
                </a:lnTo>
                <a:lnTo>
                  <a:pt x="2095500" y="0"/>
                </a:lnTo>
                <a:lnTo>
                  <a:pt x="2106168" y="10668"/>
                </a:lnTo>
                <a:lnTo>
                  <a:pt x="2039112" y="76200"/>
                </a:lnTo>
                <a:close/>
              </a:path>
              <a:path w="2603500" h="76200">
                <a:moveTo>
                  <a:pt x="2078736" y="76200"/>
                </a:moveTo>
                <a:lnTo>
                  <a:pt x="2068068" y="67056"/>
                </a:lnTo>
                <a:lnTo>
                  <a:pt x="2133600" y="0"/>
                </a:lnTo>
                <a:lnTo>
                  <a:pt x="2144268" y="10668"/>
                </a:lnTo>
                <a:lnTo>
                  <a:pt x="2078736" y="76200"/>
                </a:lnTo>
                <a:close/>
              </a:path>
              <a:path w="2603500" h="76200">
                <a:moveTo>
                  <a:pt x="2116836" y="76200"/>
                </a:moveTo>
                <a:lnTo>
                  <a:pt x="2106168" y="67056"/>
                </a:lnTo>
                <a:lnTo>
                  <a:pt x="2171700" y="0"/>
                </a:lnTo>
                <a:lnTo>
                  <a:pt x="2182368" y="10668"/>
                </a:lnTo>
                <a:lnTo>
                  <a:pt x="2116836" y="76200"/>
                </a:lnTo>
                <a:close/>
              </a:path>
              <a:path w="2603500" h="76200">
                <a:moveTo>
                  <a:pt x="2154936" y="76200"/>
                </a:moveTo>
                <a:lnTo>
                  <a:pt x="2144268" y="67056"/>
                </a:lnTo>
                <a:lnTo>
                  <a:pt x="2211324" y="0"/>
                </a:lnTo>
                <a:lnTo>
                  <a:pt x="2220468" y="10668"/>
                </a:lnTo>
                <a:lnTo>
                  <a:pt x="2154936" y="76200"/>
                </a:lnTo>
                <a:close/>
              </a:path>
              <a:path w="2603500" h="76200">
                <a:moveTo>
                  <a:pt x="2193036" y="76200"/>
                </a:moveTo>
                <a:lnTo>
                  <a:pt x="2182368" y="67056"/>
                </a:lnTo>
                <a:lnTo>
                  <a:pt x="2249424" y="0"/>
                </a:lnTo>
                <a:lnTo>
                  <a:pt x="2258568" y="10668"/>
                </a:lnTo>
                <a:lnTo>
                  <a:pt x="2193036" y="76200"/>
                </a:lnTo>
                <a:close/>
              </a:path>
              <a:path w="2603500" h="76200">
                <a:moveTo>
                  <a:pt x="2231136" y="76200"/>
                </a:moveTo>
                <a:lnTo>
                  <a:pt x="2220468" y="67056"/>
                </a:lnTo>
                <a:lnTo>
                  <a:pt x="2287524" y="0"/>
                </a:lnTo>
                <a:lnTo>
                  <a:pt x="2296668" y="10668"/>
                </a:lnTo>
                <a:lnTo>
                  <a:pt x="2231136" y="76200"/>
                </a:lnTo>
                <a:close/>
              </a:path>
              <a:path w="2603500" h="76200">
                <a:moveTo>
                  <a:pt x="2269236" y="76200"/>
                </a:moveTo>
                <a:lnTo>
                  <a:pt x="2260092" y="67056"/>
                </a:lnTo>
                <a:lnTo>
                  <a:pt x="2325624" y="0"/>
                </a:lnTo>
                <a:lnTo>
                  <a:pt x="2336292" y="10668"/>
                </a:lnTo>
                <a:lnTo>
                  <a:pt x="2269236" y="76200"/>
                </a:lnTo>
                <a:close/>
              </a:path>
              <a:path w="2603500" h="76200">
                <a:moveTo>
                  <a:pt x="2307336" y="76200"/>
                </a:moveTo>
                <a:lnTo>
                  <a:pt x="2298192" y="67056"/>
                </a:lnTo>
                <a:lnTo>
                  <a:pt x="2363724" y="0"/>
                </a:lnTo>
                <a:lnTo>
                  <a:pt x="2374392" y="10668"/>
                </a:lnTo>
                <a:lnTo>
                  <a:pt x="2307336" y="76200"/>
                </a:lnTo>
                <a:close/>
              </a:path>
              <a:path w="2603500" h="76200">
                <a:moveTo>
                  <a:pt x="2345436" y="76200"/>
                </a:moveTo>
                <a:lnTo>
                  <a:pt x="2336292" y="67056"/>
                </a:lnTo>
                <a:lnTo>
                  <a:pt x="2401824" y="0"/>
                </a:lnTo>
                <a:lnTo>
                  <a:pt x="2412492" y="10668"/>
                </a:lnTo>
                <a:lnTo>
                  <a:pt x="2345436" y="76200"/>
                </a:lnTo>
                <a:close/>
              </a:path>
              <a:path w="2603500" h="76200">
                <a:moveTo>
                  <a:pt x="2385060" y="76200"/>
                </a:moveTo>
                <a:lnTo>
                  <a:pt x="2374392" y="67056"/>
                </a:lnTo>
                <a:lnTo>
                  <a:pt x="2439924" y="0"/>
                </a:lnTo>
                <a:lnTo>
                  <a:pt x="2450592" y="10668"/>
                </a:lnTo>
                <a:lnTo>
                  <a:pt x="2385060" y="76200"/>
                </a:lnTo>
                <a:close/>
              </a:path>
              <a:path w="2603500" h="76200">
                <a:moveTo>
                  <a:pt x="2423160" y="76200"/>
                </a:moveTo>
                <a:lnTo>
                  <a:pt x="2412492" y="67056"/>
                </a:lnTo>
                <a:lnTo>
                  <a:pt x="2478024" y="0"/>
                </a:lnTo>
                <a:lnTo>
                  <a:pt x="2488692" y="10668"/>
                </a:lnTo>
                <a:lnTo>
                  <a:pt x="2423160" y="76200"/>
                </a:lnTo>
                <a:close/>
              </a:path>
              <a:path w="2603500" h="76200">
                <a:moveTo>
                  <a:pt x="2461260" y="76200"/>
                </a:moveTo>
                <a:lnTo>
                  <a:pt x="2450592" y="67056"/>
                </a:lnTo>
                <a:lnTo>
                  <a:pt x="2517648" y="0"/>
                </a:lnTo>
                <a:lnTo>
                  <a:pt x="2526792" y="10668"/>
                </a:lnTo>
                <a:lnTo>
                  <a:pt x="2461260" y="76200"/>
                </a:lnTo>
                <a:close/>
              </a:path>
              <a:path w="2603500" h="76200">
                <a:moveTo>
                  <a:pt x="2499360" y="76200"/>
                </a:moveTo>
                <a:lnTo>
                  <a:pt x="2488692" y="67056"/>
                </a:lnTo>
                <a:lnTo>
                  <a:pt x="2555748" y="0"/>
                </a:lnTo>
                <a:lnTo>
                  <a:pt x="2564892" y="10668"/>
                </a:lnTo>
                <a:lnTo>
                  <a:pt x="2499360" y="76200"/>
                </a:lnTo>
                <a:close/>
              </a:path>
              <a:path w="2603500" h="76200">
                <a:moveTo>
                  <a:pt x="2537460" y="76200"/>
                </a:moveTo>
                <a:lnTo>
                  <a:pt x="2526792" y="67056"/>
                </a:lnTo>
                <a:lnTo>
                  <a:pt x="2593848" y="0"/>
                </a:lnTo>
                <a:lnTo>
                  <a:pt x="2602992" y="10668"/>
                </a:lnTo>
                <a:lnTo>
                  <a:pt x="2537460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137755" y="9347073"/>
            <a:ext cx="8611076" cy="858107"/>
          </a:xfrm>
          <a:prstGeom prst="rect">
            <a:avLst/>
          </a:prstGeom>
        </p:spPr>
      </p:pic>
      <p:sp>
        <p:nvSpPr>
          <p:cNvPr id="6" name="object 6"/>
          <p:cNvSpPr/>
          <p:nvPr/>
        </p:nvSpPr>
        <p:spPr>
          <a:xfrm>
            <a:off x="3779520" y="1357883"/>
            <a:ext cx="10884535" cy="15240"/>
          </a:xfrm>
          <a:custGeom>
            <a:avLst/>
            <a:gdLst/>
            <a:ahLst/>
            <a:cxnLst/>
            <a:rect l="l" t="t" r="r" b="b"/>
            <a:pathLst>
              <a:path w="10884535" h="15240">
                <a:moveTo>
                  <a:pt x="10884408" y="15240"/>
                </a:moveTo>
                <a:lnTo>
                  <a:pt x="0" y="15240"/>
                </a:lnTo>
                <a:lnTo>
                  <a:pt x="0" y="0"/>
                </a:lnTo>
                <a:lnTo>
                  <a:pt x="10884408" y="0"/>
                </a:lnTo>
                <a:lnTo>
                  <a:pt x="10884408" y="1524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779520" y="7827264"/>
            <a:ext cx="10884535" cy="15240"/>
          </a:xfrm>
          <a:custGeom>
            <a:avLst/>
            <a:gdLst/>
            <a:ahLst/>
            <a:cxnLst/>
            <a:rect l="l" t="t" r="r" b="b"/>
            <a:pathLst>
              <a:path w="10884535" h="15240">
                <a:moveTo>
                  <a:pt x="10884408" y="15240"/>
                </a:moveTo>
                <a:lnTo>
                  <a:pt x="0" y="15240"/>
                </a:lnTo>
                <a:lnTo>
                  <a:pt x="0" y="0"/>
                </a:lnTo>
                <a:lnTo>
                  <a:pt x="10884408" y="0"/>
                </a:lnTo>
                <a:lnTo>
                  <a:pt x="10884408" y="1524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4071620" y="1428999"/>
            <a:ext cx="6325235" cy="1244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11835" marR="5080" indent="-699770">
              <a:lnSpc>
                <a:spcPct val="111100"/>
              </a:lnSpc>
              <a:spcBef>
                <a:spcPts val="100"/>
              </a:spcBef>
            </a:pPr>
            <a:r>
              <a:rPr sz="3600" spc="50" dirty="0">
                <a:latin typeface="Noto Serif TC"/>
                <a:cs typeface="Noto Serif TC"/>
              </a:rPr>
              <a:t>02.</a:t>
            </a:r>
            <a:r>
              <a:rPr sz="3600" spc="-10" dirty="0">
                <a:latin typeface="Noto Serif TC"/>
                <a:cs typeface="Noto Serif TC"/>
              </a:rPr>
              <a:t>促進 我國建築師執業規章</a:t>
            </a:r>
            <a:r>
              <a:rPr sz="3600" spc="-50" dirty="0">
                <a:latin typeface="Noto Serif TC"/>
                <a:cs typeface="Noto Serif TC"/>
              </a:rPr>
              <a:t> </a:t>
            </a:r>
            <a:r>
              <a:rPr sz="3600" spc="-20" dirty="0">
                <a:latin typeface="Noto Serif TC"/>
                <a:cs typeface="Noto Serif TC"/>
              </a:rPr>
              <a:t>與 國際接軌之必要與急迫性</a:t>
            </a:r>
            <a:endParaRPr sz="3600">
              <a:latin typeface="Noto Serif TC"/>
              <a:cs typeface="Noto Serif TC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778755" y="3263896"/>
            <a:ext cx="7770495" cy="3570604"/>
          </a:xfrm>
          <a:prstGeom prst="rect">
            <a:avLst/>
          </a:prstGeom>
        </p:spPr>
        <p:txBody>
          <a:bodyPr vert="horz" wrap="square" lIns="0" tIns="412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25"/>
              </a:spcBef>
            </a:pPr>
            <a:r>
              <a:rPr sz="2400" spc="-75" dirty="0">
                <a:latin typeface="Noto Serif TC"/>
                <a:cs typeface="Noto Serif TC"/>
              </a:rPr>
              <a:t>建築學會有鑑於此，</a:t>
            </a:r>
            <a:endParaRPr sz="2400">
              <a:latin typeface="Noto Serif TC"/>
              <a:cs typeface="Noto Serif TC"/>
            </a:endParaRPr>
          </a:p>
          <a:p>
            <a:pPr marL="12700" marR="2261870" algn="just">
              <a:lnSpc>
                <a:spcPct val="107500"/>
              </a:lnSpc>
              <a:spcBef>
                <a:spcPts val="15"/>
              </a:spcBef>
            </a:pPr>
            <a:r>
              <a:rPr sz="2400" spc="-30" dirty="0">
                <a:latin typeface="Noto Serif TC"/>
                <a:cs typeface="Noto Serif TC"/>
              </a:rPr>
              <a:t>為 協助我國建築師</a:t>
            </a:r>
            <a:r>
              <a:rPr sz="2400" spc="-70" dirty="0">
                <a:solidFill>
                  <a:srgbClr val="C62839"/>
                </a:solidFill>
                <a:latin typeface="Noto Serif TC"/>
                <a:cs typeface="Noto Serif TC"/>
              </a:rPr>
              <a:t>提升合理之執業環境</a:t>
            </a:r>
            <a:r>
              <a:rPr sz="2400" spc="-50" dirty="0">
                <a:latin typeface="Noto Serif TC"/>
                <a:cs typeface="Noto Serif TC"/>
              </a:rPr>
              <a:t>，</a:t>
            </a:r>
            <a:r>
              <a:rPr sz="2400" spc="-30" dirty="0">
                <a:latin typeface="Noto Serif TC"/>
                <a:cs typeface="Noto Serif TC"/>
              </a:rPr>
              <a:t>並 促進我國建築師</a:t>
            </a:r>
            <a:r>
              <a:rPr sz="2400" spc="-70" dirty="0">
                <a:solidFill>
                  <a:srgbClr val="C62839"/>
                </a:solidFill>
                <a:latin typeface="Noto Serif TC"/>
                <a:cs typeface="Noto Serif TC"/>
              </a:rPr>
              <a:t>執業規章與國際接軌</a:t>
            </a:r>
            <a:r>
              <a:rPr sz="2400" spc="-50" dirty="0">
                <a:latin typeface="Noto Serif TC"/>
                <a:cs typeface="Noto Serif TC"/>
              </a:rPr>
              <a:t>，</a:t>
            </a:r>
            <a:r>
              <a:rPr sz="2400" spc="-45" dirty="0">
                <a:latin typeface="Noto Serif TC"/>
                <a:cs typeface="Noto Serif TC"/>
              </a:rPr>
              <a:t>邀集具國內外經驗之學者專家十多人，</a:t>
            </a:r>
            <a:endParaRPr sz="2400">
              <a:latin typeface="Noto Serif TC"/>
              <a:cs typeface="Noto Serif TC"/>
            </a:endParaRPr>
          </a:p>
          <a:p>
            <a:pPr marL="12700" marR="5080">
              <a:lnSpc>
                <a:spcPct val="107500"/>
              </a:lnSpc>
              <a:spcBef>
                <a:spcPts val="10"/>
              </a:spcBef>
            </a:pPr>
            <a:r>
              <a:rPr sz="2400" dirty="0">
                <a:latin typeface="Noto Serif TC"/>
                <a:cs typeface="Noto Serif TC"/>
              </a:rPr>
              <a:t>研究</a:t>
            </a:r>
            <a:r>
              <a:rPr sz="2400" spc="-5" dirty="0">
                <a:solidFill>
                  <a:srgbClr val="C62839"/>
                </a:solidFill>
                <a:latin typeface="Noto Serif TC"/>
                <a:cs typeface="Noto Serif TC"/>
              </a:rPr>
              <a:t>國際建築師聯盟(</a:t>
            </a:r>
            <a:r>
              <a:rPr sz="2400" spc="-10" dirty="0">
                <a:solidFill>
                  <a:srgbClr val="C62839"/>
                </a:solidFill>
                <a:latin typeface="Noto Serif TC"/>
                <a:cs typeface="Noto Serif TC"/>
              </a:rPr>
              <a:t>UIA)</a:t>
            </a:r>
            <a:r>
              <a:rPr sz="2400" dirty="0">
                <a:latin typeface="Noto Serif TC"/>
                <a:cs typeface="Noto Serif TC"/>
              </a:rPr>
              <a:t>及</a:t>
            </a:r>
            <a:r>
              <a:rPr sz="2400" dirty="0">
                <a:solidFill>
                  <a:srgbClr val="C62839"/>
                </a:solidFill>
                <a:latin typeface="Noto Serif TC"/>
                <a:cs typeface="Noto Serif TC"/>
              </a:rPr>
              <a:t>各國建築師執業規章</a:t>
            </a:r>
            <a:r>
              <a:rPr sz="2400" spc="-165" dirty="0">
                <a:latin typeface="Noto Serif TC"/>
                <a:cs typeface="Noto Serif TC"/>
              </a:rPr>
              <a:t>之規定，</a:t>
            </a:r>
            <a:r>
              <a:rPr sz="2400" spc="-55" dirty="0">
                <a:latin typeface="Noto Serif TC"/>
                <a:cs typeface="Noto Serif TC"/>
              </a:rPr>
              <a:t>與我國進行比較分析研究，</a:t>
            </a:r>
            <a:endParaRPr sz="2400">
              <a:latin typeface="Noto Serif TC"/>
              <a:cs typeface="Noto Serif TC"/>
            </a:endParaRPr>
          </a:p>
          <a:p>
            <a:pPr>
              <a:lnSpc>
                <a:spcPct val="100000"/>
              </a:lnSpc>
              <a:spcBef>
                <a:spcPts val="95"/>
              </a:spcBef>
            </a:pPr>
            <a:endParaRPr sz="1500">
              <a:latin typeface="Noto Serif TC"/>
              <a:cs typeface="Noto Serif TC"/>
            </a:endParaRPr>
          </a:p>
          <a:p>
            <a:pPr marL="12700" marR="968375">
              <a:lnSpc>
                <a:spcPct val="107500"/>
              </a:lnSpc>
            </a:pPr>
            <a:r>
              <a:rPr sz="2400" spc="-100" dirty="0">
                <a:latin typeface="Noto Serif TC"/>
                <a:cs typeface="Noto Serif TC"/>
              </a:rPr>
              <a:t>以期修改我國不合時宜之規章契約，以與國際接軌，</a:t>
            </a:r>
            <a:r>
              <a:rPr sz="2400" spc="-35" dirty="0">
                <a:solidFill>
                  <a:srgbClr val="C62839"/>
                </a:solidFill>
                <a:latin typeface="Noto Serif TC"/>
                <a:cs typeface="Noto Serif TC"/>
              </a:rPr>
              <a:t>促進 建築設計及營建相關產業 之國際競爭力</a:t>
            </a:r>
            <a:r>
              <a:rPr sz="2400" spc="-50" dirty="0">
                <a:latin typeface="Noto Serif TC"/>
                <a:cs typeface="Noto Serif TC"/>
              </a:rPr>
              <a:t>。</a:t>
            </a:r>
            <a:endParaRPr sz="2400">
              <a:latin typeface="Noto Serif TC"/>
              <a:cs typeface="Noto Serif TC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2423140" y="548141"/>
            <a:ext cx="41465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Noto Serif TC"/>
                <a:cs typeface="Noto Serif TC"/>
              </a:rPr>
              <a:t>B-</a:t>
            </a:r>
            <a:r>
              <a:rPr lang="en-US" sz="1200" dirty="0">
                <a:latin typeface="Noto Serif TC"/>
                <a:cs typeface="Noto Serif TC"/>
              </a:rPr>
              <a:t>2/2</a:t>
            </a:r>
            <a:endParaRPr sz="1200" dirty="0">
              <a:latin typeface="Noto Serif TC"/>
              <a:cs typeface="Noto Serif TC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4677643" y="502920"/>
            <a:ext cx="341630" cy="340360"/>
            <a:chOff x="14677643" y="502920"/>
            <a:chExt cx="341630" cy="340360"/>
          </a:xfrm>
        </p:grpSpPr>
        <p:sp>
          <p:nvSpPr>
            <p:cNvPr id="3" name="object 3"/>
            <p:cNvSpPr/>
            <p:nvPr/>
          </p:nvSpPr>
          <p:spPr>
            <a:xfrm>
              <a:off x="14677631" y="502920"/>
              <a:ext cx="341630" cy="340360"/>
            </a:xfrm>
            <a:custGeom>
              <a:avLst/>
              <a:gdLst/>
              <a:ahLst/>
              <a:cxnLst/>
              <a:rect l="l" t="t" r="r" b="b"/>
              <a:pathLst>
                <a:path w="341630" h="340359">
                  <a:moveTo>
                    <a:pt x="341376" y="0"/>
                  </a:moveTo>
                  <a:lnTo>
                    <a:pt x="309372" y="0"/>
                  </a:lnTo>
                  <a:lnTo>
                    <a:pt x="309372" y="31750"/>
                  </a:lnTo>
                  <a:lnTo>
                    <a:pt x="309372" y="307340"/>
                  </a:lnTo>
                  <a:lnTo>
                    <a:pt x="32004" y="307340"/>
                  </a:lnTo>
                  <a:lnTo>
                    <a:pt x="32004" y="32004"/>
                  </a:lnTo>
                  <a:lnTo>
                    <a:pt x="32004" y="31750"/>
                  </a:lnTo>
                  <a:lnTo>
                    <a:pt x="309372" y="31750"/>
                  </a:lnTo>
                  <a:lnTo>
                    <a:pt x="309372" y="0"/>
                  </a:lnTo>
                  <a:lnTo>
                    <a:pt x="0" y="0"/>
                  </a:lnTo>
                  <a:lnTo>
                    <a:pt x="0" y="15240"/>
                  </a:lnTo>
                  <a:lnTo>
                    <a:pt x="0" y="31750"/>
                  </a:lnTo>
                  <a:lnTo>
                    <a:pt x="0" y="307340"/>
                  </a:lnTo>
                  <a:lnTo>
                    <a:pt x="0" y="340360"/>
                  </a:lnTo>
                  <a:lnTo>
                    <a:pt x="341376" y="340360"/>
                  </a:lnTo>
                  <a:lnTo>
                    <a:pt x="341376" y="307340"/>
                  </a:lnTo>
                  <a:lnTo>
                    <a:pt x="341376" y="31750"/>
                  </a:lnTo>
                  <a:lnTo>
                    <a:pt x="341376" y="15240"/>
                  </a:lnTo>
                  <a:lnTo>
                    <a:pt x="34137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813279" y="614171"/>
              <a:ext cx="73152" cy="111252"/>
            </a:xfrm>
            <a:prstGeom prst="rect">
              <a:avLst/>
            </a:prstGeom>
          </p:spPr>
        </p:pic>
      </p:grpSp>
      <p:sp>
        <p:nvSpPr>
          <p:cNvPr id="5" name="object 5"/>
          <p:cNvSpPr/>
          <p:nvPr/>
        </p:nvSpPr>
        <p:spPr>
          <a:xfrm>
            <a:off x="507492" y="472440"/>
            <a:ext cx="410209" cy="447040"/>
          </a:xfrm>
          <a:custGeom>
            <a:avLst/>
            <a:gdLst/>
            <a:ahLst/>
            <a:cxnLst/>
            <a:rect l="l" t="t" r="r" b="b"/>
            <a:pathLst>
              <a:path w="410209" h="447040">
                <a:moveTo>
                  <a:pt x="105156" y="0"/>
                </a:moveTo>
                <a:lnTo>
                  <a:pt x="0" y="0"/>
                </a:lnTo>
                <a:lnTo>
                  <a:pt x="876" y="40246"/>
                </a:lnTo>
                <a:lnTo>
                  <a:pt x="1333" y="80772"/>
                </a:lnTo>
                <a:lnTo>
                  <a:pt x="1524" y="161544"/>
                </a:lnTo>
                <a:lnTo>
                  <a:pt x="1498" y="326097"/>
                </a:lnTo>
                <a:lnTo>
                  <a:pt x="1333" y="366903"/>
                </a:lnTo>
                <a:lnTo>
                  <a:pt x="876" y="407149"/>
                </a:lnTo>
                <a:lnTo>
                  <a:pt x="0" y="446532"/>
                </a:lnTo>
                <a:lnTo>
                  <a:pt x="105156" y="446532"/>
                </a:lnTo>
                <a:lnTo>
                  <a:pt x="105156" y="429768"/>
                </a:lnTo>
                <a:lnTo>
                  <a:pt x="48768" y="423672"/>
                </a:lnTo>
                <a:lnTo>
                  <a:pt x="48768" y="22860"/>
                </a:lnTo>
                <a:lnTo>
                  <a:pt x="105156" y="16764"/>
                </a:lnTo>
                <a:lnTo>
                  <a:pt x="105156" y="0"/>
                </a:lnTo>
                <a:close/>
              </a:path>
              <a:path w="410209" h="447040">
                <a:moveTo>
                  <a:pt x="409956" y="348996"/>
                </a:moveTo>
                <a:lnTo>
                  <a:pt x="408432" y="269748"/>
                </a:lnTo>
                <a:lnTo>
                  <a:pt x="382524" y="269748"/>
                </a:lnTo>
                <a:lnTo>
                  <a:pt x="362712" y="347472"/>
                </a:lnTo>
                <a:lnTo>
                  <a:pt x="351485" y="351472"/>
                </a:lnTo>
                <a:lnTo>
                  <a:pt x="340423" y="354330"/>
                </a:lnTo>
                <a:lnTo>
                  <a:pt x="329057" y="356044"/>
                </a:lnTo>
                <a:lnTo>
                  <a:pt x="316992" y="356616"/>
                </a:lnTo>
                <a:lnTo>
                  <a:pt x="278447" y="350367"/>
                </a:lnTo>
                <a:lnTo>
                  <a:pt x="246049" y="331457"/>
                </a:lnTo>
                <a:lnTo>
                  <a:pt x="221195" y="299669"/>
                </a:lnTo>
                <a:lnTo>
                  <a:pt x="205257" y="254800"/>
                </a:lnTo>
                <a:lnTo>
                  <a:pt x="199644" y="196596"/>
                </a:lnTo>
                <a:lnTo>
                  <a:pt x="205409" y="138988"/>
                </a:lnTo>
                <a:lnTo>
                  <a:pt x="221627" y="94183"/>
                </a:lnTo>
                <a:lnTo>
                  <a:pt x="246710" y="62179"/>
                </a:lnTo>
                <a:lnTo>
                  <a:pt x="279031" y="42976"/>
                </a:lnTo>
                <a:lnTo>
                  <a:pt x="316992" y="36576"/>
                </a:lnTo>
                <a:lnTo>
                  <a:pt x="328155" y="36918"/>
                </a:lnTo>
                <a:lnTo>
                  <a:pt x="338899" y="38100"/>
                </a:lnTo>
                <a:lnTo>
                  <a:pt x="349351" y="40436"/>
                </a:lnTo>
                <a:lnTo>
                  <a:pt x="359664" y="44196"/>
                </a:lnTo>
                <a:lnTo>
                  <a:pt x="379476" y="121920"/>
                </a:lnTo>
                <a:lnTo>
                  <a:pt x="403860" y="121920"/>
                </a:lnTo>
                <a:lnTo>
                  <a:pt x="405384" y="42672"/>
                </a:lnTo>
                <a:lnTo>
                  <a:pt x="359664" y="24193"/>
                </a:lnTo>
                <a:lnTo>
                  <a:pt x="309372" y="18288"/>
                </a:lnTo>
                <a:lnTo>
                  <a:pt x="262293" y="23456"/>
                </a:lnTo>
                <a:lnTo>
                  <a:pt x="219786" y="38785"/>
                </a:lnTo>
                <a:lnTo>
                  <a:pt x="183642" y="64008"/>
                </a:lnTo>
                <a:lnTo>
                  <a:pt x="155613" y="98894"/>
                </a:lnTo>
                <a:lnTo>
                  <a:pt x="137490" y="143179"/>
                </a:lnTo>
                <a:lnTo>
                  <a:pt x="131064" y="196596"/>
                </a:lnTo>
                <a:lnTo>
                  <a:pt x="137058" y="248856"/>
                </a:lnTo>
                <a:lnTo>
                  <a:pt x="154203" y="292557"/>
                </a:lnTo>
                <a:lnTo>
                  <a:pt x="181165" y="327279"/>
                </a:lnTo>
                <a:lnTo>
                  <a:pt x="216623" y="352615"/>
                </a:lnTo>
                <a:lnTo>
                  <a:pt x="259295" y="368122"/>
                </a:lnTo>
                <a:lnTo>
                  <a:pt x="307848" y="373380"/>
                </a:lnTo>
                <a:lnTo>
                  <a:pt x="336232" y="371716"/>
                </a:lnTo>
                <a:lnTo>
                  <a:pt x="362331" y="366903"/>
                </a:lnTo>
                <a:lnTo>
                  <a:pt x="386715" y="359244"/>
                </a:lnTo>
                <a:lnTo>
                  <a:pt x="409956" y="3489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76883" y="769620"/>
            <a:ext cx="74675" cy="76200"/>
          </a:xfrm>
          <a:prstGeom prst="rect">
            <a:avLst/>
          </a:prstGeom>
        </p:spPr>
      </p:pic>
      <p:sp>
        <p:nvSpPr>
          <p:cNvPr id="7" name="object 7"/>
          <p:cNvSpPr/>
          <p:nvPr/>
        </p:nvSpPr>
        <p:spPr>
          <a:xfrm>
            <a:off x="1107935" y="448056"/>
            <a:ext cx="2694305" cy="433070"/>
          </a:xfrm>
          <a:custGeom>
            <a:avLst/>
            <a:gdLst/>
            <a:ahLst/>
            <a:cxnLst/>
            <a:rect l="l" t="t" r="r" b="b"/>
            <a:pathLst>
              <a:path w="2694304" h="433069">
                <a:moveTo>
                  <a:pt x="172986" y="368427"/>
                </a:moveTo>
                <a:lnTo>
                  <a:pt x="161772" y="346633"/>
                </a:lnTo>
                <a:lnTo>
                  <a:pt x="130848" y="328891"/>
                </a:lnTo>
                <a:lnTo>
                  <a:pt x="76212" y="321564"/>
                </a:lnTo>
                <a:lnTo>
                  <a:pt x="73164" y="324612"/>
                </a:lnTo>
                <a:lnTo>
                  <a:pt x="89446" y="338353"/>
                </a:lnTo>
                <a:lnTo>
                  <a:pt x="105168" y="355663"/>
                </a:lnTo>
                <a:lnTo>
                  <a:pt x="118592" y="374980"/>
                </a:lnTo>
                <a:lnTo>
                  <a:pt x="128028" y="394716"/>
                </a:lnTo>
                <a:lnTo>
                  <a:pt x="152120" y="398830"/>
                </a:lnTo>
                <a:lnTo>
                  <a:pt x="168440" y="387946"/>
                </a:lnTo>
                <a:lnTo>
                  <a:pt x="172986" y="368427"/>
                </a:lnTo>
                <a:close/>
              </a:path>
              <a:path w="2694304" h="433069">
                <a:moveTo>
                  <a:pt x="426732" y="303276"/>
                </a:moveTo>
                <a:lnTo>
                  <a:pt x="417398" y="296189"/>
                </a:lnTo>
                <a:lnTo>
                  <a:pt x="408063" y="288798"/>
                </a:lnTo>
                <a:lnTo>
                  <a:pt x="399300" y="281419"/>
                </a:lnTo>
                <a:lnTo>
                  <a:pt x="391680" y="274320"/>
                </a:lnTo>
                <a:lnTo>
                  <a:pt x="395820" y="260819"/>
                </a:lnTo>
                <a:lnTo>
                  <a:pt x="388912" y="248412"/>
                </a:lnTo>
                <a:lnTo>
                  <a:pt x="387108" y="245173"/>
                </a:lnTo>
                <a:lnTo>
                  <a:pt x="376770" y="239268"/>
                </a:lnTo>
                <a:lnTo>
                  <a:pt x="361238" y="230390"/>
                </a:lnTo>
                <a:lnTo>
                  <a:pt x="313956" y="219456"/>
                </a:lnTo>
                <a:lnTo>
                  <a:pt x="318528" y="219456"/>
                </a:lnTo>
                <a:lnTo>
                  <a:pt x="331787" y="217957"/>
                </a:lnTo>
                <a:lnTo>
                  <a:pt x="344627" y="214312"/>
                </a:lnTo>
                <a:lnTo>
                  <a:pt x="354317" y="209816"/>
                </a:lnTo>
                <a:lnTo>
                  <a:pt x="356717" y="207264"/>
                </a:lnTo>
                <a:lnTo>
                  <a:pt x="358152" y="205740"/>
                </a:lnTo>
                <a:lnTo>
                  <a:pt x="358152" y="193548"/>
                </a:lnTo>
                <a:lnTo>
                  <a:pt x="358152" y="156972"/>
                </a:lnTo>
                <a:lnTo>
                  <a:pt x="358152" y="143256"/>
                </a:lnTo>
                <a:lnTo>
                  <a:pt x="358152" y="115824"/>
                </a:lnTo>
                <a:lnTo>
                  <a:pt x="367296" y="112776"/>
                </a:lnTo>
                <a:lnTo>
                  <a:pt x="374916" y="109728"/>
                </a:lnTo>
                <a:lnTo>
                  <a:pt x="375932" y="106680"/>
                </a:lnTo>
                <a:lnTo>
                  <a:pt x="376440" y="105156"/>
                </a:lnTo>
                <a:lnTo>
                  <a:pt x="360692" y="92964"/>
                </a:lnTo>
                <a:lnTo>
                  <a:pt x="329196" y="68580"/>
                </a:lnTo>
                <a:lnTo>
                  <a:pt x="309384" y="88392"/>
                </a:lnTo>
                <a:lnTo>
                  <a:pt x="309384" y="219456"/>
                </a:lnTo>
                <a:lnTo>
                  <a:pt x="302234" y="218554"/>
                </a:lnTo>
                <a:lnTo>
                  <a:pt x="286232" y="217322"/>
                </a:lnTo>
                <a:lnTo>
                  <a:pt x="277380" y="216408"/>
                </a:lnTo>
                <a:lnTo>
                  <a:pt x="275856" y="222504"/>
                </a:lnTo>
                <a:lnTo>
                  <a:pt x="284708" y="226174"/>
                </a:lnTo>
                <a:lnTo>
                  <a:pt x="293001" y="230124"/>
                </a:lnTo>
                <a:lnTo>
                  <a:pt x="307860" y="237744"/>
                </a:lnTo>
                <a:lnTo>
                  <a:pt x="246849" y="239026"/>
                </a:lnTo>
                <a:lnTo>
                  <a:pt x="234708" y="239001"/>
                </a:lnTo>
                <a:lnTo>
                  <a:pt x="234708" y="207264"/>
                </a:lnTo>
                <a:lnTo>
                  <a:pt x="309384" y="207264"/>
                </a:lnTo>
                <a:lnTo>
                  <a:pt x="309384" y="193548"/>
                </a:lnTo>
                <a:lnTo>
                  <a:pt x="234708" y="193548"/>
                </a:lnTo>
                <a:lnTo>
                  <a:pt x="234708" y="156972"/>
                </a:lnTo>
                <a:lnTo>
                  <a:pt x="309384" y="156972"/>
                </a:lnTo>
                <a:lnTo>
                  <a:pt x="309384" y="143256"/>
                </a:lnTo>
                <a:lnTo>
                  <a:pt x="234708" y="143256"/>
                </a:lnTo>
                <a:lnTo>
                  <a:pt x="234708" y="106680"/>
                </a:lnTo>
                <a:lnTo>
                  <a:pt x="309384" y="106680"/>
                </a:lnTo>
                <a:lnTo>
                  <a:pt x="309384" y="88392"/>
                </a:lnTo>
                <a:lnTo>
                  <a:pt x="304812" y="92964"/>
                </a:lnTo>
                <a:lnTo>
                  <a:pt x="234708" y="92964"/>
                </a:lnTo>
                <a:lnTo>
                  <a:pt x="234708" y="60960"/>
                </a:lnTo>
                <a:lnTo>
                  <a:pt x="406920" y="60960"/>
                </a:lnTo>
                <a:lnTo>
                  <a:pt x="411492" y="59436"/>
                </a:lnTo>
                <a:lnTo>
                  <a:pt x="381774" y="26479"/>
                </a:lnTo>
                <a:lnTo>
                  <a:pt x="364248" y="12192"/>
                </a:lnTo>
                <a:lnTo>
                  <a:pt x="338340" y="47244"/>
                </a:lnTo>
                <a:lnTo>
                  <a:pt x="234708" y="47244"/>
                </a:lnTo>
                <a:lnTo>
                  <a:pt x="234708" y="19812"/>
                </a:lnTo>
                <a:lnTo>
                  <a:pt x="246900" y="18288"/>
                </a:lnTo>
                <a:lnTo>
                  <a:pt x="251472" y="13716"/>
                </a:lnTo>
                <a:lnTo>
                  <a:pt x="252996" y="7620"/>
                </a:lnTo>
                <a:lnTo>
                  <a:pt x="184416" y="1524"/>
                </a:lnTo>
                <a:lnTo>
                  <a:pt x="184416" y="47244"/>
                </a:lnTo>
                <a:lnTo>
                  <a:pt x="7620" y="47244"/>
                </a:lnTo>
                <a:lnTo>
                  <a:pt x="10668" y="60960"/>
                </a:lnTo>
                <a:lnTo>
                  <a:pt x="184416" y="60960"/>
                </a:lnTo>
                <a:lnTo>
                  <a:pt x="184416" y="92964"/>
                </a:lnTo>
                <a:lnTo>
                  <a:pt x="184416" y="106680"/>
                </a:lnTo>
                <a:lnTo>
                  <a:pt x="184416" y="143256"/>
                </a:lnTo>
                <a:lnTo>
                  <a:pt x="184416" y="156972"/>
                </a:lnTo>
                <a:lnTo>
                  <a:pt x="184416" y="193548"/>
                </a:lnTo>
                <a:lnTo>
                  <a:pt x="112788" y="193548"/>
                </a:lnTo>
                <a:lnTo>
                  <a:pt x="112788" y="156972"/>
                </a:lnTo>
                <a:lnTo>
                  <a:pt x="184416" y="156972"/>
                </a:lnTo>
                <a:lnTo>
                  <a:pt x="184416" y="143256"/>
                </a:lnTo>
                <a:lnTo>
                  <a:pt x="112788" y="143256"/>
                </a:lnTo>
                <a:lnTo>
                  <a:pt x="112788" y="106680"/>
                </a:lnTo>
                <a:lnTo>
                  <a:pt x="184416" y="106680"/>
                </a:lnTo>
                <a:lnTo>
                  <a:pt x="184416" y="92964"/>
                </a:lnTo>
                <a:lnTo>
                  <a:pt x="117360" y="92964"/>
                </a:lnTo>
                <a:lnTo>
                  <a:pt x="64008" y="73152"/>
                </a:lnTo>
                <a:lnTo>
                  <a:pt x="64008" y="224028"/>
                </a:lnTo>
                <a:lnTo>
                  <a:pt x="71628" y="224028"/>
                </a:lnTo>
                <a:lnTo>
                  <a:pt x="86423" y="222529"/>
                </a:lnTo>
                <a:lnTo>
                  <a:pt x="99644" y="218884"/>
                </a:lnTo>
                <a:lnTo>
                  <a:pt x="109143" y="214388"/>
                </a:lnTo>
                <a:lnTo>
                  <a:pt x="112788" y="210312"/>
                </a:lnTo>
                <a:lnTo>
                  <a:pt x="112788" y="207264"/>
                </a:lnTo>
                <a:lnTo>
                  <a:pt x="184416" y="207264"/>
                </a:lnTo>
                <a:lnTo>
                  <a:pt x="184416" y="238899"/>
                </a:lnTo>
                <a:lnTo>
                  <a:pt x="50888" y="238633"/>
                </a:lnTo>
                <a:lnTo>
                  <a:pt x="21336" y="237744"/>
                </a:lnTo>
                <a:lnTo>
                  <a:pt x="48768" y="291084"/>
                </a:lnTo>
                <a:lnTo>
                  <a:pt x="53340" y="289560"/>
                </a:lnTo>
                <a:lnTo>
                  <a:pt x="57912" y="286512"/>
                </a:lnTo>
                <a:lnTo>
                  <a:pt x="60960" y="281940"/>
                </a:lnTo>
                <a:lnTo>
                  <a:pt x="239382" y="260883"/>
                </a:lnTo>
                <a:lnTo>
                  <a:pt x="284416" y="254685"/>
                </a:lnTo>
                <a:lnTo>
                  <a:pt x="323100" y="248412"/>
                </a:lnTo>
                <a:lnTo>
                  <a:pt x="331431" y="255511"/>
                </a:lnTo>
                <a:lnTo>
                  <a:pt x="338340" y="262890"/>
                </a:lnTo>
                <a:lnTo>
                  <a:pt x="344093" y="270281"/>
                </a:lnTo>
                <a:lnTo>
                  <a:pt x="349008" y="277368"/>
                </a:lnTo>
                <a:lnTo>
                  <a:pt x="353580" y="281940"/>
                </a:lnTo>
                <a:lnTo>
                  <a:pt x="358152" y="284988"/>
                </a:lnTo>
                <a:lnTo>
                  <a:pt x="364248" y="284988"/>
                </a:lnTo>
                <a:lnTo>
                  <a:pt x="353580" y="297180"/>
                </a:lnTo>
                <a:lnTo>
                  <a:pt x="313956" y="297180"/>
                </a:lnTo>
                <a:lnTo>
                  <a:pt x="313956" y="281940"/>
                </a:lnTo>
                <a:lnTo>
                  <a:pt x="324624" y="280416"/>
                </a:lnTo>
                <a:lnTo>
                  <a:pt x="329196" y="277368"/>
                </a:lnTo>
                <a:lnTo>
                  <a:pt x="330720" y="269748"/>
                </a:lnTo>
                <a:lnTo>
                  <a:pt x="265188" y="263652"/>
                </a:lnTo>
                <a:lnTo>
                  <a:pt x="265188" y="297180"/>
                </a:lnTo>
                <a:lnTo>
                  <a:pt x="0" y="297180"/>
                </a:lnTo>
                <a:lnTo>
                  <a:pt x="3048" y="310896"/>
                </a:lnTo>
                <a:lnTo>
                  <a:pt x="265188" y="310896"/>
                </a:lnTo>
                <a:lnTo>
                  <a:pt x="265188" y="371856"/>
                </a:lnTo>
                <a:lnTo>
                  <a:pt x="263664" y="373380"/>
                </a:lnTo>
                <a:lnTo>
                  <a:pt x="256044" y="373380"/>
                </a:lnTo>
                <a:lnTo>
                  <a:pt x="242900" y="372910"/>
                </a:lnTo>
                <a:lnTo>
                  <a:pt x="196608" y="370332"/>
                </a:lnTo>
                <a:lnTo>
                  <a:pt x="196608" y="377952"/>
                </a:lnTo>
                <a:lnTo>
                  <a:pt x="237756" y="394716"/>
                </a:lnTo>
                <a:lnTo>
                  <a:pt x="248424" y="429768"/>
                </a:lnTo>
                <a:lnTo>
                  <a:pt x="283095" y="423468"/>
                </a:lnTo>
                <a:lnTo>
                  <a:pt x="302907" y="411289"/>
                </a:lnTo>
                <a:lnTo>
                  <a:pt x="311861" y="393128"/>
                </a:lnTo>
                <a:lnTo>
                  <a:pt x="313550" y="373380"/>
                </a:lnTo>
                <a:lnTo>
                  <a:pt x="313956" y="368808"/>
                </a:lnTo>
                <a:lnTo>
                  <a:pt x="313956" y="310896"/>
                </a:lnTo>
                <a:lnTo>
                  <a:pt x="420636" y="310896"/>
                </a:lnTo>
                <a:lnTo>
                  <a:pt x="425208" y="309372"/>
                </a:lnTo>
                <a:lnTo>
                  <a:pt x="426732" y="303276"/>
                </a:lnTo>
                <a:close/>
              </a:path>
              <a:path w="2694304" h="433069">
                <a:moveTo>
                  <a:pt x="632472" y="332232"/>
                </a:moveTo>
                <a:lnTo>
                  <a:pt x="574560" y="292608"/>
                </a:lnTo>
                <a:lnTo>
                  <a:pt x="551218" y="328714"/>
                </a:lnTo>
                <a:lnTo>
                  <a:pt x="523887" y="360807"/>
                </a:lnTo>
                <a:lnTo>
                  <a:pt x="494830" y="387769"/>
                </a:lnTo>
                <a:lnTo>
                  <a:pt x="466356" y="408432"/>
                </a:lnTo>
                <a:lnTo>
                  <a:pt x="469404" y="414528"/>
                </a:lnTo>
                <a:lnTo>
                  <a:pt x="507187" y="402361"/>
                </a:lnTo>
                <a:lnTo>
                  <a:pt x="544271" y="385762"/>
                </a:lnTo>
                <a:lnTo>
                  <a:pt x="579335" y="363740"/>
                </a:lnTo>
                <a:lnTo>
                  <a:pt x="611136" y="335280"/>
                </a:lnTo>
                <a:lnTo>
                  <a:pt x="621804" y="338328"/>
                </a:lnTo>
                <a:lnTo>
                  <a:pt x="629424" y="336804"/>
                </a:lnTo>
                <a:lnTo>
                  <a:pt x="630440" y="335280"/>
                </a:lnTo>
                <a:lnTo>
                  <a:pt x="632472" y="332232"/>
                </a:lnTo>
                <a:close/>
              </a:path>
              <a:path w="2694304" h="433069">
                <a:moveTo>
                  <a:pt x="857300" y="383082"/>
                </a:moveTo>
                <a:lnTo>
                  <a:pt x="848372" y="361200"/>
                </a:lnTo>
                <a:lnTo>
                  <a:pt x="824153" y="338861"/>
                </a:lnTo>
                <a:lnTo>
                  <a:pt x="782002" y="319824"/>
                </a:lnTo>
                <a:lnTo>
                  <a:pt x="719340" y="307848"/>
                </a:lnTo>
                <a:lnTo>
                  <a:pt x="714768" y="310896"/>
                </a:lnTo>
                <a:lnTo>
                  <a:pt x="742530" y="331927"/>
                </a:lnTo>
                <a:lnTo>
                  <a:pt x="771156" y="356806"/>
                </a:lnTo>
                <a:lnTo>
                  <a:pt x="797445" y="383082"/>
                </a:lnTo>
                <a:lnTo>
                  <a:pt x="818400" y="408432"/>
                </a:lnTo>
                <a:lnTo>
                  <a:pt x="839698" y="410464"/>
                </a:lnTo>
                <a:lnTo>
                  <a:pt x="853541" y="400761"/>
                </a:lnTo>
                <a:lnTo>
                  <a:pt x="857300" y="383082"/>
                </a:lnTo>
                <a:close/>
              </a:path>
              <a:path w="2694304" h="433069">
                <a:moveTo>
                  <a:pt x="871740" y="280416"/>
                </a:moveTo>
                <a:lnTo>
                  <a:pt x="856399" y="268439"/>
                </a:lnTo>
                <a:lnTo>
                  <a:pt x="840498" y="255460"/>
                </a:lnTo>
                <a:lnTo>
                  <a:pt x="830237" y="246913"/>
                </a:lnTo>
                <a:lnTo>
                  <a:pt x="822972" y="240792"/>
                </a:lnTo>
                <a:lnTo>
                  <a:pt x="795540" y="274320"/>
                </a:lnTo>
                <a:lnTo>
                  <a:pt x="694956" y="274320"/>
                </a:lnTo>
                <a:lnTo>
                  <a:pt x="694956" y="248412"/>
                </a:lnTo>
                <a:lnTo>
                  <a:pt x="708672" y="246888"/>
                </a:lnTo>
                <a:lnTo>
                  <a:pt x="711720" y="242316"/>
                </a:lnTo>
                <a:lnTo>
                  <a:pt x="713244" y="236220"/>
                </a:lnTo>
                <a:lnTo>
                  <a:pt x="638568" y="230124"/>
                </a:lnTo>
                <a:lnTo>
                  <a:pt x="638568" y="274320"/>
                </a:lnTo>
                <a:lnTo>
                  <a:pt x="467880" y="274320"/>
                </a:lnTo>
                <a:lnTo>
                  <a:pt x="472452" y="288036"/>
                </a:lnTo>
                <a:lnTo>
                  <a:pt x="638568" y="288036"/>
                </a:lnTo>
                <a:lnTo>
                  <a:pt x="638568" y="429768"/>
                </a:lnTo>
                <a:lnTo>
                  <a:pt x="649236" y="429768"/>
                </a:lnTo>
                <a:lnTo>
                  <a:pt x="665378" y="428269"/>
                </a:lnTo>
                <a:lnTo>
                  <a:pt x="680097" y="424624"/>
                </a:lnTo>
                <a:lnTo>
                  <a:pt x="690803" y="420128"/>
                </a:lnTo>
                <a:lnTo>
                  <a:pt x="694956" y="416052"/>
                </a:lnTo>
                <a:lnTo>
                  <a:pt x="694956" y="288036"/>
                </a:lnTo>
                <a:lnTo>
                  <a:pt x="865644" y="288036"/>
                </a:lnTo>
                <a:lnTo>
                  <a:pt x="870216" y="286512"/>
                </a:lnTo>
                <a:lnTo>
                  <a:pt x="871740" y="280416"/>
                </a:lnTo>
                <a:close/>
              </a:path>
              <a:path w="2694304" h="433069">
                <a:moveTo>
                  <a:pt x="886980" y="70104"/>
                </a:moveTo>
                <a:lnTo>
                  <a:pt x="882078" y="65532"/>
                </a:lnTo>
                <a:lnTo>
                  <a:pt x="867384" y="51816"/>
                </a:lnTo>
                <a:lnTo>
                  <a:pt x="841260" y="27432"/>
                </a:lnTo>
                <a:lnTo>
                  <a:pt x="818400" y="48958"/>
                </a:lnTo>
                <a:lnTo>
                  <a:pt x="818400" y="100584"/>
                </a:lnTo>
                <a:lnTo>
                  <a:pt x="798588" y="124968"/>
                </a:lnTo>
                <a:lnTo>
                  <a:pt x="772680" y="124968"/>
                </a:lnTo>
                <a:lnTo>
                  <a:pt x="777252" y="111252"/>
                </a:lnTo>
                <a:lnTo>
                  <a:pt x="786396" y="111252"/>
                </a:lnTo>
                <a:lnTo>
                  <a:pt x="792492" y="108204"/>
                </a:lnTo>
                <a:lnTo>
                  <a:pt x="795540" y="100584"/>
                </a:lnTo>
                <a:lnTo>
                  <a:pt x="722388" y="88392"/>
                </a:lnTo>
                <a:lnTo>
                  <a:pt x="721829" y="97751"/>
                </a:lnTo>
                <a:lnTo>
                  <a:pt x="720293" y="107251"/>
                </a:lnTo>
                <a:lnTo>
                  <a:pt x="717880" y="116471"/>
                </a:lnTo>
                <a:lnTo>
                  <a:pt x="714768" y="124968"/>
                </a:lnTo>
                <a:lnTo>
                  <a:pt x="708672" y="124968"/>
                </a:lnTo>
                <a:lnTo>
                  <a:pt x="708672" y="138684"/>
                </a:lnTo>
                <a:lnTo>
                  <a:pt x="703262" y="148932"/>
                </a:lnTo>
                <a:lnTo>
                  <a:pt x="696290" y="158877"/>
                </a:lnTo>
                <a:lnTo>
                  <a:pt x="687882" y="168262"/>
                </a:lnTo>
                <a:lnTo>
                  <a:pt x="678192" y="176784"/>
                </a:lnTo>
                <a:lnTo>
                  <a:pt x="660425" y="175666"/>
                </a:lnTo>
                <a:lnTo>
                  <a:pt x="641235" y="174688"/>
                </a:lnTo>
                <a:lnTo>
                  <a:pt x="620318" y="174002"/>
                </a:lnTo>
                <a:lnTo>
                  <a:pt x="597420" y="173736"/>
                </a:lnTo>
                <a:lnTo>
                  <a:pt x="605421" y="165481"/>
                </a:lnTo>
                <a:lnTo>
                  <a:pt x="613422" y="156781"/>
                </a:lnTo>
                <a:lnTo>
                  <a:pt x="621423" y="147815"/>
                </a:lnTo>
                <a:lnTo>
                  <a:pt x="629424" y="138684"/>
                </a:lnTo>
                <a:lnTo>
                  <a:pt x="708672" y="138684"/>
                </a:lnTo>
                <a:lnTo>
                  <a:pt x="708672" y="124968"/>
                </a:lnTo>
                <a:lnTo>
                  <a:pt x="640092" y="124968"/>
                </a:lnTo>
                <a:lnTo>
                  <a:pt x="646684" y="117906"/>
                </a:lnTo>
                <a:lnTo>
                  <a:pt x="658736" y="103759"/>
                </a:lnTo>
                <a:lnTo>
                  <a:pt x="664476" y="97536"/>
                </a:lnTo>
                <a:lnTo>
                  <a:pt x="679716" y="100584"/>
                </a:lnTo>
                <a:lnTo>
                  <a:pt x="682764" y="97536"/>
                </a:lnTo>
                <a:lnTo>
                  <a:pt x="684288" y="96012"/>
                </a:lnTo>
                <a:lnTo>
                  <a:pt x="685812" y="91440"/>
                </a:lnTo>
                <a:lnTo>
                  <a:pt x="618756" y="65532"/>
                </a:lnTo>
                <a:lnTo>
                  <a:pt x="816876" y="65532"/>
                </a:lnTo>
                <a:lnTo>
                  <a:pt x="814374" y="74676"/>
                </a:lnTo>
                <a:lnTo>
                  <a:pt x="811352" y="84201"/>
                </a:lnTo>
                <a:lnTo>
                  <a:pt x="808088" y="92964"/>
                </a:lnTo>
                <a:lnTo>
                  <a:pt x="804684" y="100584"/>
                </a:lnTo>
                <a:lnTo>
                  <a:pt x="809256" y="103632"/>
                </a:lnTo>
                <a:lnTo>
                  <a:pt x="812304" y="103632"/>
                </a:lnTo>
                <a:lnTo>
                  <a:pt x="818400" y="100584"/>
                </a:lnTo>
                <a:lnTo>
                  <a:pt x="818400" y="48958"/>
                </a:lnTo>
                <a:lnTo>
                  <a:pt x="815352" y="51816"/>
                </a:lnTo>
                <a:lnTo>
                  <a:pt x="684288" y="51816"/>
                </a:lnTo>
                <a:lnTo>
                  <a:pt x="699566" y="39433"/>
                </a:lnTo>
                <a:lnTo>
                  <a:pt x="700290" y="21336"/>
                </a:lnTo>
                <a:lnTo>
                  <a:pt x="680427" y="5524"/>
                </a:lnTo>
                <a:lnTo>
                  <a:pt x="633996" y="0"/>
                </a:lnTo>
                <a:lnTo>
                  <a:pt x="629424" y="3048"/>
                </a:lnTo>
                <a:lnTo>
                  <a:pt x="638111" y="11455"/>
                </a:lnTo>
                <a:lnTo>
                  <a:pt x="645236" y="22288"/>
                </a:lnTo>
                <a:lnTo>
                  <a:pt x="649782" y="34556"/>
                </a:lnTo>
                <a:lnTo>
                  <a:pt x="650760" y="47244"/>
                </a:lnTo>
                <a:lnTo>
                  <a:pt x="653808" y="48768"/>
                </a:lnTo>
                <a:lnTo>
                  <a:pt x="658380" y="51816"/>
                </a:lnTo>
                <a:lnTo>
                  <a:pt x="513600" y="51816"/>
                </a:lnTo>
                <a:lnTo>
                  <a:pt x="510552" y="36576"/>
                </a:lnTo>
                <a:lnTo>
                  <a:pt x="505980" y="28956"/>
                </a:lnTo>
                <a:lnTo>
                  <a:pt x="499884" y="28956"/>
                </a:lnTo>
                <a:lnTo>
                  <a:pt x="499287" y="40462"/>
                </a:lnTo>
                <a:lnTo>
                  <a:pt x="493979" y="51244"/>
                </a:lnTo>
                <a:lnTo>
                  <a:pt x="485521" y="60032"/>
                </a:lnTo>
                <a:lnTo>
                  <a:pt x="475500" y="65532"/>
                </a:lnTo>
                <a:lnTo>
                  <a:pt x="465975" y="70967"/>
                </a:lnTo>
                <a:lnTo>
                  <a:pt x="458736" y="78105"/>
                </a:lnTo>
                <a:lnTo>
                  <a:pt x="454926" y="86969"/>
                </a:lnTo>
                <a:lnTo>
                  <a:pt x="455688" y="97536"/>
                </a:lnTo>
                <a:lnTo>
                  <a:pt x="461403" y="108737"/>
                </a:lnTo>
                <a:lnTo>
                  <a:pt x="470547" y="115062"/>
                </a:lnTo>
                <a:lnTo>
                  <a:pt x="481406" y="116827"/>
                </a:lnTo>
                <a:lnTo>
                  <a:pt x="492264" y="114300"/>
                </a:lnTo>
                <a:lnTo>
                  <a:pt x="501827" y="106895"/>
                </a:lnTo>
                <a:lnTo>
                  <a:pt x="509409" y="96202"/>
                </a:lnTo>
                <a:lnTo>
                  <a:pt x="514121" y="82372"/>
                </a:lnTo>
                <a:lnTo>
                  <a:pt x="515124" y="65532"/>
                </a:lnTo>
                <a:lnTo>
                  <a:pt x="617232" y="65532"/>
                </a:lnTo>
                <a:lnTo>
                  <a:pt x="609942" y="77393"/>
                </a:lnTo>
                <a:lnTo>
                  <a:pt x="600087" y="91821"/>
                </a:lnTo>
                <a:lnTo>
                  <a:pt x="588505" y="107975"/>
                </a:lnTo>
                <a:lnTo>
                  <a:pt x="576084" y="124968"/>
                </a:lnTo>
                <a:lnTo>
                  <a:pt x="473976" y="124968"/>
                </a:lnTo>
                <a:lnTo>
                  <a:pt x="478548" y="138684"/>
                </a:lnTo>
                <a:lnTo>
                  <a:pt x="566940" y="138684"/>
                </a:lnTo>
                <a:lnTo>
                  <a:pt x="556933" y="151815"/>
                </a:lnTo>
                <a:lnTo>
                  <a:pt x="547509" y="163639"/>
                </a:lnTo>
                <a:lnTo>
                  <a:pt x="538683" y="174002"/>
                </a:lnTo>
                <a:lnTo>
                  <a:pt x="530364" y="182880"/>
                </a:lnTo>
                <a:lnTo>
                  <a:pt x="559511" y="186601"/>
                </a:lnTo>
                <a:lnTo>
                  <a:pt x="587514" y="190881"/>
                </a:lnTo>
                <a:lnTo>
                  <a:pt x="614375" y="195745"/>
                </a:lnTo>
                <a:lnTo>
                  <a:pt x="640092" y="201168"/>
                </a:lnTo>
                <a:lnTo>
                  <a:pt x="609650" y="215201"/>
                </a:lnTo>
                <a:lnTo>
                  <a:pt x="572655" y="227647"/>
                </a:lnTo>
                <a:lnTo>
                  <a:pt x="528218" y="238683"/>
                </a:lnTo>
                <a:lnTo>
                  <a:pt x="475500" y="248412"/>
                </a:lnTo>
                <a:lnTo>
                  <a:pt x="477024" y="254508"/>
                </a:lnTo>
                <a:lnTo>
                  <a:pt x="543458" y="247637"/>
                </a:lnTo>
                <a:lnTo>
                  <a:pt x="599325" y="238315"/>
                </a:lnTo>
                <a:lnTo>
                  <a:pt x="645464" y="226441"/>
                </a:lnTo>
                <a:lnTo>
                  <a:pt x="682764" y="211836"/>
                </a:lnTo>
                <a:lnTo>
                  <a:pt x="708977" y="220078"/>
                </a:lnTo>
                <a:lnTo>
                  <a:pt x="732485" y="228600"/>
                </a:lnTo>
                <a:lnTo>
                  <a:pt x="752843" y="237134"/>
                </a:lnTo>
                <a:lnTo>
                  <a:pt x="769632" y="245364"/>
                </a:lnTo>
                <a:lnTo>
                  <a:pt x="795820" y="246913"/>
                </a:lnTo>
                <a:lnTo>
                  <a:pt x="814908" y="236537"/>
                </a:lnTo>
                <a:lnTo>
                  <a:pt x="817245" y="219138"/>
                </a:lnTo>
                <a:lnTo>
                  <a:pt x="808240" y="211836"/>
                </a:lnTo>
                <a:lnTo>
                  <a:pt x="793178" y="199631"/>
                </a:lnTo>
                <a:lnTo>
                  <a:pt x="733056" y="182880"/>
                </a:lnTo>
                <a:lnTo>
                  <a:pt x="740130" y="176784"/>
                </a:lnTo>
                <a:lnTo>
                  <a:pt x="744308" y="173189"/>
                </a:lnTo>
                <a:lnTo>
                  <a:pt x="753440" y="162496"/>
                </a:lnTo>
                <a:lnTo>
                  <a:pt x="761123" y="150952"/>
                </a:lnTo>
                <a:lnTo>
                  <a:pt x="768108" y="138684"/>
                </a:lnTo>
                <a:lnTo>
                  <a:pt x="865644" y="138684"/>
                </a:lnTo>
                <a:lnTo>
                  <a:pt x="868692" y="137160"/>
                </a:lnTo>
                <a:lnTo>
                  <a:pt x="870216" y="131064"/>
                </a:lnTo>
                <a:lnTo>
                  <a:pt x="858824" y="121526"/>
                </a:lnTo>
                <a:lnTo>
                  <a:pt x="835494" y="102997"/>
                </a:lnTo>
                <a:lnTo>
                  <a:pt x="832751" y="100584"/>
                </a:lnTo>
                <a:lnTo>
                  <a:pt x="827544" y="96012"/>
                </a:lnTo>
                <a:lnTo>
                  <a:pt x="839139" y="91821"/>
                </a:lnTo>
                <a:lnTo>
                  <a:pt x="850595" y="86487"/>
                </a:lnTo>
                <a:lnTo>
                  <a:pt x="861187" y="80581"/>
                </a:lnTo>
                <a:lnTo>
                  <a:pt x="870216" y="74676"/>
                </a:lnTo>
                <a:lnTo>
                  <a:pt x="879360" y="74676"/>
                </a:lnTo>
                <a:lnTo>
                  <a:pt x="883932" y="73152"/>
                </a:lnTo>
                <a:lnTo>
                  <a:pt x="886980" y="70104"/>
                </a:lnTo>
                <a:close/>
              </a:path>
              <a:path w="2694304" h="433069">
                <a:moveTo>
                  <a:pt x="1074432" y="135636"/>
                </a:moveTo>
                <a:lnTo>
                  <a:pt x="998232" y="109728"/>
                </a:lnTo>
                <a:lnTo>
                  <a:pt x="989647" y="153441"/>
                </a:lnTo>
                <a:lnTo>
                  <a:pt x="976744" y="201904"/>
                </a:lnTo>
                <a:lnTo>
                  <a:pt x="959599" y="251828"/>
                </a:lnTo>
                <a:lnTo>
                  <a:pt x="938288" y="299923"/>
                </a:lnTo>
                <a:lnTo>
                  <a:pt x="912888" y="342900"/>
                </a:lnTo>
                <a:lnTo>
                  <a:pt x="917460" y="347472"/>
                </a:lnTo>
                <a:lnTo>
                  <a:pt x="956462" y="312064"/>
                </a:lnTo>
                <a:lnTo>
                  <a:pt x="989533" y="271526"/>
                </a:lnTo>
                <a:lnTo>
                  <a:pt x="1016977" y="228422"/>
                </a:lnTo>
                <a:lnTo>
                  <a:pt x="1039075" y="185318"/>
                </a:lnTo>
                <a:lnTo>
                  <a:pt x="1056144" y="144780"/>
                </a:lnTo>
                <a:lnTo>
                  <a:pt x="1068336" y="144780"/>
                </a:lnTo>
                <a:lnTo>
                  <a:pt x="1072908" y="141732"/>
                </a:lnTo>
                <a:lnTo>
                  <a:pt x="1074432" y="135636"/>
                </a:lnTo>
                <a:close/>
              </a:path>
              <a:path w="2694304" h="433069">
                <a:moveTo>
                  <a:pt x="1176540" y="15240"/>
                </a:moveTo>
                <a:lnTo>
                  <a:pt x="1101864" y="7620"/>
                </a:lnTo>
                <a:lnTo>
                  <a:pt x="1101864" y="364236"/>
                </a:lnTo>
                <a:lnTo>
                  <a:pt x="1100340" y="367284"/>
                </a:lnTo>
                <a:lnTo>
                  <a:pt x="1091196" y="367284"/>
                </a:lnTo>
                <a:lnTo>
                  <a:pt x="1074381" y="366814"/>
                </a:lnTo>
                <a:lnTo>
                  <a:pt x="1016520" y="364236"/>
                </a:lnTo>
                <a:lnTo>
                  <a:pt x="1016520" y="370332"/>
                </a:lnTo>
                <a:lnTo>
                  <a:pt x="1059167" y="383844"/>
                </a:lnTo>
                <a:lnTo>
                  <a:pt x="1079017" y="417156"/>
                </a:lnTo>
                <a:lnTo>
                  <a:pt x="1080528" y="429768"/>
                </a:lnTo>
                <a:lnTo>
                  <a:pt x="1121600" y="422084"/>
                </a:lnTo>
                <a:lnTo>
                  <a:pt x="1145108" y="408241"/>
                </a:lnTo>
                <a:lnTo>
                  <a:pt x="1155750" y="388416"/>
                </a:lnTo>
                <a:lnTo>
                  <a:pt x="1157795" y="367284"/>
                </a:lnTo>
                <a:lnTo>
                  <a:pt x="1158252" y="362712"/>
                </a:lnTo>
                <a:lnTo>
                  <a:pt x="1158252" y="27432"/>
                </a:lnTo>
                <a:lnTo>
                  <a:pt x="1170444" y="25908"/>
                </a:lnTo>
                <a:lnTo>
                  <a:pt x="1175016" y="21336"/>
                </a:lnTo>
                <a:lnTo>
                  <a:pt x="1176540" y="15240"/>
                </a:lnTo>
                <a:close/>
              </a:path>
              <a:path w="2694304" h="433069">
                <a:moveTo>
                  <a:pt x="1337208" y="294220"/>
                </a:moveTo>
                <a:lnTo>
                  <a:pt x="1322044" y="230924"/>
                </a:lnTo>
                <a:lnTo>
                  <a:pt x="1297444" y="193763"/>
                </a:lnTo>
                <a:lnTo>
                  <a:pt x="1259179" y="155727"/>
                </a:lnTo>
                <a:lnTo>
                  <a:pt x="1205496" y="118872"/>
                </a:lnTo>
                <a:lnTo>
                  <a:pt x="1199400" y="121920"/>
                </a:lnTo>
                <a:lnTo>
                  <a:pt x="1226375" y="166573"/>
                </a:lnTo>
                <a:lnTo>
                  <a:pt x="1250645" y="216217"/>
                </a:lnTo>
                <a:lnTo>
                  <a:pt x="1269479" y="267868"/>
                </a:lnTo>
                <a:lnTo>
                  <a:pt x="1280172" y="318516"/>
                </a:lnTo>
                <a:lnTo>
                  <a:pt x="1300988" y="330441"/>
                </a:lnTo>
                <a:lnTo>
                  <a:pt x="1318590" y="328980"/>
                </a:lnTo>
                <a:lnTo>
                  <a:pt x="1331252" y="316204"/>
                </a:lnTo>
                <a:lnTo>
                  <a:pt x="1337208" y="294220"/>
                </a:lnTo>
                <a:close/>
              </a:path>
              <a:path w="2694304" h="433069">
                <a:moveTo>
                  <a:pt x="1423911" y="361188"/>
                </a:moveTo>
                <a:lnTo>
                  <a:pt x="1421117" y="333527"/>
                </a:lnTo>
                <a:lnTo>
                  <a:pt x="1411224" y="300228"/>
                </a:lnTo>
                <a:lnTo>
                  <a:pt x="1403604" y="300228"/>
                </a:lnTo>
                <a:lnTo>
                  <a:pt x="1403921" y="317906"/>
                </a:lnTo>
                <a:lnTo>
                  <a:pt x="1399222" y="335280"/>
                </a:lnTo>
                <a:lnTo>
                  <a:pt x="1391399" y="350380"/>
                </a:lnTo>
                <a:lnTo>
                  <a:pt x="1382268" y="361188"/>
                </a:lnTo>
                <a:lnTo>
                  <a:pt x="1374394" y="368833"/>
                </a:lnTo>
                <a:lnTo>
                  <a:pt x="1369504" y="377761"/>
                </a:lnTo>
                <a:lnTo>
                  <a:pt x="1368348" y="387553"/>
                </a:lnTo>
                <a:lnTo>
                  <a:pt x="1371600" y="397764"/>
                </a:lnTo>
                <a:lnTo>
                  <a:pt x="1379969" y="407250"/>
                </a:lnTo>
                <a:lnTo>
                  <a:pt x="1391602" y="410718"/>
                </a:lnTo>
                <a:lnTo>
                  <a:pt x="1403540" y="408482"/>
                </a:lnTo>
                <a:lnTo>
                  <a:pt x="1412748" y="400812"/>
                </a:lnTo>
                <a:lnTo>
                  <a:pt x="1420876" y="384670"/>
                </a:lnTo>
                <a:lnTo>
                  <a:pt x="1423885" y="362712"/>
                </a:lnTo>
                <a:lnTo>
                  <a:pt x="1423911" y="361188"/>
                </a:lnTo>
                <a:close/>
              </a:path>
              <a:path w="2694304" h="433069">
                <a:moveTo>
                  <a:pt x="1484185" y="373761"/>
                </a:moveTo>
                <a:lnTo>
                  <a:pt x="1482026" y="338137"/>
                </a:lnTo>
                <a:lnTo>
                  <a:pt x="1446276" y="295656"/>
                </a:lnTo>
                <a:lnTo>
                  <a:pt x="1440180" y="295656"/>
                </a:lnTo>
                <a:lnTo>
                  <a:pt x="1443228" y="315429"/>
                </a:lnTo>
                <a:lnTo>
                  <a:pt x="1445133" y="337185"/>
                </a:lnTo>
                <a:lnTo>
                  <a:pt x="1445247" y="350380"/>
                </a:lnTo>
                <a:lnTo>
                  <a:pt x="1445171" y="361188"/>
                </a:lnTo>
                <a:lnTo>
                  <a:pt x="1443228" y="381000"/>
                </a:lnTo>
                <a:lnTo>
                  <a:pt x="1466646" y="391668"/>
                </a:lnTo>
                <a:lnTo>
                  <a:pt x="1484185" y="373761"/>
                </a:lnTo>
                <a:close/>
              </a:path>
              <a:path w="2694304" h="433069">
                <a:moveTo>
                  <a:pt x="1545717" y="353187"/>
                </a:moveTo>
                <a:lnTo>
                  <a:pt x="1536382" y="320763"/>
                </a:lnTo>
                <a:lnTo>
                  <a:pt x="1490472" y="288036"/>
                </a:lnTo>
                <a:lnTo>
                  <a:pt x="1484376" y="291084"/>
                </a:lnTo>
                <a:lnTo>
                  <a:pt x="1493100" y="306832"/>
                </a:lnTo>
                <a:lnTo>
                  <a:pt x="1500378" y="325564"/>
                </a:lnTo>
                <a:lnTo>
                  <a:pt x="1505381" y="345744"/>
                </a:lnTo>
                <a:lnTo>
                  <a:pt x="1507236" y="365760"/>
                </a:lnTo>
                <a:lnTo>
                  <a:pt x="1531620" y="372478"/>
                </a:lnTo>
                <a:lnTo>
                  <a:pt x="1545717" y="353187"/>
                </a:lnTo>
                <a:close/>
              </a:path>
              <a:path w="2694304" h="433069">
                <a:moveTo>
                  <a:pt x="1546860" y="129540"/>
                </a:moveTo>
                <a:lnTo>
                  <a:pt x="1488948" y="88392"/>
                </a:lnTo>
                <a:lnTo>
                  <a:pt x="1484744" y="98971"/>
                </a:lnTo>
                <a:lnTo>
                  <a:pt x="1479232" y="110109"/>
                </a:lnTo>
                <a:lnTo>
                  <a:pt x="1472882" y="121831"/>
                </a:lnTo>
                <a:lnTo>
                  <a:pt x="1466088" y="134112"/>
                </a:lnTo>
                <a:lnTo>
                  <a:pt x="1449501" y="134975"/>
                </a:lnTo>
                <a:lnTo>
                  <a:pt x="1433893" y="135255"/>
                </a:lnTo>
                <a:lnTo>
                  <a:pt x="1419161" y="134975"/>
                </a:lnTo>
                <a:lnTo>
                  <a:pt x="1405128" y="134112"/>
                </a:lnTo>
                <a:lnTo>
                  <a:pt x="1428305" y="113614"/>
                </a:lnTo>
                <a:lnTo>
                  <a:pt x="1451038" y="90106"/>
                </a:lnTo>
                <a:lnTo>
                  <a:pt x="1471790" y="65747"/>
                </a:lnTo>
                <a:lnTo>
                  <a:pt x="1488948" y="42672"/>
                </a:lnTo>
                <a:lnTo>
                  <a:pt x="1498092" y="42672"/>
                </a:lnTo>
                <a:lnTo>
                  <a:pt x="1504188" y="39624"/>
                </a:lnTo>
                <a:lnTo>
                  <a:pt x="1505712" y="35052"/>
                </a:lnTo>
                <a:lnTo>
                  <a:pt x="1441704" y="4572"/>
                </a:lnTo>
                <a:lnTo>
                  <a:pt x="1432687" y="35420"/>
                </a:lnTo>
                <a:lnTo>
                  <a:pt x="1418653" y="70675"/>
                </a:lnTo>
                <a:lnTo>
                  <a:pt x="1402067" y="103378"/>
                </a:lnTo>
                <a:lnTo>
                  <a:pt x="1385316" y="126492"/>
                </a:lnTo>
                <a:lnTo>
                  <a:pt x="1380744" y="129540"/>
                </a:lnTo>
                <a:lnTo>
                  <a:pt x="1371600" y="131064"/>
                </a:lnTo>
                <a:lnTo>
                  <a:pt x="1394460" y="187452"/>
                </a:lnTo>
                <a:lnTo>
                  <a:pt x="1399032" y="184404"/>
                </a:lnTo>
                <a:lnTo>
                  <a:pt x="1403604" y="179832"/>
                </a:lnTo>
                <a:lnTo>
                  <a:pt x="1408176" y="173736"/>
                </a:lnTo>
                <a:lnTo>
                  <a:pt x="1431417" y="164592"/>
                </a:lnTo>
                <a:lnTo>
                  <a:pt x="1442466" y="160020"/>
                </a:lnTo>
                <a:lnTo>
                  <a:pt x="1452372" y="155448"/>
                </a:lnTo>
                <a:lnTo>
                  <a:pt x="1436560" y="179832"/>
                </a:lnTo>
                <a:lnTo>
                  <a:pt x="1402651" y="220599"/>
                </a:lnTo>
                <a:lnTo>
                  <a:pt x="1370076" y="240792"/>
                </a:lnTo>
                <a:lnTo>
                  <a:pt x="1389888" y="298704"/>
                </a:lnTo>
                <a:lnTo>
                  <a:pt x="1394460" y="297180"/>
                </a:lnTo>
                <a:lnTo>
                  <a:pt x="1400556" y="292608"/>
                </a:lnTo>
                <a:lnTo>
                  <a:pt x="1405128" y="284988"/>
                </a:lnTo>
                <a:lnTo>
                  <a:pt x="1477568" y="257352"/>
                </a:lnTo>
                <a:lnTo>
                  <a:pt x="1496568" y="249936"/>
                </a:lnTo>
                <a:lnTo>
                  <a:pt x="1499539" y="257352"/>
                </a:lnTo>
                <a:lnTo>
                  <a:pt x="1499616" y="272796"/>
                </a:lnTo>
                <a:lnTo>
                  <a:pt x="1520405" y="280797"/>
                </a:lnTo>
                <a:lnTo>
                  <a:pt x="1536077" y="270586"/>
                </a:lnTo>
                <a:lnTo>
                  <a:pt x="1539430" y="249936"/>
                </a:lnTo>
                <a:lnTo>
                  <a:pt x="1539671" y="248437"/>
                </a:lnTo>
                <a:lnTo>
                  <a:pt x="1536268" y="242316"/>
                </a:lnTo>
                <a:lnTo>
                  <a:pt x="1524254" y="220662"/>
                </a:lnTo>
                <a:lnTo>
                  <a:pt x="1482852" y="193548"/>
                </a:lnTo>
                <a:lnTo>
                  <a:pt x="1478280" y="195072"/>
                </a:lnTo>
                <a:lnTo>
                  <a:pt x="1482598" y="204508"/>
                </a:lnTo>
                <a:lnTo>
                  <a:pt x="1486471" y="214503"/>
                </a:lnTo>
                <a:lnTo>
                  <a:pt x="1490078" y="225082"/>
                </a:lnTo>
                <a:lnTo>
                  <a:pt x="1493520" y="236220"/>
                </a:lnTo>
                <a:lnTo>
                  <a:pt x="1471028" y="237604"/>
                </a:lnTo>
                <a:lnTo>
                  <a:pt x="1411224" y="242316"/>
                </a:lnTo>
                <a:lnTo>
                  <a:pt x="1444777" y="216839"/>
                </a:lnTo>
                <a:lnTo>
                  <a:pt x="1477327" y="188214"/>
                </a:lnTo>
                <a:lnTo>
                  <a:pt x="1506169" y="159600"/>
                </a:lnTo>
                <a:lnTo>
                  <a:pt x="1509814" y="155448"/>
                </a:lnTo>
                <a:lnTo>
                  <a:pt x="1527568" y="135255"/>
                </a:lnTo>
                <a:lnTo>
                  <a:pt x="1528572" y="134112"/>
                </a:lnTo>
                <a:lnTo>
                  <a:pt x="1537716" y="135636"/>
                </a:lnTo>
                <a:lnTo>
                  <a:pt x="1540764" y="134112"/>
                </a:lnTo>
                <a:lnTo>
                  <a:pt x="1543812" y="132588"/>
                </a:lnTo>
                <a:lnTo>
                  <a:pt x="1546860" y="129540"/>
                </a:lnTo>
                <a:close/>
              </a:path>
              <a:path w="2694304" h="433069">
                <a:moveTo>
                  <a:pt x="1802892" y="400812"/>
                </a:moveTo>
                <a:lnTo>
                  <a:pt x="1793163" y="388429"/>
                </a:lnTo>
                <a:lnTo>
                  <a:pt x="1782127" y="376047"/>
                </a:lnTo>
                <a:lnTo>
                  <a:pt x="1773110" y="366522"/>
                </a:lnTo>
                <a:lnTo>
                  <a:pt x="1769364" y="362712"/>
                </a:lnTo>
                <a:lnTo>
                  <a:pt x="1749552" y="394716"/>
                </a:lnTo>
                <a:lnTo>
                  <a:pt x="1748028" y="394716"/>
                </a:lnTo>
                <a:lnTo>
                  <a:pt x="1748028" y="59436"/>
                </a:lnTo>
                <a:lnTo>
                  <a:pt x="1760220" y="57912"/>
                </a:lnTo>
                <a:lnTo>
                  <a:pt x="1766316" y="54864"/>
                </a:lnTo>
                <a:lnTo>
                  <a:pt x="1767332" y="53340"/>
                </a:lnTo>
                <a:lnTo>
                  <a:pt x="1769364" y="50292"/>
                </a:lnTo>
                <a:lnTo>
                  <a:pt x="1754746" y="39624"/>
                </a:lnTo>
                <a:lnTo>
                  <a:pt x="1712976" y="9144"/>
                </a:lnTo>
                <a:lnTo>
                  <a:pt x="1694688" y="33528"/>
                </a:lnTo>
                <a:lnTo>
                  <a:pt x="1694688" y="53340"/>
                </a:lnTo>
                <a:lnTo>
                  <a:pt x="1694688" y="153924"/>
                </a:lnTo>
                <a:lnTo>
                  <a:pt x="1694688" y="167640"/>
                </a:lnTo>
                <a:lnTo>
                  <a:pt x="1694688" y="271272"/>
                </a:lnTo>
                <a:lnTo>
                  <a:pt x="1694688" y="284988"/>
                </a:lnTo>
                <a:lnTo>
                  <a:pt x="1694688" y="394716"/>
                </a:lnTo>
                <a:lnTo>
                  <a:pt x="1606296" y="394716"/>
                </a:lnTo>
                <a:lnTo>
                  <a:pt x="1606296" y="284988"/>
                </a:lnTo>
                <a:lnTo>
                  <a:pt x="1694688" y="284988"/>
                </a:lnTo>
                <a:lnTo>
                  <a:pt x="1694688" y="271272"/>
                </a:lnTo>
                <a:lnTo>
                  <a:pt x="1606296" y="271272"/>
                </a:lnTo>
                <a:lnTo>
                  <a:pt x="1606296" y="167640"/>
                </a:lnTo>
                <a:lnTo>
                  <a:pt x="1694688" y="167640"/>
                </a:lnTo>
                <a:lnTo>
                  <a:pt x="1694688" y="153924"/>
                </a:lnTo>
                <a:lnTo>
                  <a:pt x="1606296" y="153924"/>
                </a:lnTo>
                <a:lnTo>
                  <a:pt x="1606296" y="53340"/>
                </a:lnTo>
                <a:lnTo>
                  <a:pt x="1694688" y="53340"/>
                </a:lnTo>
                <a:lnTo>
                  <a:pt x="1694688" y="33528"/>
                </a:lnTo>
                <a:lnTo>
                  <a:pt x="1690116" y="39624"/>
                </a:lnTo>
                <a:lnTo>
                  <a:pt x="1610868" y="39624"/>
                </a:lnTo>
                <a:lnTo>
                  <a:pt x="1554480" y="18288"/>
                </a:lnTo>
                <a:lnTo>
                  <a:pt x="1554480" y="394716"/>
                </a:lnTo>
                <a:lnTo>
                  <a:pt x="1508760" y="394716"/>
                </a:lnTo>
                <a:lnTo>
                  <a:pt x="1513332" y="408432"/>
                </a:lnTo>
                <a:lnTo>
                  <a:pt x="1798320" y="408432"/>
                </a:lnTo>
                <a:lnTo>
                  <a:pt x="1802892" y="406908"/>
                </a:lnTo>
                <a:lnTo>
                  <a:pt x="1802892" y="400812"/>
                </a:lnTo>
                <a:close/>
              </a:path>
              <a:path w="2694304" h="433069">
                <a:moveTo>
                  <a:pt x="2241816" y="111252"/>
                </a:moveTo>
                <a:lnTo>
                  <a:pt x="2226233" y="97993"/>
                </a:lnTo>
                <a:lnTo>
                  <a:pt x="2209812" y="85153"/>
                </a:lnTo>
                <a:lnTo>
                  <a:pt x="2196808" y="75463"/>
                </a:lnTo>
                <a:lnTo>
                  <a:pt x="2191524" y="71628"/>
                </a:lnTo>
                <a:lnTo>
                  <a:pt x="2164092" y="105156"/>
                </a:lnTo>
                <a:lnTo>
                  <a:pt x="2065032" y="105156"/>
                </a:lnTo>
                <a:lnTo>
                  <a:pt x="2065032" y="60960"/>
                </a:lnTo>
                <a:lnTo>
                  <a:pt x="2065032" y="57912"/>
                </a:lnTo>
                <a:lnTo>
                  <a:pt x="2091575" y="55626"/>
                </a:lnTo>
                <a:lnTo>
                  <a:pt x="2138959" y="51054"/>
                </a:lnTo>
                <a:lnTo>
                  <a:pt x="2159520" y="48768"/>
                </a:lnTo>
                <a:lnTo>
                  <a:pt x="2169210" y="52222"/>
                </a:lnTo>
                <a:lnTo>
                  <a:pt x="2177618" y="53530"/>
                </a:lnTo>
                <a:lnTo>
                  <a:pt x="2184590" y="52844"/>
                </a:lnTo>
                <a:lnTo>
                  <a:pt x="2190000" y="50292"/>
                </a:lnTo>
                <a:lnTo>
                  <a:pt x="2188476" y="48768"/>
                </a:lnTo>
                <a:lnTo>
                  <a:pt x="2141232" y="1524"/>
                </a:lnTo>
                <a:lnTo>
                  <a:pt x="2062657" y="22250"/>
                </a:lnTo>
                <a:lnTo>
                  <a:pt x="2014931" y="32575"/>
                </a:lnTo>
                <a:lnTo>
                  <a:pt x="1964778" y="42278"/>
                </a:lnTo>
                <a:lnTo>
                  <a:pt x="1914639" y="50888"/>
                </a:lnTo>
                <a:lnTo>
                  <a:pt x="1866912" y="57912"/>
                </a:lnTo>
                <a:lnTo>
                  <a:pt x="1866912" y="65532"/>
                </a:lnTo>
                <a:lnTo>
                  <a:pt x="1902815" y="65252"/>
                </a:lnTo>
                <a:lnTo>
                  <a:pt x="1939302" y="64389"/>
                </a:lnTo>
                <a:lnTo>
                  <a:pt x="1975777" y="62966"/>
                </a:lnTo>
                <a:lnTo>
                  <a:pt x="2011692" y="60960"/>
                </a:lnTo>
                <a:lnTo>
                  <a:pt x="2011692" y="105156"/>
                </a:lnTo>
                <a:lnTo>
                  <a:pt x="1837956" y="105156"/>
                </a:lnTo>
                <a:lnTo>
                  <a:pt x="1841004" y="118872"/>
                </a:lnTo>
                <a:lnTo>
                  <a:pt x="1967496" y="118872"/>
                </a:lnTo>
                <a:lnTo>
                  <a:pt x="1941080" y="150622"/>
                </a:lnTo>
                <a:lnTo>
                  <a:pt x="1908251" y="180784"/>
                </a:lnTo>
                <a:lnTo>
                  <a:pt x="1869973" y="207822"/>
                </a:lnTo>
                <a:lnTo>
                  <a:pt x="1827288" y="230124"/>
                </a:lnTo>
                <a:lnTo>
                  <a:pt x="1830336" y="236220"/>
                </a:lnTo>
                <a:lnTo>
                  <a:pt x="1883308" y="219367"/>
                </a:lnTo>
                <a:lnTo>
                  <a:pt x="1931873" y="198501"/>
                </a:lnTo>
                <a:lnTo>
                  <a:pt x="1974989" y="173647"/>
                </a:lnTo>
                <a:lnTo>
                  <a:pt x="2011692" y="144780"/>
                </a:lnTo>
                <a:lnTo>
                  <a:pt x="2011692" y="220980"/>
                </a:lnTo>
                <a:lnTo>
                  <a:pt x="2022360" y="220980"/>
                </a:lnTo>
                <a:lnTo>
                  <a:pt x="2040597" y="219265"/>
                </a:lnTo>
                <a:lnTo>
                  <a:pt x="2053983" y="215265"/>
                </a:lnTo>
                <a:lnTo>
                  <a:pt x="2062213" y="210693"/>
                </a:lnTo>
                <a:lnTo>
                  <a:pt x="2065032" y="207264"/>
                </a:lnTo>
                <a:lnTo>
                  <a:pt x="2065032" y="146304"/>
                </a:lnTo>
                <a:lnTo>
                  <a:pt x="2104148" y="163144"/>
                </a:lnTo>
                <a:lnTo>
                  <a:pt x="2143709" y="182689"/>
                </a:lnTo>
                <a:lnTo>
                  <a:pt x="2180107" y="203098"/>
                </a:lnTo>
                <a:lnTo>
                  <a:pt x="2209812" y="222504"/>
                </a:lnTo>
                <a:lnTo>
                  <a:pt x="2228418" y="218084"/>
                </a:lnTo>
                <a:lnTo>
                  <a:pt x="2237219" y="205613"/>
                </a:lnTo>
                <a:lnTo>
                  <a:pt x="2234234" y="188239"/>
                </a:lnTo>
                <a:lnTo>
                  <a:pt x="2217496" y="169100"/>
                </a:lnTo>
                <a:lnTo>
                  <a:pt x="2165896" y="146304"/>
                </a:lnTo>
                <a:lnTo>
                  <a:pt x="2065032" y="132588"/>
                </a:lnTo>
                <a:lnTo>
                  <a:pt x="2065032" y="118872"/>
                </a:lnTo>
                <a:lnTo>
                  <a:pt x="2235720" y="118872"/>
                </a:lnTo>
                <a:lnTo>
                  <a:pt x="2240292" y="117348"/>
                </a:lnTo>
                <a:lnTo>
                  <a:pt x="2241816" y="111252"/>
                </a:lnTo>
                <a:close/>
              </a:path>
              <a:path w="2694304" h="433069">
                <a:moveTo>
                  <a:pt x="2254008" y="278892"/>
                </a:moveTo>
                <a:lnTo>
                  <a:pt x="2238425" y="265633"/>
                </a:lnTo>
                <a:lnTo>
                  <a:pt x="2222004" y="252793"/>
                </a:lnTo>
                <a:lnTo>
                  <a:pt x="2209000" y="243103"/>
                </a:lnTo>
                <a:lnTo>
                  <a:pt x="2203716" y="239268"/>
                </a:lnTo>
                <a:lnTo>
                  <a:pt x="2176284" y="272796"/>
                </a:lnTo>
                <a:lnTo>
                  <a:pt x="2148852" y="272796"/>
                </a:lnTo>
                <a:lnTo>
                  <a:pt x="2151900" y="265176"/>
                </a:lnTo>
                <a:lnTo>
                  <a:pt x="2154948" y="249936"/>
                </a:lnTo>
                <a:lnTo>
                  <a:pt x="2165616" y="248412"/>
                </a:lnTo>
                <a:lnTo>
                  <a:pt x="2170188" y="243840"/>
                </a:lnTo>
                <a:lnTo>
                  <a:pt x="2170188" y="237744"/>
                </a:lnTo>
                <a:lnTo>
                  <a:pt x="2095512" y="231648"/>
                </a:lnTo>
                <a:lnTo>
                  <a:pt x="2094318" y="242150"/>
                </a:lnTo>
                <a:lnTo>
                  <a:pt x="2092845" y="252793"/>
                </a:lnTo>
                <a:lnTo>
                  <a:pt x="2090788" y="263156"/>
                </a:lnTo>
                <a:lnTo>
                  <a:pt x="2087892" y="272796"/>
                </a:lnTo>
                <a:lnTo>
                  <a:pt x="2084844" y="272796"/>
                </a:lnTo>
                <a:lnTo>
                  <a:pt x="2084844" y="286512"/>
                </a:lnTo>
                <a:lnTo>
                  <a:pt x="2078240" y="301091"/>
                </a:lnTo>
                <a:lnTo>
                  <a:pt x="2069795" y="315087"/>
                </a:lnTo>
                <a:lnTo>
                  <a:pt x="2059330" y="328523"/>
                </a:lnTo>
                <a:lnTo>
                  <a:pt x="2046744" y="341376"/>
                </a:lnTo>
                <a:lnTo>
                  <a:pt x="2028113" y="339356"/>
                </a:lnTo>
                <a:lnTo>
                  <a:pt x="2008644" y="337756"/>
                </a:lnTo>
                <a:lnTo>
                  <a:pt x="1988019" y="336448"/>
                </a:lnTo>
                <a:lnTo>
                  <a:pt x="1965972" y="335280"/>
                </a:lnTo>
                <a:lnTo>
                  <a:pt x="1974227" y="323596"/>
                </a:lnTo>
                <a:lnTo>
                  <a:pt x="1982927" y="311467"/>
                </a:lnTo>
                <a:lnTo>
                  <a:pt x="2001024" y="286512"/>
                </a:lnTo>
                <a:lnTo>
                  <a:pt x="2084844" y="286512"/>
                </a:lnTo>
                <a:lnTo>
                  <a:pt x="2084844" y="272796"/>
                </a:lnTo>
                <a:lnTo>
                  <a:pt x="2010168" y="272796"/>
                </a:lnTo>
                <a:lnTo>
                  <a:pt x="2014880" y="265176"/>
                </a:lnTo>
                <a:lnTo>
                  <a:pt x="2019884" y="257746"/>
                </a:lnTo>
                <a:lnTo>
                  <a:pt x="2024519" y="250723"/>
                </a:lnTo>
                <a:lnTo>
                  <a:pt x="2028456" y="243840"/>
                </a:lnTo>
                <a:lnTo>
                  <a:pt x="2045220" y="245364"/>
                </a:lnTo>
                <a:lnTo>
                  <a:pt x="2046236" y="243840"/>
                </a:lnTo>
                <a:lnTo>
                  <a:pt x="2048268" y="240792"/>
                </a:lnTo>
                <a:lnTo>
                  <a:pt x="2049792" y="236220"/>
                </a:lnTo>
                <a:lnTo>
                  <a:pt x="1978164" y="213360"/>
                </a:lnTo>
                <a:lnTo>
                  <a:pt x="1972513" y="225221"/>
                </a:lnTo>
                <a:lnTo>
                  <a:pt x="1965020" y="239649"/>
                </a:lnTo>
                <a:lnTo>
                  <a:pt x="1956079" y="255803"/>
                </a:lnTo>
                <a:lnTo>
                  <a:pt x="1946160" y="272796"/>
                </a:lnTo>
                <a:lnTo>
                  <a:pt x="1825764" y="272796"/>
                </a:lnTo>
                <a:lnTo>
                  <a:pt x="1828812" y="286512"/>
                </a:lnTo>
                <a:lnTo>
                  <a:pt x="1938540" y="286512"/>
                </a:lnTo>
                <a:lnTo>
                  <a:pt x="1929206" y="302399"/>
                </a:lnTo>
                <a:lnTo>
                  <a:pt x="1919871" y="317563"/>
                </a:lnTo>
                <a:lnTo>
                  <a:pt x="1911108" y="331304"/>
                </a:lnTo>
                <a:lnTo>
                  <a:pt x="1903488" y="342900"/>
                </a:lnTo>
                <a:lnTo>
                  <a:pt x="1931504" y="347116"/>
                </a:lnTo>
                <a:lnTo>
                  <a:pt x="1958543" y="352615"/>
                </a:lnTo>
                <a:lnTo>
                  <a:pt x="1984705" y="358978"/>
                </a:lnTo>
                <a:lnTo>
                  <a:pt x="2010168" y="365760"/>
                </a:lnTo>
                <a:lnTo>
                  <a:pt x="1978583" y="380606"/>
                </a:lnTo>
                <a:lnTo>
                  <a:pt x="1940445" y="395287"/>
                </a:lnTo>
                <a:lnTo>
                  <a:pt x="1894865" y="409702"/>
                </a:lnTo>
                <a:lnTo>
                  <a:pt x="1841004" y="423672"/>
                </a:lnTo>
                <a:lnTo>
                  <a:pt x="1842528" y="431292"/>
                </a:lnTo>
                <a:lnTo>
                  <a:pt x="1912747" y="420420"/>
                </a:lnTo>
                <a:lnTo>
                  <a:pt x="1971116" y="408241"/>
                </a:lnTo>
                <a:lnTo>
                  <a:pt x="2018906" y="394652"/>
                </a:lnTo>
                <a:lnTo>
                  <a:pt x="2057412" y="379476"/>
                </a:lnTo>
                <a:lnTo>
                  <a:pt x="2087956" y="390271"/>
                </a:lnTo>
                <a:lnTo>
                  <a:pt x="2115515" y="401764"/>
                </a:lnTo>
                <a:lnTo>
                  <a:pt x="2139912" y="413562"/>
                </a:lnTo>
                <a:lnTo>
                  <a:pt x="2161044" y="425196"/>
                </a:lnTo>
                <a:lnTo>
                  <a:pt x="2184920" y="428548"/>
                </a:lnTo>
                <a:lnTo>
                  <a:pt x="2204732" y="421030"/>
                </a:lnTo>
                <a:lnTo>
                  <a:pt x="2213622" y="405955"/>
                </a:lnTo>
                <a:lnTo>
                  <a:pt x="2204732" y="386702"/>
                </a:lnTo>
                <a:lnTo>
                  <a:pt x="2192680" y="379476"/>
                </a:lnTo>
                <a:lnTo>
                  <a:pt x="2171204" y="366610"/>
                </a:lnTo>
                <a:lnTo>
                  <a:pt x="2106180" y="348996"/>
                </a:lnTo>
                <a:lnTo>
                  <a:pt x="2113369" y="341376"/>
                </a:lnTo>
                <a:lnTo>
                  <a:pt x="2119655" y="334733"/>
                </a:lnTo>
                <a:lnTo>
                  <a:pt x="2130564" y="319468"/>
                </a:lnTo>
                <a:lnTo>
                  <a:pt x="2139175" y="303352"/>
                </a:lnTo>
                <a:lnTo>
                  <a:pt x="2145804" y="286512"/>
                </a:lnTo>
                <a:lnTo>
                  <a:pt x="2247912" y="286512"/>
                </a:lnTo>
                <a:lnTo>
                  <a:pt x="2252484" y="284988"/>
                </a:lnTo>
                <a:lnTo>
                  <a:pt x="2254008" y="278892"/>
                </a:lnTo>
                <a:close/>
              </a:path>
              <a:path w="2694304" h="433069">
                <a:moveTo>
                  <a:pt x="2502420" y="367284"/>
                </a:moveTo>
                <a:lnTo>
                  <a:pt x="2427744" y="335280"/>
                </a:lnTo>
                <a:lnTo>
                  <a:pt x="2402789" y="359435"/>
                </a:lnTo>
                <a:lnTo>
                  <a:pt x="2368689" y="384429"/>
                </a:lnTo>
                <a:lnTo>
                  <a:pt x="2328303" y="407720"/>
                </a:lnTo>
                <a:lnTo>
                  <a:pt x="2284488" y="426720"/>
                </a:lnTo>
                <a:lnTo>
                  <a:pt x="2287536" y="431292"/>
                </a:lnTo>
                <a:lnTo>
                  <a:pt x="2342350" y="422910"/>
                </a:lnTo>
                <a:lnTo>
                  <a:pt x="2393454" y="409956"/>
                </a:lnTo>
                <a:lnTo>
                  <a:pt x="2438831" y="393573"/>
                </a:lnTo>
                <a:lnTo>
                  <a:pt x="2476512" y="374904"/>
                </a:lnTo>
                <a:lnTo>
                  <a:pt x="2486558" y="375221"/>
                </a:lnTo>
                <a:lnTo>
                  <a:pt x="2488387" y="374904"/>
                </a:lnTo>
                <a:lnTo>
                  <a:pt x="2494038" y="373951"/>
                </a:lnTo>
                <a:lnTo>
                  <a:pt x="2499220" y="371271"/>
                </a:lnTo>
                <a:lnTo>
                  <a:pt x="2502420" y="367284"/>
                </a:lnTo>
                <a:close/>
              </a:path>
              <a:path w="2694304" h="433069">
                <a:moveTo>
                  <a:pt x="2674632" y="163068"/>
                </a:moveTo>
                <a:lnTo>
                  <a:pt x="2657360" y="149352"/>
                </a:lnTo>
                <a:lnTo>
                  <a:pt x="2622816" y="121920"/>
                </a:lnTo>
                <a:lnTo>
                  <a:pt x="2601480" y="144513"/>
                </a:lnTo>
                <a:lnTo>
                  <a:pt x="2601480" y="313944"/>
                </a:lnTo>
                <a:lnTo>
                  <a:pt x="2394216" y="313944"/>
                </a:lnTo>
                <a:lnTo>
                  <a:pt x="2394216" y="271272"/>
                </a:lnTo>
                <a:lnTo>
                  <a:pt x="2601480" y="271272"/>
                </a:lnTo>
                <a:lnTo>
                  <a:pt x="2601480" y="257556"/>
                </a:lnTo>
                <a:lnTo>
                  <a:pt x="2394216" y="257556"/>
                </a:lnTo>
                <a:lnTo>
                  <a:pt x="2394216" y="216408"/>
                </a:lnTo>
                <a:lnTo>
                  <a:pt x="2601480" y="216408"/>
                </a:lnTo>
                <a:lnTo>
                  <a:pt x="2601480" y="202692"/>
                </a:lnTo>
                <a:lnTo>
                  <a:pt x="2394216" y="202692"/>
                </a:lnTo>
                <a:lnTo>
                  <a:pt x="2394216" y="163068"/>
                </a:lnTo>
                <a:lnTo>
                  <a:pt x="2601480" y="163068"/>
                </a:lnTo>
                <a:lnTo>
                  <a:pt x="2601480" y="144513"/>
                </a:lnTo>
                <a:lnTo>
                  <a:pt x="2596908" y="149352"/>
                </a:lnTo>
                <a:lnTo>
                  <a:pt x="2398788" y="149352"/>
                </a:lnTo>
                <a:lnTo>
                  <a:pt x="2360688" y="135636"/>
                </a:lnTo>
                <a:lnTo>
                  <a:pt x="2365260" y="135636"/>
                </a:lnTo>
                <a:lnTo>
                  <a:pt x="2377173" y="134112"/>
                </a:lnTo>
                <a:lnTo>
                  <a:pt x="2380513" y="133692"/>
                </a:lnTo>
                <a:lnTo>
                  <a:pt x="2394788" y="129159"/>
                </a:lnTo>
                <a:lnTo>
                  <a:pt x="2405329" y="124066"/>
                </a:lnTo>
                <a:lnTo>
                  <a:pt x="2409456" y="120396"/>
                </a:lnTo>
                <a:lnTo>
                  <a:pt x="2409456" y="114300"/>
                </a:lnTo>
                <a:lnTo>
                  <a:pt x="2584716" y="114300"/>
                </a:lnTo>
                <a:lnTo>
                  <a:pt x="2584716" y="126492"/>
                </a:lnTo>
                <a:lnTo>
                  <a:pt x="2593860" y="126492"/>
                </a:lnTo>
                <a:lnTo>
                  <a:pt x="2607830" y="125018"/>
                </a:lnTo>
                <a:lnTo>
                  <a:pt x="2622245" y="121539"/>
                </a:lnTo>
                <a:lnTo>
                  <a:pt x="2633497" y="117500"/>
                </a:lnTo>
                <a:lnTo>
                  <a:pt x="2638056" y="114300"/>
                </a:lnTo>
                <a:lnTo>
                  <a:pt x="2638056" y="100584"/>
                </a:lnTo>
                <a:lnTo>
                  <a:pt x="2638056" y="51816"/>
                </a:lnTo>
                <a:lnTo>
                  <a:pt x="2648724" y="50292"/>
                </a:lnTo>
                <a:lnTo>
                  <a:pt x="2654820" y="45720"/>
                </a:lnTo>
                <a:lnTo>
                  <a:pt x="2657868" y="42672"/>
                </a:lnTo>
                <a:lnTo>
                  <a:pt x="2639403" y="28956"/>
                </a:lnTo>
                <a:lnTo>
                  <a:pt x="2604528" y="3048"/>
                </a:lnTo>
                <a:lnTo>
                  <a:pt x="2584716" y="24104"/>
                </a:lnTo>
                <a:lnTo>
                  <a:pt x="2584716" y="42672"/>
                </a:lnTo>
                <a:lnTo>
                  <a:pt x="2584716" y="100584"/>
                </a:lnTo>
                <a:lnTo>
                  <a:pt x="2409456" y="100584"/>
                </a:lnTo>
                <a:lnTo>
                  <a:pt x="2409456" y="42672"/>
                </a:lnTo>
                <a:lnTo>
                  <a:pt x="2584716" y="42672"/>
                </a:lnTo>
                <a:lnTo>
                  <a:pt x="2584716" y="24104"/>
                </a:lnTo>
                <a:lnTo>
                  <a:pt x="2580144" y="28956"/>
                </a:lnTo>
                <a:lnTo>
                  <a:pt x="2414028" y="28956"/>
                </a:lnTo>
                <a:lnTo>
                  <a:pt x="2356116" y="7620"/>
                </a:lnTo>
                <a:lnTo>
                  <a:pt x="2356116" y="134112"/>
                </a:lnTo>
                <a:lnTo>
                  <a:pt x="2340876" y="126492"/>
                </a:lnTo>
                <a:lnTo>
                  <a:pt x="2340876" y="358140"/>
                </a:lnTo>
                <a:lnTo>
                  <a:pt x="2348496" y="358140"/>
                </a:lnTo>
                <a:lnTo>
                  <a:pt x="2365273" y="355904"/>
                </a:lnTo>
                <a:lnTo>
                  <a:pt x="2379929" y="350520"/>
                </a:lnTo>
                <a:lnTo>
                  <a:pt x="2390279" y="344004"/>
                </a:lnTo>
                <a:lnTo>
                  <a:pt x="2394216" y="338328"/>
                </a:lnTo>
                <a:lnTo>
                  <a:pt x="2394216" y="327660"/>
                </a:lnTo>
                <a:lnTo>
                  <a:pt x="2601480" y="327660"/>
                </a:lnTo>
                <a:lnTo>
                  <a:pt x="2601480" y="344424"/>
                </a:lnTo>
                <a:lnTo>
                  <a:pt x="2610624" y="344424"/>
                </a:lnTo>
                <a:lnTo>
                  <a:pt x="2625483" y="342950"/>
                </a:lnTo>
                <a:lnTo>
                  <a:pt x="2640342" y="339471"/>
                </a:lnTo>
                <a:lnTo>
                  <a:pt x="2651772" y="335432"/>
                </a:lnTo>
                <a:lnTo>
                  <a:pt x="2656344" y="332232"/>
                </a:lnTo>
                <a:lnTo>
                  <a:pt x="2656344" y="327660"/>
                </a:lnTo>
                <a:lnTo>
                  <a:pt x="2656344" y="313944"/>
                </a:lnTo>
                <a:lnTo>
                  <a:pt x="2656344" y="172212"/>
                </a:lnTo>
                <a:lnTo>
                  <a:pt x="2667012" y="170688"/>
                </a:lnTo>
                <a:lnTo>
                  <a:pt x="2674632" y="163068"/>
                </a:lnTo>
                <a:close/>
              </a:path>
              <a:path w="2694304" h="433069">
                <a:moveTo>
                  <a:pt x="2693720" y="416661"/>
                </a:moveTo>
                <a:lnTo>
                  <a:pt x="2676233" y="378218"/>
                </a:lnTo>
                <a:lnTo>
                  <a:pt x="2596375" y="348208"/>
                </a:lnTo>
                <a:lnTo>
                  <a:pt x="2528328" y="345948"/>
                </a:lnTo>
                <a:lnTo>
                  <a:pt x="2525280" y="352044"/>
                </a:lnTo>
                <a:lnTo>
                  <a:pt x="2560447" y="368528"/>
                </a:lnTo>
                <a:lnTo>
                  <a:pt x="2598623" y="389001"/>
                </a:lnTo>
                <a:lnTo>
                  <a:pt x="2634792" y="411200"/>
                </a:lnTo>
                <a:lnTo>
                  <a:pt x="2663964" y="432816"/>
                </a:lnTo>
                <a:lnTo>
                  <a:pt x="2683802" y="429450"/>
                </a:lnTo>
                <a:lnTo>
                  <a:pt x="2693720" y="41666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846576" y="472439"/>
            <a:ext cx="105410" cy="447040"/>
          </a:xfrm>
          <a:custGeom>
            <a:avLst/>
            <a:gdLst/>
            <a:ahLst/>
            <a:cxnLst/>
            <a:rect l="l" t="t" r="r" b="b"/>
            <a:pathLst>
              <a:path w="105410" h="447040">
                <a:moveTo>
                  <a:pt x="105156" y="446532"/>
                </a:moveTo>
                <a:lnTo>
                  <a:pt x="0" y="446532"/>
                </a:lnTo>
                <a:lnTo>
                  <a:pt x="0" y="429768"/>
                </a:lnTo>
                <a:lnTo>
                  <a:pt x="56388" y="423672"/>
                </a:lnTo>
                <a:lnTo>
                  <a:pt x="57269" y="389358"/>
                </a:lnTo>
                <a:lnTo>
                  <a:pt x="57721" y="354901"/>
                </a:lnTo>
                <a:lnTo>
                  <a:pt x="57888" y="320159"/>
                </a:lnTo>
                <a:lnTo>
                  <a:pt x="57912" y="161544"/>
                </a:lnTo>
                <a:lnTo>
                  <a:pt x="57721" y="92773"/>
                </a:lnTo>
                <a:lnTo>
                  <a:pt x="57269" y="58031"/>
                </a:lnTo>
                <a:lnTo>
                  <a:pt x="56388" y="22860"/>
                </a:lnTo>
                <a:lnTo>
                  <a:pt x="0" y="16764"/>
                </a:lnTo>
                <a:lnTo>
                  <a:pt x="0" y="0"/>
                </a:lnTo>
                <a:lnTo>
                  <a:pt x="105156" y="0"/>
                </a:lnTo>
                <a:lnTo>
                  <a:pt x="104274" y="40243"/>
                </a:lnTo>
                <a:lnTo>
                  <a:pt x="103822" y="80772"/>
                </a:lnTo>
                <a:lnTo>
                  <a:pt x="103632" y="161544"/>
                </a:lnTo>
                <a:lnTo>
                  <a:pt x="103632" y="284988"/>
                </a:lnTo>
                <a:lnTo>
                  <a:pt x="103822" y="365760"/>
                </a:lnTo>
                <a:lnTo>
                  <a:pt x="104274" y="406288"/>
                </a:lnTo>
                <a:lnTo>
                  <a:pt x="105156" y="44653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16863" y="2551175"/>
            <a:ext cx="1673860" cy="76200"/>
          </a:xfrm>
          <a:custGeom>
            <a:avLst/>
            <a:gdLst/>
            <a:ahLst/>
            <a:cxnLst/>
            <a:rect l="l" t="t" r="r" b="b"/>
            <a:pathLst>
              <a:path w="1673860" h="76200">
                <a:moveTo>
                  <a:pt x="9144" y="76200"/>
                </a:moveTo>
                <a:lnTo>
                  <a:pt x="0" y="65532"/>
                </a:lnTo>
                <a:lnTo>
                  <a:pt x="65532" y="0"/>
                </a:lnTo>
                <a:lnTo>
                  <a:pt x="76200" y="10668"/>
                </a:lnTo>
                <a:lnTo>
                  <a:pt x="9144" y="76200"/>
                </a:lnTo>
                <a:close/>
              </a:path>
              <a:path w="1673860" h="76200">
                <a:moveTo>
                  <a:pt x="48768" y="76200"/>
                </a:moveTo>
                <a:lnTo>
                  <a:pt x="38100" y="65532"/>
                </a:lnTo>
                <a:lnTo>
                  <a:pt x="105156" y="0"/>
                </a:lnTo>
                <a:lnTo>
                  <a:pt x="114300" y="10668"/>
                </a:lnTo>
                <a:lnTo>
                  <a:pt x="48768" y="76200"/>
                </a:lnTo>
                <a:close/>
              </a:path>
              <a:path w="1673860" h="76200">
                <a:moveTo>
                  <a:pt x="86868" y="76200"/>
                </a:moveTo>
                <a:lnTo>
                  <a:pt x="77724" y="65532"/>
                </a:lnTo>
                <a:lnTo>
                  <a:pt x="143256" y="0"/>
                </a:lnTo>
                <a:lnTo>
                  <a:pt x="153924" y="10668"/>
                </a:lnTo>
                <a:lnTo>
                  <a:pt x="86868" y="76200"/>
                </a:lnTo>
                <a:close/>
              </a:path>
              <a:path w="1673860" h="76200">
                <a:moveTo>
                  <a:pt x="126492" y="76200"/>
                </a:moveTo>
                <a:lnTo>
                  <a:pt x="115824" y="65532"/>
                </a:lnTo>
                <a:lnTo>
                  <a:pt x="182880" y="0"/>
                </a:lnTo>
                <a:lnTo>
                  <a:pt x="192024" y="10668"/>
                </a:lnTo>
                <a:lnTo>
                  <a:pt x="126492" y="76200"/>
                </a:lnTo>
                <a:close/>
              </a:path>
              <a:path w="1673860" h="76200">
                <a:moveTo>
                  <a:pt x="164592" y="76200"/>
                </a:moveTo>
                <a:lnTo>
                  <a:pt x="155448" y="65532"/>
                </a:lnTo>
                <a:lnTo>
                  <a:pt x="220980" y="0"/>
                </a:lnTo>
                <a:lnTo>
                  <a:pt x="231648" y="10668"/>
                </a:lnTo>
                <a:lnTo>
                  <a:pt x="164592" y="76200"/>
                </a:lnTo>
                <a:close/>
              </a:path>
              <a:path w="1673860" h="76200">
                <a:moveTo>
                  <a:pt x="204216" y="76200"/>
                </a:moveTo>
                <a:lnTo>
                  <a:pt x="193548" y="65532"/>
                </a:lnTo>
                <a:lnTo>
                  <a:pt x="260604" y="0"/>
                </a:lnTo>
                <a:lnTo>
                  <a:pt x="269748" y="10668"/>
                </a:lnTo>
                <a:lnTo>
                  <a:pt x="204216" y="76200"/>
                </a:lnTo>
                <a:close/>
              </a:path>
              <a:path w="1673860" h="76200">
                <a:moveTo>
                  <a:pt x="243840" y="76200"/>
                </a:moveTo>
                <a:lnTo>
                  <a:pt x="233172" y="65532"/>
                </a:lnTo>
                <a:lnTo>
                  <a:pt x="298704" y="0"/>
                </a:lnTo>
                <a:lnTo>
                  <a:pt x="309372" y="10668"/>
                </a:lnTo>
                <a:lnTo>
                  <a:pt x="243840" y="76200"/>
                </a:lnTo>
                <a:close/>
              </a:path>
              <a:path w="1673860" h="76200">
                <a:moveTo>
                  <a:pt x="281940" y="76200"/>
                </a:moveTo>
                <a:lnTo>
                  <a:pt x="272796" y="65532"/>
                </a:lnTo>
                <a:lnTo>
                  <a:pt x="338328" y="0"/>
                </a:lnTo>
                <a:lnTo>
                  <a:pt x="348996" y="10668"/>
                </a:lnTo>
                <a:lnTo>
                  <a:pt x="281940" y="76200"/>
                </a:lnTo>
                <a:close/>
              </a:path>
              <a:path w="1673860" h="76200">
                <a:moveTo>
                  <a:pt x="321564" y="76200"/>
                </a:moveTo>
                <a:lnTo>
                  <a:pt x="310896" y="65532"/>
                </a:lnTo>
                <a:lnTo>
                  <a:pt x="377952" y="0"/>
                </a:lnTo>
                <a:lnTo>
                  <a:pt x="387096" y="10668"/>
                </a:lnTo>
                <a:lnTo>
                  <a:pt x="321564" y="76200"/>
                </a:lnTo>
                <a:close/>
              </a:path>
              <a:path w="1673860" h="76200">
                <a:moveTo>
                  <a:pt x="359664" y="76200"/>
                </a:moveTo>
                <a:lnTo>
                  <a:pt x="350520" y="65532"/>
                </a:lnTo>
                <a:lnTo>
                  <a:pt x="416052" y="0"/>
                </a:lnTo>
                <a:lnTo>
                  <a:pt x="426720" y="10668"/>
                </a:lnTo>
                <a:lnTo>
                  <a:pt x="359664" y="76200"/>
                </a:lnTo>
                <a:close/>
              </a:path>
              <a:path w="1673860" h="76200">
                <a:moveTo>
                  <a:pt x="399288" y="76200"/>
                </a:moveTo>
                <a:lnTo>
                  <a:pt x="388620" y="65532"/>
                </a:lnTo>
                <a:lnTo>
                  <a:pt x="455676" y="0"/>
                </a:lnTo>
                <a:lnTo>
                  <a:pt x="464820" y="10668"/>
                </a:lnTo>
                <a:lnTo>
                  <a:pt x="399288" y="76200"/>
                </a:lnTo>
                <a:close/>
              </a:path>
              <a:path w="1673860" h="76200">
                <a:moveTo>
                  <a:pt x="437388" y="76200"/>
                </a:moveTo>
                <a:lnTo>
                  <a:pt x="428244" y="65532"/>
                </a:lnTo>
                <a:lnTo>
                  <a:pt x="493776" y="0"/>
                </a:lnTo>
                <a:lnTo>
                  <a:pt x="504444" y="10668"/>
                </a:lnTo>
                <a:lnTo>
                  <a:pt x="437388" y="76200"/>
                </a:lnTo>
                <a:close/>
              </a:path>
              <a:path w="1673860" h="76200">
                <a:moveTo>
                  <a:pt x="477012" y="76200"/>
                </a:moveTo>
                <a:lnTo>
                  <a:pt x="466344" y="65532"/>
                </a:lnTo>
                <a:lnTo>
                  <a:pt x="533400" y="0"/>
                </a:lnTo>
                <a:lnTo>
                  <a:pt x="542544" y="10668"/>
                </a:lnTo>
                <a:lnTo>
                  <a:pt x="477012" y="76200"/>
                </a:lnTo>
                <a:close/>
              </a:path>
              <a:path w="1673860" h="76200">
                <a:moveTo>
                  <a:pt x="516636" y="76200"/>
                </a:moveTo>
                <a:lnTo>
                  <a:pt x="505968" y="65532"/>
                </a:lnTo>
                <a:lnTo>
                  <a:pt x="571500" y="0"/>
                </a:lnTo>
                <a:lnTo>
                  <a:pt x="582168" y="10668"/>
                </a:lnTo>
                <a:lnTo>
                  <a:pt x="516636" y="76200"/>
                </a:lnTo>
                <a:close/>
              </a:path>
              <a:path w="1673860" h="76200">
                <a:moveTo>
                  <a:pt x="554736" y="76200"/>
                </a:moveTo>
                <a:lnTo>
                  <a:pt x="545592" y="65532"/>
                </a:lnTo>
                <a:lnTo>
                  <a:pt x="611124" y="0"/>
                </a:lnTo>
                <a:lnTo>
                  <a:pt x="621792" y="10668"/>
                </a:lnTo>
                <a:lnTo>
                  <a:pt x="554736" y="76200"/>
                </a:lnTo>
                <a:close/>
              </a:path>
              <a:path w="1673860" h="76200">
                <a:moveTo>
                  <a:pt x="594360" y="76200"/>
                </a:moveTo>
                <a:lnTo>
                  <a:pt x="583692" y="65532"/>
                </a:lnTo>
                <a:lnTo>
                  <a:pt x="650748" y="0"/>
                </a:lnTo>
                <a:lnTo>
                  <a:pt x="659892" y="10668"/>
                </a:lnTo>
                <a:lnTo>
                  <a:pt x="594360" y="76200"/>
                </a:lnTo>
                <a:close/>
              </a:path>
              <a:path w="1673860" h="76200">
                <a:moveTo>
                  <a:pt x="632460" y="76200"/>
                </a:moveTo>
                <a:lnTo>
                  <a:pt x="623316" y="65532"/>
                </a:lnTo>
                <a:lnTo>
                  <a:pt x="688848" y="0"/>
                </a:lnTo>
                <a:lnTo>
                  <a:pt x="699516" y="10668"/>
                </a:lnTo>
                <a:lnTo>
                  <a:pt x="632460" y="76200"/>
                </a:lnTo>
                <a:close/>
              </a:path>
              <a:path w="1673860" h="76200">
                <a:moveTo>
                  <a:pt x="672084" y="76200"/>
                </a:moveTo>
                <a:lnTo>
                  <a:pt x="661416" y="65532"/>
                </a:lnTo>
                <a:lnTo>
                  <a:pt x="728472" y="0"/>
                </a:lnTo>
                <a:lnTo>
                  <a:pt x="737616" y="10668"/>
                </a:lnTo>
                <a:lnTo>
                  <a:pt x="672084" y="76200"/>
                </a:lnTo>
                <a:close/>
              </a:path>
              <a:path w="1673860" h="76200">
                <a:moveTo>
                  <a:pt x="710184" y="76200"/>
                </a:moveTo>
                <a:lnTo>
                  <a:pt x="701040" y="65532"/>
                </a:lnTo>
                <a:lnTo>
                  <a:pt x="766572" y="0"/>
                </a:lnTo>
                <a:lnTo>
                  <a:pt x="777240" y="10668"/>
                </a:lnTo>
                <a:lnTo>
                  <a:pt x="710184" y="76200"/>
                </a:lnTo>
                <a:close/>
              </a:path>
              <a:path w="1673860" h="76200">
                <a:moveTo>
                  <a:pt x="749808" y="76200"/>
                </a:moveTo>
                <a:lnTo>
                  <a:pt x="739140" y="65532"/>
                </a:lnTo>
                <a:lnTo>
                  <a:pt x="806196" y="0"/>
                </a:lnTo>
                <a:lnTo>
                  <a:pt x="815340" y="10668"/>
                </a:lnTo>
                <a:lnTo>
                  <a:pt x="749808" y="76200"/>
                </a:lnTo>
                <a:close/>
              </a:path>
              <a:path w="1673860" h="76200">
                <a:moveTo>
                  <a:pt x="789432" y="76200"/>
                </a:moveTo>
                <a:lnTo>
                  <a:pt x="778764" y="65532"/>
                </a:lnTo>
                <a:lnTo>
                  <a:pt x="844296" y="0"/>
                </a:lnTo>
                <a:lnTo>
                  <a:pt x="854964" y="10668"/>
                </a:lnTo>
                <a:lnTo>
                  <a:pt x="789432" y="76200"/>
                </a:lnTo>
                <a:close/>
              </a:path>
              <a:path w="1673860" h="76200">
                <a:moveTo>
                  <a:pt x="827532" y="76200"/>
                </a:moveTo>
                <a:lnTo>
                  <a:pt x="818388" y="65532"/>
                </a:lnTo>
                <a:lnTo>
                  <a:pt x="883920" y="0"/>
                </a:lnTo>
                <a:lnTo>
                  <a:pt x="894588" y="10668"/>
                </a:lnTo>
                <a:lnTo>
                  <a:pt x="827532" y="76200"/>
                </a:lnTo>
                <a:close/>
              </a:path>
              <a:path w="1673860" h="76200">
                <a:moveTo>
                  <a:pt x="867156" y="76200"/>
                </a:moveTo>
                <a:lnTo>
                  <a:pt x="856488" y="65532"/>
                </a:lnTo>
                <a:lnTo>
                  <a:pt x="922020" y="0"/>
                </a:lnTo>
                <a:lnTo>
                  <a:pt x="932688" y="10668"/>
                </a:lnTo>
                <a:lnTo>
                  <a:pt x="867156" y="76200"/>
                </a:lnTo>
                <a:close/>
              </a:path>
              <a:path w="1673860" h="76200">
                <a:moveTo>
                  <a:pt x="905256" y="76200"/>
                </a:moveTo>
                <a:lnTo>
                  <a:pt x="896112" y="65532"/>
                </a:lnTo>
                <a:lnTo>
                  <a:pt x="961644" y="0"/>
                </a:lnTo>
                <a:lnTo>
                  <a:pt x="972312" y="10668"/>
                </a:lnTo>
                <a:lnTo>
                  <a:pt x="905256" y="76200"/>
                </a:lnTo>
                <a:close/>
              </a:path>
              <a:path w="1673860" h="76200">
                <a:moveTo>
                  <a:pt x="944880" y="76200"/>
                </a:moveTo>
                <a:lnTo>
                  <a:pt x="934212" y="65532"/>
                </a:lnTo>
                <a:lnTo>
                  <a:pt x="1001268" y="0"/>
                </a:lnTo>
                <a:lnTo>
                  <a:pt x="1010412" y="10668"/>
                </a:lnTo>
                <a:lnTo>
                  <a:pt x="944880" y="76200"/>
                </a:lnTo>
                <a:close/>
              </a:path>
              <a:path w="1673860" h="76200">
                <a:moveTo>
                  <a:pt x="982980" y="76200"/>
                </a:moveTo>
                <a:lnTo>
                  <a:pt x="973836" y="65532"/>
                </a:lnTo>
                <a:lnTo>
                  <a:pt x="1039368" y="0"/>
                </a:lnTo>
                <a:lnTo>
                  <a:pt x="1050036" y="10668"/>
                </a:lnTo>
                <a:lnTo>
                  <a:pt x="982980" y="76200"/>
                </a:lnTo>
                <a:close/>
              </a:path>
              <a:path w="1673860" h="76200">
                <a:moveTo>
                  <a:pt x="1022604" y="76200"/>
                </a:moveTo>
                <a:lnTo>
                  <a:pt x="1011936" y="65532"/>
                </a:lnTo>
                <a:lnTo>
                  <a:pt x="1078992" y="0"/>
                </a:lnTo>
                <a:lnTo>
                  <a:pt x="1088136" y="10668"/>
                </a:lnTo>
                <a:lnTo>
                  <a:pt x="1022604" y="76200"/>
                </a:lnTo>
                <a:close/>
              </a:path>
              <a:path w="1673860" h="76200">
                <a:moveTo>
                  <a:pt x="1062228" y="76200"/>
                </a:moveTo>
                <a:lnTo>
                  <a:pt x="1051560" y="65532"/>
                </a:lnTo>
                <a:lnTo>
                  <a:pt x="1117092" y="0"/>
                </a:lnTo>
                <a:lnTo>
                  <a:pt x="1127760" y="10668"/>
                </a:lnTo>
                <a:lnTo>
                  <a:pt x="1062228" y="76200"/>
                </a:lnTo>
                <a:close/>
              </a:path>
              <a:path w="1673860" h="76200">
                <a:moveTo>
                  <a:pt x="1100328" y="76200"/>
                </a:moveTo>
                <a:lnTo>
                  <a:pt x="1091184" y="65532"/>
                </a:lnTo>
                <a:lnTo>
                  <a:pt x="1156716" y="0"/>
                </a:lnTo>
                <a:lnTo>
                  <a:pt x="1167384" y="10668"/>
                </a:lnTo>
                <a:lnTo>
                  <a:pt x="1100328" y="76200"/>
                </a:lnTo>
                <a:close/>
              </a:path>
              <a:path w="1673860" h="76200">
                <a:moveTo>
                  <a:pt x="1139952" y="76200"/>
                </a:moveTo>
                <a:lnTo>
                  <a:pt x="1129284" y="65532"/>
                </a:lnTo>
                <a:lnTo>
                  <a:pt x="1194816" y="0"/>
                </a:lnTo>
                <a:lnTo>
                  <a:pt x="1205484" y="10668"/>
                </a:lnTo>
                <a:lnTo>
                  <a:pt x="1139952" y="76200"/>
                </a:lnTo>
                <a:close/>
              </a:path>
              <a:path w="1673860" h="76200">
                <a:moveTo>
                  <a:pt x="1178052" y="76200"/>
                </a:moveTo>
                <a:lnTo>
                  <a:pt x="1168908" y="65532"/>
                </a:lnTo>
                <a:lnTo>
                  <a:pt x="1234440" y="0"/>
                </a:lnTo>
                <a:lnTo>
                  <a:pt x="1245108" y="10668"/>
                </a:lnTo>
                <a:lnTo>
                  <a:pt x="1178052" y="76200"/>
                </a:lnTo>
                <a:close/>
              </a:path>
              <a:path w="1673860" h="76200">
                <a:moveTo>
                  <a:pt x="1217676" y="76200"/>
                </a:moveTo>
                <a:lnTo>
                  <a:pt x="1207008" y="65532"/>
                </a:lnTo>
                <a:lnTo>
                  <a:pt x="1274064" y="0"/>
                </a:lnTo>
                <a:lnTo>
                  <a:pt x="1283208" y="10668"/>
                </a:lnTo>
                <a:lnTo>
                  <a:pt x="1217676" y="76200"/>
                </a:lnTo>
                <a:close/>
              </a:path>
              <a:path w="1673860" h="76200">
                <a:moveTo>
                  <a:pt x="1255776" y="76200"/>
                </a:moveTo>
                <a:lnTo>
                  <a:pt x="1246632" y="65532"/>
                </a:lnTo>
                <a:lnTo>
                  <a:pt x="1312164" y="0"/>
                </a:lnTo>
                <a:lnTo>
                  <a:pt x="1322832" y="10668"/>
                </a:lnTo>
                <a:lnTo>
                  <a:pt x="1255776" y="76200"/>
                </a:lnTo>
                <a:close/>
              </a:path>
              <a:path w="1673860" h="76200">
                <a:moveTo>
                  <a:pt x="1295400" y="76200"/>
                </a:moveTo>
                <a:lnTo>
                  <a:pt x="1284732" y="65532"/>
                </a:lnTo>
                <a:lnTo>
                  <a:pt x="1351788" y="0"/>
                </a:lnTo>
                <a:lnTo>
                  <a:pt x="1360932" y="10668"/>
                </a:lnTo>
                <a:lnTo>
                  <a:pt x="1295400" y="76200"/>
                </a:lnTo>
                <a:close/>
              </a:path>
              <a:path w="1673860" h="76200">
                <a:moveTo>
                  <a:pt x="1335024" y="76200"/>
                </a:moveTo>
                <a:lnTo>
                  <a:pt x="1324356" y="65532"/>
                </a:lnTo>
                <a:lnTo>
                  <a:pt x="1389888" y="0"/>
                </a:lnTo>
                <a:lnTo>
                  <a:pt x="1400556" y="10668"/>
                </a:lnTo>
                <a:lnTo>
                  <a:pt x="1335024" y="76200"/>
                </a:lnTo>
                <a:close/>
              </a:path>
              <a:path w="1673860" h="76200">
                <a:moveTo>
                  <a:pt x="1373124" y="76200"/>
                </a:moveTo>
                <a:lnTo>
                  <a:pt x="1362456" y="65532"/>
                </a:lnTo>
                <a:lnTo>
                  <a:pt x="1429512" y="0"/>
                </a:lnTo>
                <a:lnTo>
                  <a:pt x="1438656" y="10668"/>
                </a:lnTo>
                <a:lnTo>
                  <a:pt x="1373124" y="76200"/>
                </a:lnTo>
                <a:close/>
              </a:path>
              <a:path w="1673860" h="76200">
                <a:moveTo>
                  <a:pt x="1412748" y="76200"/>
                </a:moveTo>
                <a:lnTo>
                  <a:pt x="1402080" y="65532"/>
                </a:lnTo>
                <a:lnTo>
                  <a:pt x="1467612" y="0"/>
                </a:lnTo>
                <a:lnTo>
                  <a:pt x="1478280" y="10668"/>
                </a:lnTo>
                <a:lnTo>
                  <a:pt x="1412748" y="76200"/>
                </a:lnTo>
                <a:close/>
              </a:path>
              <a:path w="1673860" h="76200">
                <a:moveTo>
                  <a:pt x="1450848" y="76200"/>
                </a:moveTo>
                <a:lnTo>
                  <a:pt x="1441704" y="65532"/>
                </a:lnTo>
                <a:lnTo>
                  <a:pt x="1507236" y="0"/>
                </a:lnTo>
                <a:lnTo>
                  <a:pt x="1517904" y="10668"/>
                </a:lnTo>
                <a:lnTo>
                  <a:pt x="1450848" y="76200"/>
                </a:lnTo>
                <a:close/>
              </a:path>
              <a:path w="1673860" h="76200">
                <a:moveTo>
                  <a:pt x="1490472" y="76200"/>
                </a:moveTo>
                <a:lnTo>
                  <a:pt x="1479804" y="65532"/>
                </a:lnTo>
                <a:lnTo>
                  <a:pt x="1546860" y="0"/>
                </a:lnTo>
                <a:lnTo>
                  <a:pt x="1556004" y="10668"/>
                </a:lnTo>
                <a:lnTo>
                  <a:pt x="1490472" y="76200"/>
                </a:lnTo>
                <a:close/>
              </a:path>
              <a:path w="1673860" h="76200">
                <a:moveTo>
                  <a:pt x="1528572" y="76200"/>
                </a:moveTo>
                <a:lnTo>
                  <a:pt x="1519428" y="65532"/>
                </a:lnTo>
                <a:lnTo>
                  <a:pt x="1584960" y="0"/>
                </a:lnTo>
                <a:lnTo>
                  <a:pt x="1595628" y="10668"/>
                </a:lnTo>
                <a:lnTo>
                  <a:pt x="1528572" y="76200"/>
                </a:lnTo>
                <a:close/>
              </a:path>
              <a:path w="1673860" h="76200">
                <a:moveTo>
                  <a:pt x="1568196" y="76200"/>
                </a:moveTo>
                <a:lnTo>
                  <a:pt x="1557528" y="65532"/>
                </a:lnTo>
                <a:lnTo>
                  <a:pt x="1624584" y="0"/>
                </a:lnTo>
                <a:lnTo>
                  <a:pt x="1633728" y="10668"/>
                </a:lnTo>
                <a:lnTo>
                  <a:pt x="1568196" y="76200"/>
                </a:lnTo>
                <a:close/>
              </a:path>
              <a:path w="1673860" h="76200">
                <a:moveTo>
                  <a:pt x="1606296" y="76200"/>
                </a:moveTo>
                <a:lnTo>
                  <a:pt x="1597152" y="65532"/>
                </a:lnTo>
                <a:lnTo>
                  <a:pt x="1662684" y="0"/>
                </a:lnTo>
                <a:lnTo>
                  <a:pt x="1673352" y="10668"/>
                </a:lnTo>
                <a:lnTo>
                  <a:pt x="1606296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053584" y="2552700"/>
            <a:ext cx="2354580" cy="76200"/>
          </a:xfrm>
          <a:custGeom>
            <a:avLst/>
            <a:gdLst/>
            <a:ahLst/>
            <a:cxnLst/>
            <a:rect l="l" t="t" r="r" b="b"/>
            <a:pathLst>
              <a:path w="2354579" h="76200">
                <a:moveTo>
                  <a:pt x="9144" y="76200"/>
                </a:moveTo>
                <a:lnTo>
                  <a:pt x="0" y="67056"/>
                </a:lnTo>
                <a:lnTo>
                  <a:pt x="65532" y="0"/>
                </a:lnTo>
                <a:lnTo>
                  <a:pt x="76200" y="10668"/>
                </a:lnTo>
                <a:lnTo>
                  <a:pt x="9144" y="76200"/>
                </a:lnTo>
                <a:close/>
              </a:path>
              <a:path w="2354579" h="76200">
                <a:moveTo>
                  <a:pt x="47244" y="76200"/>
                </a:moveTo>
                <a:lnTo>
                  <a:pt x="38100" y="67056"/>
                </a:lnTo>
                <a:lnTo>
                  <a:pt x="103632" y="0"/>
                </a:lnTo>
                <a:lnTo>
                  <a:pt x="114300" y="10668"/>
                </a:lnTo>
                <a:lnTo>
                  <a:pt x="47244" y="76200"/>
                </a:lnTo>
                <a:close/>
              </a:path>
              <a:path w="2354579" h="76200">
                <a:moveTo>
                  <a:pt x="86868" y="76200"/>
                </a:moveTo>
                <a:lnTo>
                  <a:pt x="76200" y="67056"/>
                </a:lnTo>
                <a:lnTo>
                  <a:pt x="143256" y="0"/>
                </a:lnTo>
                <a:lnTo>
                  <a:pt x="152400" y="10668"/>
                </a:lnTo>
                <a:lnTo>
                  <a:pt x="86868" y="76200"/>
                </a:lnTo>
                <a:close/>
              </a:path>
              <a:path w="2354579" h="76200">
                <a:moveTo>
                  <a:pt x="124968" y="76200"/>
                </a:moveTo>
                <a:lnTo>
                  <a:pt x="115824" y="67056"/>
                </a:lnTo>
                <a:lnTo>
                  <a:pt x="181356" y="0"/>
                </a:lnTo>
                <a:lnTo>
                  <a:pt x="192024" y="10668"/>
                </a:lnTo>
                <a:lnTo>
                  <a:pt x="124968" y="76200"/>
                </a:lnTo>
                <a:close/>
              </a:path>
              <a:path w="2354579" h="76200">
                <a:moveTo>
                  <a:pt x="164592" y="76200"/>
                </a:moveTo>
                <a:lnTo>
                  <a:pt x="153924" y="67056"/>
                </a:lnTo>
                <a:lnTo>
                  <a:pt x="219456" y="0"/>
                </a:lnTo>
                <a:lnTo>
                  <a:pt x="230124" y="10668"/>
                </a:lnTo>
                <a:lnTo>
                  <a:pt x="164592" y="76200"/>
                </a:lnTo>
                <a:close/>
              </a:path>
              <a:path w="2354579" h="76200">
                <a:moveTo>
                  <a:pt x="202692" y="76200"/>
                </a:moveTo>
                <a:lnTo>
                  <a:pt x="192024" y="67056"/>
                </a:lnTo>
                <a:lnTo>
                  <a:pt x="259080" y="0"/>
                </a:lnTo>
                <a:lnTo>
                  <a:pt x="268224" y="10668"/>
                </a:lnTo>
                <a:lnTo>
                  <a:pt x="202692" y="76200"/>
                </a:lnTo>
                <a:close/>
              </a:path>
              <a:path w="2354579" h="76200">
                <a:moveTo>
                  <a:pt x="240792" y="76200"/>
                </a:moveTo>
                <a:lnTo>
                  <a:pt x="231648" y="67056"/>
                </a:lnTo>
                <a:lnTo>
                  <a:pt x="297180" y="0"/>
                </a:lnTo>
                <a:lnTo>
                  <a:pt x="307848" y="10668"/>
                </a:lnTo>
                <a:lnTo>
                  <a:pt x="240792" y="76200"/>
                </a:lnTo>
                <a:close/>
              </a:path>
              <a:path w="2354579" h="76200">
                <a:moveTo>
                  <a:pt x="280416" y="76200"/>
                </a:moveTo>
                <a:lnTo>
                  <a:pt x="269748" y="67056"/>
                </a:lnTo>
                <a:lnTo>
                  <a:pt x="335280" y="0"/>
                </a:lnTo>
                <a:lnTo>
                  <a:pt x="345948" y="10668"/>
                </a:lnTo>
                <a:lnTo>
                  <a:pt x="280416" y="76200"/>
                </a:lnTo>
                <a:close/>
              </a:path>
              <a:path w="2354579" h="76200">
                <a:moveTo>
                  <a:pt x="318516" y="76200"/>
                </a:moveTo>
                <a:lnTo>
                  <a:pt x="307848" y="67056"/>
                </a:lnTo>
                <a:lnTo>
                  <a:pt x="374904" y="0"/>
                </a:lnTo>
                <a:lnTo>
                  <a:pt x="384048" y="10668"/>
                </a:lnTo>
                <a:lnTo>
                  <a:pt x="318516" y="76200"/>
                </a:lnTo>
                <a:close/>
              </a:path>
              <a:path w="2354579" h="76200">
                <a:moveTo>
                  <a:pt x="356616" y="76200"/>
                </a:moveTo>
                <a:lnTo>
                  <a:pt x="347472" y="67056"/>
                </a:lnTo>
                <a:lnTo>
                  <a:pt x="413004" y="0"/>
                </a:lnTo>
                <a:lnTo>
                  <a:pt x="423672" y="10668"/>
                </a:lnTo>
                <a:lnTo>
                  <a:pt x="356616" y="76200"/>
                </a:lnTo>
                <a:close/>
              </a:path>
              <a:path w="2354579" h="76200">
                <a:moveTo>
                  <a:pt x="396240" y="76200"/>
                </a:moveTo>
                <a:lnTo>
                  <a:pt x="385572" y="67056"/>
                </a:lnTo>
                <a:lnTo>
                  <a:pt x="451104" y="0"/>
                </a:lnTo>
                <a:lnTo>
                  <a:pt x="461772" y="10668"/>
                </a:lnTo>
                <a:lnTo>
                  <a:pt x="396240" y="76200"/>
                </a:lnTo>
                <a:close/>
              </a:path>
              <a:path w="2354579" h="76200">
                <a:moveTo>
                  <a:pt x="434340" y="76200"/>
                </a:moveTo>
                <a:lnTo>
                  <a:pt x="423672" y="67056"/>
                </a:lnTo>
                <a:lnTo>
                  <a:pt x="490728" y="0"/>
                </a:lnTo>
                <a:lnTo>
                  <a:pt x="499872" y="10668"/>
                </a:lnTo>
                <a:lnTo>
                  <a:pt x="434340" y="76200"/>
                </a:lnTo>
                <a:close/>
              </a:path>
              <a:path w="2354579" h="76200">
                <a:moveTo>
                  <a:pt x="472440" y="76200"/>
                </a:moveTo>
                <a:lnTo>
                  <a:pt x="463296" y="67056"/>
                </a:lnTo>
                <a:lnTo>
                  <a:pt x="528828" y="0"/>
                </a:lnTo>
                <a:lnTo>
                  <a:pt x="539496" y="10668"/>
                </a:lnTo>
                <a:lnTo>
                  <a:pt x="472440" y="76200"/>
                </a:lnTo>
                <a:close/>
              </a:path>
              <a:path w="2354579" h="76200">
                <a:moveTo>
                  <a:pt x="512064" y="76200"/>
                </a:moveTo>
                <a:lnTo>
                  <a:pt x="501396" y="67056"/>
                </a:lnTo>
                <a:lnTo>
                  <a:pt x="566928" y="0"/>
                </a:lnTo>
                <a:lnTo>
                  <a:pt x="577596" y="10668"/>
                </a:lnTo>
                <a:lnTo>
                  <a:pt x="512064" y="76200"/>
                </a:lnTo>
                <a:close/>
              </a:path>
              <a:path w="2354579" h="76200">
                <a:moveTo>
                  <a:pt x="550164" y="76200"/>
                </a:moveTo>
                <a:lnTo>
                  <a:pt x="539496" y="67056"/>
                </a:lnTo>
                <a:lnTo>
                  <a:pt x="606552" y="0"/>
                </a:lnTo>
                <a:lnTo>
                  <a:pt x="615696" y="10668"/>
                </a:lnTo>
                <a:lnTo>
                  <a:pt x="550164" y="76200"/>
                </a:lnTo>
                <a:close/>
              </a:path>
              <a:path w="2354579" h="76200">
                <a:moveTo>
                  <a:pt x="588264" y="76200"/>
                </a:moveTo>
                <a:lnTo>
                  <a:pt x="579120" y="67056"/>
                </a:lnTo>
                <a:lnTo>
                  <a:pt x="644652" y="0"/>
                </a:lnTo>
                <a:lnTo>
                  <a:pt x="655320" y="10668"/>
                </a:lnTo>
                <a:lnTo>
                  <a:pt x="588264" y="76200"/>
                </a:lnTo>
                <a:close/>
              </a:path>
              <a:path w="2354579" h="76200">
                <a:moveTo>
                  <a:pt x="627888" y="76200"/>
                </a:moveTo>
                <a:lnTo>
                  <a:pt x="617220" y="67056"/>
                </a:lnTo>
                <a:lnTo>
                  <a:pt x="682752" y="0"/>
                </a:lnTo>
                <a:lnTo>
                  <a:pt x="693420" y="10668"/>
                </a:lnTo>
                <a:lnTo>
                  <a:pt x="627888" y="76200"/>
                </a:lnTo>
                <a:close/>
              </a:path>
              <a:path w="2354579" h="76200">
                <a:moveTo>
                  <a:pt x="665988" y="76200"/>
                </a:moveTo>
                <a:lnTo>
                  <a:pt x="655320" y="67056"/>
                </a:lnTo>
                <a:lnTo>
                  <a:pt x="722376" y="0"/>
                </a:lnTo>
                <a:lnTo>
                  <a:pt x="731520" y="10668"/>
                </a:lnTo>
                <a:lnTo>
                  <a:pt x="665988" y="76200"/>
                </a:lnTo>
                <a:close/>
              </a:path>
              <a:path w="2354579" h="76200">
                <a:moveTo>
                  <a:pt x="704088" y="76200"/>
                </a:moveTo>
                <a:lnTo>
                  <a:pt x="694944" y="67056"/>
                </a:lnTo>
                <a:lnTo>
                  <a:pt x="760476" y="0"/>
                </a:lnTo>
                <a:lnTo>
                  <a:pt x="771144" y="10668"/>
                </a:lnTo>
                <a:lnTo>
                  <a:pt x="704088" y="76200"/>
                </a:lnTo>
                <a:close/>
              </a:path>
              <a:path w="2354579" h="76200">
                <a:moveTo>
                  <a:pt x="743712" y="76200"/>
                </a:moveTo>
                <a:lnTo>
                  <a:pt x="733044" y="67056"/>
                </a:lnTo>
                <a:lnTo>
                  <a:pt x="798576" y="0"/>
                </a:lnTo>
                <a:lnTo>
                  <a:pt x="809244" y="10668"/>
                </a:lnTo>
                <a:lnTo>
                  <a:pt x="743712" y="76200"/>
                </a:lnTo>
                <a:close/>
              </a:path>
              <a:path w="2354579" h="76200">
                <a:moveTo>
                  <a:pt x="781812" y="76200"/>
                </a:moveTo>
                <a:lnTo>
                  <a:pt x="771144" y="67056"/>
                </a:lnTo>
                <a:lnTo>
                  <a:pt x="838200" y="0"/>
                </a:lnTo>
                <a:lnTo>
                  <a:pt x="847344" y="10668"/>
                </a:lnTo>
                <a:lnTo>
                  <a:pt x="781812" y="76200"/>
                </a:lnTo>
                <a:close/>
              </a:path>
              <a:path w="2354579" h="76200">
                <a:moveTo>
                  <a:pt x="819912" y="76200"/>
                </a:moveTo>
                <a:lnTo>
                  <a:pt x="810768" y="67056"/>
                </a:lnTo>
                <a:lnTo>
                  <a:pt x="876300" y="0"/>
                </a:lnTo>
                <a:lnTo>
                  <a:pt x="886968" y="10668"/>
                </a:lnTo>
                <a:lnTo>
                  <a:pt x="819912" y="76200"/>
                </a:lnTo>
                <a:close/>
              </a:path>
              <a:path w="2354579" h="76200">
                <a:moveTo>
                  <a:pt x="859536" y="76200"/>
                </a:moveTo>
                <a:lnTo>
                  <a:pt x="848868" y="67056"/>
                </a:lnTo>
                <a:lnTo>
                  <a:pt x="914400" y="0"/>
                </a:lnTo>
                <a:lnTo>
                  <a:pt x="925068" y="10668"/>
                </a:lnTo>
                <a:lnTo>
                  <a:pt x="859536" y="76200"/>
                </a:lnTo>
                <a:close/>
              </a:path>
              <a:path w="2354579" h="76200">
                <a:moveTo>
                  <a:pt x="897636" y="76200"/>
                </a:moveTo>
                <a:lnTo>
                  <a:pt x="886968" y="67056"/>
                </a:lnTo>
                <a:lnTo>
                  <a:pt x="954024" y="0"/>
                </a:lnTo>
                <a:lnTo>
                  <a:pt x="963168" y="10668"/>
                </a:lnTo>
                <a:lnTo>
                  <a:pt x="897636" y="76200"/>
                </a:lnTo>
                <a:close/>
              </a:path>
              <a:path w="2354579" h="76200">
                <a:moveTo>
                  <a:pt x="935736" y="76200"/>
                </a:moveTo>
                <a:lnTo>
                  <a:pt x="926592" y="67056"/>
                </a:lnTo>
                <a:lnTo>
                  <a:pt x="992124" y="0"/>
                </a:lnTo>
                <a:lnTo>
                  <a:pt x="1002792" y="10668"/>
                </a:lnTo>
                <a:lnTo>
                  <a:pt x="935736" y="76200"/>
                </a:lnTo>
                <a:close/>
              </a:path>
              <a:path w="2354579" h="76200">
                <a:moveTo>
                  <a:pt x="975360" y="76200"/>
                </a:moveTo>
                <a:lnTo>
                  <a:pt x="964692" y="67056"/>
                </a:lnTo>
                <a:lnTo>
                  <a:pt x="1030224" y="0"/>
                </a:lnTo>
                <a:lnTo>
                  <a:pt x="1040892" y="10668"/>
                </a:lnTo>
                <a:lnTo>
                  <a:pt x="975360" y="76200"/>
                </a:lnTo>
                <a:close/>
              </a:path>
              <a:path w="2354579" h="76200">
                <a:moveTo>
                  <a:pt x="1013460" y="76200"/>
                </a:moveTo>
                <a:lnTo>
                  <a:pt x="1002792" y="67056"/>
                </a:lnTo>
                <a:lnTo>
                  <a:pt x="1069848" y="0"/>
                </a:lnTo>
                <a:lnTo>
                  <a:pt x="1078992" y="10668"/>
                </a:lnTo>
                <a:lnTo>
                  <a:pt x="1013460" y="76200"/>
                </a:lnTo>
                <a:close/>
              </a:path>
              <a:path w="2354579" h="76200">
                <a:moveTo>
                  <a:pt x="1051560" y="76200"/>
                </a:moveTo>
                <a:lnTo>
                  <a:pt x="1042416" y="67056"/>
                </a:lnTo>
                <a:lnTo>
                  <a:pt x="1107948" y="0"/>
                </a:lnTo>
                <a:lnTo>
                  <a:pt x="1118616" y="10668"/>
                </a:lnTo>
                <a:lnTo>
                  <a:pt x="1051560" y="76200"/>
                </a:lnTo>
                <a:close/>
              </a:path>
              <a:path w="2354579" h="76200">
                <a:moveTo>
                  <a:pt x="1091184" y="76200"/>
                </a:moveTo>
                <a:lnTo>
                  <a:pt x="1080516" y="67056"/>
                </a:lnTo>
                <a:lnTo>
                  <a:pt x="1146048" y="0"/>
                </a:lnTo>
                <a:lnTo>
                  <a:pt x="1156716" y="10668"/>
                </a:lnTo>
                <a:lnTo>
                  <a:pt x="1091184" y="76200"/>
                </a:lnTo>
                <a:close/>
              </a:path>
              <a:path w="2354579" h="76200">
                <a:moveTo>
                  <a:pt x="1129284" y="76200"/>
                </a:moveTo>
                <a:lnTo>
                  <a:pt x="1118616" y="67056"/>
                </a:lnTo>
                <a:lnTo>
                  <a:pt x="1185672" y="0"/>
                </a:lnTo>
                <a:lnTo>
                  <a:pt x="1194816" y="10668"/>
                </a:lnTo>
                <a:lnTo>
                  <a:pt x="1129284" y="76200"/>
                </a:lnTo>
                <a:close/>
              </a:path>
              <a:path w="2354579" h="76200">
                <a:moveTo>
                  <a:pt x="1167384" y="76200"/>
                </a:moveTo>
                <a:lnTo>
                  <a:pt x="1158240" y="67056"/>
                </a:lnTo>
                <a:lnTo>
                  <a:pt x="1223772" y="0"/>
                </a:lnTo>
                <a:lnTo>
                  <a:pt x="1234440" y="10668"/>
                </a:lnTo>
                <a:lnTo>
                  <a:pt x="1167384" y="76200"/>
                </a:lnTo>
                <a:close/>
              </a:path>
              <a:path w="2354579" h="76200">
                <a:moveTo>
                  <a:pt x="1207008" y="76200"/>
                </a:moveTo>
                <a:lnTo>
                  <a:pt x="1196340" y="67056"/>
                </a:lnTo>
                <a:lnTo>
                  <a:pt x="1261872" y="0"/>
                </a:lnTo>
                <a:lnTo>
                  <a:pt x="1272540" y="10668"/>
                </a:lnTo>
                <a:lnTo>
                  <a:pt x="1207008" y="76200"/>
                </a:lnTo>
                <a:close/>
              </a:path>
              <a:path w="2354579" h="76200">
                <a:moveTo>
                  <a:pt x="1245108" y="76200"/>
                </a:moveTo>
                <a:lnTo>
                  <a:pt x="1234440" y="67056"/>
                </a:lnTo>
                <a:lnTo>
                  <a:pt x="1301496" y="0"/>
                </a:lnTo>
                <a:lnTo>
                  <a:pt x="1310640" y="10668"/>
                </a:lnTo>
                <a:lnTo>
                  <a:pt x="1245108" y="76200"/>
                </a:lnTo>
                <a:close/>
              </a:path>
              <a:path w="2354579" h="76200">
                <a:moveTo>
                  <a:pt x="1283208" y="76200"/>
                </a:moveTo>
                <a:lnTo>
                  <a:pt x="1274064" y="67056"/>
                </a:lnTo>
                <a:lnTo>
                  <a:pt x="1339596" y="0"/>
                </a:lnTo>
                <a:lnTo>
                  <a:pt x="1350264" y="10668"/>
                </a:lnTo>
                <a:lnTo>
                  <a:pt x="1283208" y="76200"/>
                </a:lnTo>
                <a:close/>
              </a:path>
              <a:path w="2354579" h="76200">
                <a:moveTo>
                  <a:pt x="1322832" y="76200"/>
                </a:moveTo>
                <a:lnTo>
                  <a:pt x="1312164" y="67056"/>
                </a:lnTo>
                <a:lnTo>
                  <a:pt x="1377696" y="0"/>
                </a:lnTo>
                <a:lnTo>
                  <a:pt x="1388364" y="10668"/>
                </a:lnTo>
                <a:lnTo>
                  <a:pt x="1322832" y="76200"/>
                </a:lnTo>
                <a:close/>
              </a:path>
              <a:path w="2354579" h="76200">
                <a:moveTo>
                  <a:pt x="1360932" y="76200"/>
                </a:moveTo>
                <a:lnTo>
                  <a:pt x="1350264" y="67056"/>
                </a:lnTo>
                <a:lnTo>
                  <a:pt x="1417320" y="0"/>
                </a:lnTo>
                <a:lnTo>
                  <a:pt x="1426464" y="10668"/>
                </a:lnTo>
                <a:lnTo>
                  <a:pt x="1360932" y="76200"/>
                </a:lnTo>
                <a:close/>
              </a:path>
              <a:path w="2354579" h="76200">
                <a:moveTo>
                  <a:pt x="1399032" y="76200"/>
                </a:moveTo>
                <a:lnTo>
                  <a:pt x="1389888" y="67056"/>
                </a:lnTo>
                <a:lnTo>
                  <a:pt x="1455420" y="0"/>
                </a:lnTo>
                <a:lnTo>
                  <a:pt x="1466088" y="10668"/>
                </a:lnTo>
                <a:lnTo>
                  <a:pt x="1399032" y="76200"/>
                </a:lnTo>
                <a:close/>
              </a:path>
              <a:path w="2354579" h="76200">
                <a:moveTo>
                  <a:pt x="1438656" y="76200"/>
                </a:moveTo>
                <a:lnTo>
                  <a:pt x="1427988" y="67056"/>
                </a:lnTo>
                <a:lnTo>
                  <a:pt x="1493520" y="0"/>
                </a:lnTo>
                <a:lnTo>
                  <a:pt x="1504188" y="10668"/>
                </a:lnTo>
                <a:lnTo>
                  <a:pt x="1438656" y="76200"/>
                </a:lnTo>
                <a:close/>
              </a:path>
              <a:path w="2354579" h="76200">
                <a:moveTo>
                  <a:pt x="1476756" y="76200"/>
                </a:moveTo>
                <a:lnTo>
                  <a:pt x="1466088" y="67056"/>
                </a:lnTo>
                <a:lnTo>
                  <a:pt x="1533144" y="0"/>
                </a:lnTo>
                <a:lnTo>
                  <a:pt x="1542288" y="10668"/>
                </a:lnTo>
                <a:lnTo>
                  <a:pt x="1476756" y="76200"/>
                </a:lnTo>
                <a:close/>
              </a:path>
              <a:path w="2354579" h="76200">
                <a:moveTo>
                  <a:pt x="1514856" y="76200"/>
                </a:moveTo>
                <a:lnTo>
                  <a:pt x="1505712" y="67056"/>
                </a:lnTo>
                <a:lnTo>
                  <a:pt x="1571244" y="0"/>
                </a:lnTo>
                <a:lnTo>
                  <a:pt x="1581912" y="10668"/>
                </a:lnTo>
                <a:lnTo>
                  <a:pt x="1514856" y="76200"/>
                </a:lnTo>
                <a:close/>
              </a:path>
              <a:path w="2354579" h="76200">
                <a:moveTo>
                  <a:pt x="1554480" y="76200"/>
                </a:moveTo>
                <a:lnTo>
                  <a:pt x="1543812" y="67056"/>
                </a:lnTo>
                <a:lnTo>
                  <a:pt x="1609344" y="0"/>
                </a:lnTo>
                <a:lnTo>
                  <a:pt x="1620012" y="10668"/>
                </a:lnTo>
                <a:lnTo>
                  <a:pt x="1554480" y="76200"/>
                </a:lnTo>
                <a:close/>
              </a:path>
              <a:path w="2354579" h="76200">
                <a:moveTo>
                  <a:pt x="1592580" y="76200"/>
                </a:moveTo>
                <a:lnTo>
                  <a:pt x="1581912" y="67056"/>
                </a:lnTo>
                <a:lnTo>
                  <a:pt x="1648968" y="0"/>
                </a:lnTo>
                <a:lnTo>
                  <a:pt x="1658112" y="10668"/>
                </a:lnTo>
                <a:lnTo>
                  <a:pt x="1592580" y="76200"/>
                </a:lnTo>
                <a:close/>
              </a:path>
              <a:path w="2354579" h="76200">
                <a:moveTo>
                  <a:pt x="1630680" y="76200"/>
                </a:moveTo>
                <a:lnTo>
                  <a:pt x="1621536" y="67056"/>
                </a:lnTo>
                <a:lnTo>
                  <a:pt x="1687068" y="0"/>
                </a:lnTo>
                <a:lnTo>
                  <a:pt x="1697736" y="10668"/>
                </a:lnTo>
                <a:lnTo>
                  <a:pt x="1630680" y="76200"/>
                </a:lnTo>
                <a:close/>
              </a:path>
              <a:path w="2354579" h="76200">
                <a:moveTo>
                  <a:pt x="1670304" y="76200"/>
                </a:moveTo>
                <a:lnTo>
                  <a:pt x="1659636" y="67056"/>
                </a:lnTo>
                <a:lnTo>
                  <a:pt x="1725168" y="0"/>
                </a:lnTo>
                <a:lnTo>
                  <a:pt x="1735836" y="10668"/>
                </a:lnTo>
                <a:lnTo>
                  <a:pt x="1670304" y="76200"/>
                </a:lnTo>
                <a:close/>
              </a:path>
              <a:path w="2354579" h="76200">
                <a:moveTo>
                  <a:pt x="1708404" y="76200"/>
                </a:moveTo>
                <a:lnTo>
                  <a:pt x="1697736" y="67056"/>
                </a:lnTo>
                <a:lnTo>
                  <a:pt x="1764792" y="0"/>
                </a:lnTo>
                <a:lnTo>
                  <a:pt x="1773936" y="10668"/>
                </a:lnTo>
                <a:lnTo>
                  <a:pt x="1708404" y="76200"/>
                </a:lnTo>
                <a:close/>
              </a:path>
              <a:path w="2354579" h="76200">
                <a:moveTo>
                  <a:pt x="1746504" y="76200"/>
                </a:moveTo>
                <a:lnTo>
                  <a:pt x="1737360" y="67056"/>
                </a:lnTo>
                <a:lnTo>
                  <a:pt x="1802892" y="0"/>
                </a:lnTo>
                <a:lnTo>
                  <a:pt x="1813560" y="10668"/>
                </a:lnTo>
                <a:lnTo>
                  <a:pt x="1746504" y="76200"/>
                </a:lnTo>
                <a:close/>
              </a:path>
              <a:path w="2354579" h="76200">
                <a:moveTo>
                  <a:pt x="1786128" y="76200"/>
                </a:moveTo>
                <a:lnTo>
                  <a:pt x="1775460" y="67056"/>
                </a:lnTo>
                <a:lnTo>
                  <a:pt x="1840992" y="0"/>
                </a:lnTo>
                <a:lnTo>
                  <a:pt x="1851660" y="10668"/>
                </a:lnTo>
                <a:lnTo>
                  <a:pt x="1786128" y="76200"/>
                </a:lnTo>
                <a:close/>
              </a:path>
              <a:path w="2354579" h="76200">
                <a:moveTo>
                  <a:pt x="1824228" y="76200"/>
                </a:moveTo>
                <a:lnTo>
                  <a:pt x="1813560" y="67056"/>
                </a:lnTo>
                <a:lnTo>
                  <a:pt x="1880616" y="0"/>
                </a:lnTo>
                <a:lnTo>
                  <a:pt x="1889760" y="10668"/>
                </a:lnTo>
                <a:lnTo>
                  <a:pt x="1824228" y="76200"/>
                </a:lnTo>
                <a:close/>
              </a:path>
              <a:path w="2354579" h="76200">
                <a:moveTo>
                  <a:pt x="1862328" y="76200"/>
                </a:moveTo>
                <a:lnTo>
                  <a:pt x="1853184" y="67056"/>
                </a:lnTo>
                <a:lnTo>
                  <a:pt x="1918716" y="0"/>
                </a:lnTo>
                <a:lnTo>
                  <a:pt x="1929384" y="10668"/>
                </a:lnTo>
                <a:lnTo>
                  <a:pt x="1862328" y="76200"/>
                </a:lnTo>
                <a:close/>
              </a:path>
              <a:path w="2354579" h="76200">
                <a:moveTo>
                  <a:pt x="1901952" y="76200"/>
                </a:moveTo>
                <a:lnTo>
                  <a:pt x="1891284" y="67056"/>
                </a:lnTo>
                <a:lnTo>
                  <a:pt x="1958340" y="0"/>
                </a:lnTo>
                <a:lnTo>
                  <a:pt x="1967484" y="10668"/>
                </a:lnTo>
                <a:lnTo>
                  <a:pt x="1901952" y="76200"/>
                </a:lnTo>
                <a:close/>
              </a:path>
              <a:path w="2354579" h="76200">
                <a:moveTo>
                  <a:pt x="1940052" y="76200"/>
                </a:moveTo>
                <a:lnTo>
                  <a:pt x="1929384" y="67056"/>
                </a:lnTo>
                <a:lnTo>
                  <a:pt x="1996440" y="0"/>
                </a:lnTo>
                <a:lnTo>
                  <a:pt x="2005584" y="10668"/>
                </a:lnTo>
                <a:lnTo>
                  <a:pt x="1940052" y="76200"/>
                </a:lnTo>
                <a:close/>
              </a:path>
              <a:path w="2354579" h="76200">
                <a:moveTo>
                  <a:pt x="1978152" y="76200"/>
                </a:moveTo>
                <a:lnTo>
                  <a:pt x="1969008" y="67056"/>
                </a:lnTo>
                <a:lnTo>
                  <a:pt x="2034540" y="0"/>
                </a:lnTo>
                <a:lnTo>
                  <a:pt x="2045208" y="10668"/>
                </a:lnTo>
                <a:lnTo>
                  <a:pt x="1978152" y="76200"/>
                </a:lnTo>
                <a:close/>
              </a:path>
              <a:path w="2354579" h="76200">
                <a:moveTo>
                  <a:pt x="2017776" y="76200"/>
                </a:moveTo>
                <a:lnTo>
                  <a:pt x="2007108" y="67056"/>
                </a:lnTo>
                <a:lnTo>
                  <a:pt x="2074164" y="0"/>
                </a:lnTo>
                <a:lnTo>
                  <a:pt x="2083308" y="10668"/>
                </a:lnTo>
                <a:lnTo>
                  <a:pt x="2017776" y="76200"/>
                </a:lnTo>
                <a:close/>
              </a:path>
              <a:path w="2354579" h="76200">
                <a:moveTo>
                  <a:pt x="2055876" y="76200"/>
                </a:moveTo>
                <a:lnTo>
                  <a:pt x="2045208" y="67056"/>
                </a:lnTo>
                <a:lnTo>
                  <a:pt x="2112264" y="0"/>
                </a:lnTo>
                <a:lnTo>
                  <a:pt x="2121408" y="10668"/>
                </a:lnTo>
                <a:lnTo>
                  <a:pt x="2055876" y="76200"/>
                </a:lnTo>
                <a:close/>
              </a:path>
              <a:path w="2354579" h="76200">
                <a:moveTo>
                  <a:pt x="2093976" y="76200"/>
                </a:moveTo>
                <a:lnTo>
                  <a:pt x="2084832" y="67056"/>
                </a:lnTo>
                <a:lnTo>
                  <a:pt x="2150364" y="0"/>
                </a:lnTo>
                <a:lnTo>
                  <a:pt x="2161032" y="10668"/>
                </a:lnTo>
                <a:lnTo>
                  <a:pt x="2093976" y="76200"/>
                </a:lnTo>
                <a:close/>
              </a:path>
              <a:path w="2354579" h="76200">
                <a:moveTo>
                  <a:pt x="2133600" y="76200"/>
                </a:moveTo>
                <a:lnTo>
                  <a:pt x="2122932" y="67056"/>
                </a:lnTo>
                <a:lnTo>
                  <a:pt x="2189988" y="0"/>
                </a:lnTo>
                <a:lnTo>
                  <a:pt x="2199132" y="10668"/>
                </a:lnTo>
                <a:lnTo>
                  <a:pt x="2133600" y="76200"/>
                </a:lnTo>
                <a:close/>
              </a:path>
              <a:path w="2354579" h="76200">
                <a:moveTo>
                  <a:pt x="2171700" y="76200"/>
                </a:moveTo>
                <a:lnTo>
                  <a:pt x="2161032" y="67056"/>
                </a:lnTo>
                <a:lnTo>
                  <a:pt x="2228088" y="0"/>
                </a:lnTo>
                <a:lnTo>
                  <a:pt x="2237232" y="10668"/>
                </a:lnTo>
                <a:lnTo>
                  <a:pt x="2171700" y="76200"/>
                </a:lnTo>
                <a:close/>
              </a:path>
              <a:path w="2354579" h="76200">
                <a:moveTo>
                  <a:pt x="2209800" y="76200"/>
                </a:moveTo>
                <a:lnTo>
                  <a:pt x="2200656" y="67056"/>
                </a:lnTo>
                <a:lnTo>
                  <a:pt x="2266188" y="0"/>
                </a:lnTo>
                <a:lnTo>
                  <a:pt x="2276856" y="10668"/>
                </a:lnTo>
                <a:lnTo>
                  <a:pt x="2209800" y="76200"/>
                </a:lnTo>
                <a:close/>
              </a:path>
              <a:path w="2354579" h="76200">
                <a:moveTo>
                  <a:pt x="2249424" y="76200"/>
                </a:moveTo>
                <a:lnTo>
                  <a:pt x="2238756" y="67056"/>
                </a:lnTo>
                <a:lnTo>
                  <a:pt x="2305812" y="0"/>
                </a:lnTo>
                <a:lnTo>
                  <a:pt x="2314956" y="10668"/>
                </a:lnTo>
                <a:lnTo>
                  <a:pt x="2249424" y="76200"/>
                </a:lnTo>
                <a:close/>
              </a:path>
              <a:path w="2354579" h="76200">
                <a:moveTo>
                  <a:pt x="2287524" y="76200"/>
                </a:moveTo>
                <a:lnTo>
                  <a:pt x="2278380" y="67056"/>
                </a:lnTo>
                <a:lnTo>
                  <a:pt x="2343912" y="0"/>
                </a:lnTo>
                <a:lnTo>
                  <a:pt x="2354580" y="10668"/>
                </a:lnTo>
                <a:lnTo>
                  <a:pt x="2287524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7711440" y="2293620"/>
            <a:ext cx="1801495" cy="76200"/>
          </a:xfrm>
          <a:custGeom>
            <a:avLst/>
            <a:gdLst/>
            <a:ahLst/>
            <a:cxnLst/>
            <a:rect l="l" t="t" r="r" b="b"/>
            <a:pathLst>
              <a:path w="1801495" h="76200">
                <a:moveTo>
                  <a:pt x="10668" y="76200"/>
                </a:moveTo>
                <a:lnTo>
                  <a:pt x="0" y="67056"/>
                </a:lnTo>
                <a:lnTo>
                  <a:pt x="67056" y="0"/>
                </a:lnTo>
                <a:lnTo>
                  <a:pt x="76200" y="10668"/>
                </a:lnTo>
                <a:lnTo>
                  <a:pt x="10668" y="76200"/>
                </a:lnTo>
                <a:close/>
              </a:path>
              <a:path w="1801495" h="76200">
                <a:moveTo>
                  <a:pt x="48768" y="76200"/>
                </a:moveTo>
                <a:lnTo>
                  <a:pt x="39624" y="67056"/>
                </a:lnTo>
                <a:lnTo>
                  <a:pt x="105156" y="0"/>
                </a:lnTo>
                <a:lnTo>
                  <a:pt x="115824" y="10668"/>
                </a:lnTo>
                <a:lnTo>
                  <a:pt x="48768" y="76200"/>
                </a:lnTo>
                <a:close/>
              </a:path>
              <a:path w="1801495" h="76200">
                <a:moveTo>
                  <a:pt x="86868" y="76200"/>
                </a:moveTo>
                <a:lnTo>
                  <a:pt x="77724" y="67056"/>
                </a:lnTo>
                <a:lnTo>
                  <a:pt x="143256" y="0"/>
                </a:lnTo>
                <a:lnTo>
                  <a:pt x="153924" y="10668"/>
                </a:lnTo>
                <a:lnTo>
                  <a:pt x="86868" y="76200"/>
                </a:lnTo>
                <a:close/>
              </a:path>
              <a:path w="1801495" h="76200">
                <a:moveTo>
                  <a:pt x="126492" y="76200"/>
                </a:moveTo>
                <a:lnTo>
                  <a:pt x="115824" y="67056"/>
                </a:lnTo>
                <a:lnTo>
                  <a:pt x="181356" y="0"/>
                </a:lnTo>
                <a:lnTo>
                  <a:pt x="192024" y="10668"/>
                </a:lnTo>
                <a:lnTo>
                  <a:pt x="126492" y="76200"/>
                </a:lnTo>
                <a:close/>
              </a:path>
              <a:path w="1801495" h="76200">
                <a:moveTo>
                  <a:pt x="164592" y="76200"/>
                </a:moveTo>
                <a:lnTo>
                  <a:pt x="153924" y="67056"/>
                </a:lnTo>
                <a:lnTo>
                  <a:pt x="219456" y="0"/>
                </a:lnTo>
                <a:lnTo>
                  <a:pt x="230124" y="10668"/>
                </a:lnTo>
                <a:lnTo>
                  <a:pt x="164592" y="76200"/>
                </a:lnTo>
                <a:close/>
              </a:path>
              <a:path w="1801495" h="76200">
                <a:moveTo>
                  <a:pt x="202692" y="76200"/>
                </a:moveTo>
                <a:lnTo>
                  <a:pt x="192024" y="67056"/>
                </a:lnTo>
                <a:lnTo>
                  <a:pt x="259080" y="0"/>
                </a:lnTo>
                <a:lnTo>
                  <a:pt x="268224" y="10668"/>
                </a:lnTo>
                <a:lnTo>
                  <a:pt x="202692" y="76200"/>
                </a:lnTo>
                <a:close/>
              </a:path>
              <a:path w="1801495" h="76200">
                <a:moveTo>
                  <a:pt x="240792" y="76200"/>
                </a:moveTo>
                <a:lnTo>
                  <a:pt x="230124" y="67056"/>
                </a:lnTo>
                <a:lnTo>
                  <a:pt x="297180" y="0"/>
                </a:lnTo>
                <a:lnTo>
                  <a:pt x="306324" y="10668"/>
                </a:lnTo>
                <a:lnTo>
                  <a:pt x="240792" y="76200"/>
                </a:lnTo>
                <a:close/>
              </a:path>
              <a:path w="1801495" h="76200">
                <a:moveTo>
                  <a:pt x="278892" y="76200"/>
                </a:moveTo>
                <a:lnTo>
                  <a:pt x="268224" y="67056"/>
                </a:lnTo>
                <a:lnTo>
                  <a:pt x="335280" y="0"/>
                </a:lnTo>
                <a:lnTo>
                  <a:pt x="344424" y="10668"/>
                </a:lnTo>
                <a:lnTo>
                  <a:pt x="278892" y="76200"/>
                </a:lnTo>
                <a:close/>
              </a:path>
              <a:path w="1801495" h="76200">
                <a:moveTo>
                  <a:pt x="316992" y="76200"/>
                </a:moveTo>
                <a:lnTo>
                  <a:pt x="307848" y="67056"/>
                </a:lnTo>
                <a:lnTo>
                  <a:pt x="373380" y="0"/>
                </a:lnTo>
                <a:lnTo>
                  <a:pt x="384048" y="10668"/>
                </a:lnTo>
                <a:lnTo>
                  <a:pt x="316992" y="76200"/>
                </a:lnTo>
                <a:close/>
              </a:path>
              <a:path w="1801495" h="76200">
                <a:moveTo>
                  <a:pt x="355092" y="76200"/>
                </a:moveTo>
                <a:lnTo>
                  <a:pt x="345948" y="67056"/>
                </a:lnTo>
                <a:lnTo>
                  <a:pt x="411480" y="0"/>
                </a:lnTo>
                <a:lnTo>
                  <a:pt x="422148" y="10668"/>
                </a:lnTo>
                <a:lnTo>
                  <a:pt x="355092" y="76200"/>
                </a:lnTo>
                <a:close/>
              </a:path>
              <a:path w="1801495" h="76200">
                <a:moveTo>
                  <a:pt x="393192" y="76200"/>
                </a:moveTo>
                <a:lnTo>
                  <a:pt x="384048" y="67056"/>
                </a:lnTo>
                <a:lnTo>
                  <a:pt x="449580" y="0"/>
                </a:lnTo>
                <a:lnTo>
                  <a:pt x="460248" y="10668"/>
                </a:lnTo>
                <a:lnTo>
                  <a:pt x="393192" y="76200"/>
                </a:lnTo>
                <a:close/>
              </a:path>
              <a:path w="1801495" h="76200">
                <a:moveTo>
                  <a:pt x="432816" y="76200"/>
                </a:moveTo>
                <a:lnTo>
                  <a:pt x="422148" y="67056"/>
                </a:lnTo>
                <a:lnTo>
                  <a:pt x="487680" y="0"/>
                </a:lnTo>
                <a:lnTo>
                  <a:pt x="498348" y="10668"/>
                </a:lnTo>
                <a:lnTo>
                  <a:pt x="432816" y="76200"/>
                </a:lnTo>
                <a:close/>
              </a:path>
              <a:path w="1801495" h="76200">
                <a:moveTo>
                  <a:pt x="470916" y="76200"/>
                </a:moveTo>
                <a:lnTo>
                  <a:pt x="460248" y="67056"/>
                </a:lnTo>
                <a:lnTo>
                  <a:pt x="527304" y="0"/>
                </a:lnTo>
                <a:lnTo>
                  <a:pt x="536448" y="10668"/>
                </a:lnTo>
                <a:lnTo>
                  <a:pt x="470916" y="76200"/>
                </a:lnTo>
                <a:close/>
              </a:path>
              <a:path w="1801495" h="76200">
                <a:moveTo>
                  <a:pt x="509016" y="76200"/>
                </a:moveTo>
                <a:lnTo>
                  <a:pt x="498348" y="67056"/>
                </a:lnTo>
                <a:lnTo>
                  <a:pt x="565404" y="0"/>
                </a:lnTo>
                <a:lnTo>
                  <a:pt x="574548" y="10668"/>
                </a:lnTo>
                <a:lnTo>
                  <a:pt x="509016" y="76200"/>
                </a:lnTo>
                <a:close/>
              </a:path>
              <a:path w="1801495" h="76200">
                <a:moveTo>
                  <a:pt x="547116" y="76200"/>
                </a:moveTo>
                <a:lnTo>
                  <a:pt x="536448" y="67056"/>
                </a:lnTo>
                <a:lnTo>
                  <a:pt x="603504" y="0"/>
                </a:lnTo>
                <a:lnTo>
                  <a:pt x="612648" y="10668"/>
                </a:lnTo>
                <a:lnTo>
                  <a:pt x="547116" y="76200"/>
                </a:lnTo>
                <a:close/>
              </a:path>
              <a:path w="1801495" h="76200">
                <a:moveTo>
                  <a:pt x="585216" y="76200"/>
                </a:moveTo>
                <a:lnTo>
                  <a:pt x="576072" y="67056"/>
                </a:lnTo>
                <a:lnTo>
                  <a:pt x="641604" y="0"/>
                </a:lnTo>
                <a:lnTo>
                  <a:pt x="652272" y="10668"/>
                </a:lnTo>
                <a:lnTo>
                  <a:pt x="585216" y="76200"/>
                </a:lnTo>
                <a:close/>
              </a:path>
              <a:path w="1801495" h="76200">
                <a:moveTo>
                  <a:pt x="623316" y="76200"/>
                </a:moveTo>
                <a:lnTo>
                  <a:pt x="614172" y="67056"/>
                </a:lnTo>
                <a:lnTo>
                  <a:pt x="679704" y="0"/>
                </a:lnTo>
                <a:lnTo>
                  <a:pt x="690372" y="10668"/>
                </a:lnTo>
                <a:lnTo>
                  <a:pt x="623316" y="76200"/>
                </a:lnTo>
                <a:close/>
              </a:path>
              <a:path w="1801495" h="76200">
                <a:moveTo>
                  <a:pt x="661416" y="76200"/>
                </a:moveTo>
                <a:lnTo>
                  <a:pt x="652272" y="67056"/>
                </a:lnTo>
                <a:lnTo>
                  <a:pt x="717804" y="0"/>
                </a:lnTo>
                <a:lnTo>
                  <a:pt x="728472" y="10668"/>
                </a:lnTo>
                <a:lnTo>
                  <a:pt x="661416" y="76200"/>
                </a:lnTo>
                <a:close/>
              </a:path>
              <a:path w="1801495" h="76200">
                <a:moveTo>
                  <a:pt x="701040" y="76200"/>
                </a:moveTo>
                <a:lnTo>
                  <a:pt x="690372" y="67056"/>
                </a:lnTo>
                <a:lnTo>
                  <a:pt x="755904" y="0"/>
                </a:lnTo>
                <a:lnTo>
                  <a:pt x="766572" y="10668"/>
                </a:lnTo>
                <a:lnTo>
                  <a:pt x="701040" y="76200"/>
                </a:lnTo>
                <a:close/>
              </a:path>
              <a:path w="1801495" h="76200">
                <a:moveTo>
                  <a:pt x="739140" y="76200"/>
                </a:moveTo>
                <a:lnTo>
                  <a:pt x="728472" y="67056"/>
                </a:lnTo>
                <a:lnTo>
                  <a:pt x="795528" y="0"/>
                </a:lnTo>
                <a:lnTo>
                  <a:pt x="804672" y="10668"/>
                </a:lnTo>
                <a:lnTo>
                  <a:pt x="739140" y="76200"/>
                </a:lnTo>
                <a:close/>
              </a:path>
              <a:path w="1801495" h="76200">
                <a:moveTo>
                  <a:pt x="777240" y="76200"/>
                </a:moveTo>
                <a:lnTo>
                  <a:pt x="766572" y="67056"/>
                </a:lnTo>
                <a:lnTo>
                  <a:pt x="833628" y="0"/>
                </a:lnTo>
                <a:lnTo>
                  <a:pt x="842772" y="10668"/>
                </a:lnTo>
                <a:lnTo>
                  <a:pt x="777240" y="76200"/>
                </a:lnTo>
                <a:close/>
              </a:path>
              <a:path w="1801495" h="76200">
                <a:moveTo>
                  <a:pt x="815340" y="76200"/>
                </a:moveTo>
                <a:lnTo>
                  <a:pt x="804672" y="67056"/>
                </a:lnTo>
                <a:lnTo>
                  <a:pt x="871728" y="0"/>
                </a:lnTo>
                <a:lnTo>
                  <a:pt x="880872" y="10668"/>
                </a:lnTo>
                <a:lnTo>
                  <a:pt x="815340" y="76200"/>
                </a:lnTo>
                <a:close/>
              </a:path>
              <a:path w="1801495" h="76200">
                <a:moveTo>
                  <a:pt x="853440" y="76200"/>
                </a:moveTo>
                <a:lnTo>
                  <a:pt x="844296" y="67056"/>
                </a:lnTo>
                <a:lnTo>
                  <a:pt x="909828" y="0"/>
                </a:lnTo>
                <a:lnTo>
                  <a:pt x="920496" y="10668"/>
                </a:lnTo>
                <a:lnTo>
                  <a:pt x="853440" y="76200"/>
                </a:lnTo>
                <a:close/>
              </a:path>
              <a:path w="1801495" h="76200">
                <a:moveTo>
                  <a:pt x="891540" y="76200"/>
                </a:moveTo>
                <a:lnTo>
                  <a:pt x="882396" y="67056"/>
                </a:lnTo>
                <a:lnTo>
                  <a:pt x="947928" y="0"/>
                </a:lnTo>
                <a:lnTo>
                  <a:pt x="958596" y="10668"/>
                </a:lnTo>
                <a:lnTo>
                  <a:pt x="891540" y="76200"/>
                </a:lnTo>
                <a:close/>
              </a:path>
              <a:path w="1801495" h="76200">
                <a:moveTo>
                  <a:pt x="929640" y="76200"/>
                </a:moveTo>
                <a:lnTo>
                  <a:pt x="920496" y="67056"/>
                </a:lnTo>
                <a:lnTo>
                  <a:pt x="986028" y="0"/>
                </a:lnTo>
                <a:lnTo>
                  <a:pt x="996696" y="10668"/>
                </a:lnTo>
                <a:lnTo>
                  <a:pt x="929640" y="76200"/>
                </a:lnTo>
                <a:close/>
              </a:path>
              <a:path w="1801495" h="76200">
                <a:moveTo>
                  <a:pt x="969264" y="76200"/>
                </a:moveTo>
                <a:lnTo>
                  <a:pt x="958596" y="67056"/>
                </a:lnTo>
                <a:lnTo>
                  <a:pt x="1024128" y="0"/>
                </a:lnTo>
                <a:lnTo>
                  <a:pt x="1034796" y="10668"/>
                </a:lnTo>
                <a:lnTo>
                  <a:pt x="969264" y="76200"/>
                </a:lnTo>
                <a:close/>
              </a:path>
              <a:path w="1801495" h="76200">
                <a:moveTo>
                  <a:pt x="1007364" y="76200"/>
                </a:moveTo>
                <a:lnTo>
                  <a:pt x="996696" y="67056"/>
                </a:lnTo>
                <a:lnTo>
                  <a:pt x="1062228" y="0"/>
                </a:lnTo>
                <a:lnTo>
                  <a:pt x="1072896" y="10668"/>
                </a:lnTo>
                <a:lnTo>
                  <a:pt x="1007364" y="76200"/>
                </a:lnTo>
                <a:close/>
              </a:path>
              <a:path w="1801495" h="76200">
                <a:moveTo>
                  <a:pt x="1045464" y="76200"/>
                </a:moveTo>
                <a:lnTo>
                  <a:pt x="1034796" y="67056"/>
                </a:lnTo>
                <a:lnTo>
                  <a:pt x="1101852" y="0"/>
                </a:lnTo>
                <a:lnTo>
                  <a:pt x="1110996" y="10668"/>
                </a:lnTo>
                <a:lnTo>
                  <a:pt x="1045464" y="76200"/>
                </a:lnTo>
                <a:close/>
              </a:path>
              <a:path w="1801495" h="76200">
                <a:moveTo>
                  <a:pt x="1083564" y="76200"/>
                </a:moveTo>
                <a:lnTo>
                  <a:pt x="1072896" y="67056"/>
                </a:lnTo>
                <a:lnTo>
                  <a:pt x="1139952" y="0"/>
                </a:lnTo>
                <a:lnTo>
                  <a:pt x="1149096" y="10668"/>
                </a:lnTo>
                <a:lnTo>
                  <a:pt x="1083564" y="76200"/>
                </a:lnTo>
                <a:close/>
              </a:path>
              <a:path w="1801495" h="76200">
                <a:moveTo>
                  <a:pt x="1121664" y="76200"/>
                </a:moveTo>
                <a:lnTo>
                  <a:pt x="1112520" y="67056"/>
                </a:lnTo>
                <a:lnTo>
                  <a:pt x="1178052" y="0"/>
                </a:lnTo>
                <a:lnTo>
                  <a:pt x="1188720" y="10668"/>
                </a:lnTo>
                <a:lnTo>
                  <a:pt x="1121664" y="76200"/>
                </a:lnTo>
                <a:close/>
              </a:path>
              <a:path w="1801495" h="76200">
                <a:moveTo>
                  <a:pt x="1159764" y="76200"/>
                </a:moveTo>
                <a:lnTo>
                  <a:pt x="1150620" y="67056"/>
                </a:lnTo>
                <a:lnTo>
                  <a:pt x="1216152" y="0"/>
                </a:lnTo>
                <a:lnTo>
                  <a:pt x="1226820" y="10668"/>
                </a:lnTo>
                <a:lnTo>
                  <a:pt x="1159764" y="76200"/>
                </a:lnTo>
                <a:close/>
              </a:path>
              <a:path w="1801495" h="76200">
                <a:moveTo>
                  <a:pt x="1197864" y="76200"/>
                </a:moveTo>
                <a:lnTo>
                  <a:pt x="1188720" y="67056"/>
                </a:lnTo>
                <a:lnTo>
                  <a:pt x="1254252" y="0"/>
                </a:lnTo>
                <a:lnTo>
                  <a:pt x="1264920" y="10668"/>
                </a:lnTo>
                <a:lnTo>
                  <a:pt x="1197864" y="76200"/>
                </a:lnTo>
                <a:close/>
              </a:path>
              <a:path w="1801495" h="76200">
                <a:moveTo>
                  <a:pt x="1237488" y="76200"/>
                </a:moveTo>
                <a:lnTo>
                  <a:pt x="1226820" y="67056"/>
                </a:lnTo>
                <a:lnTo>
                  <a:pt x="1292352" y="0"/>
                </a:lnTo>
                <a:lnTo>
                  <a:pt x="1303020" y="10668"/>
                </a:lnTo>
                <a:lnTo>
                  <a:pt x="1237488" y="76200"/>
                </a:lnTo>
                <a:close/>
              </a:path>
              <a:path w="1801495" h="76200">
                <a:moveTo>
                  <a:pt x="1275588" y="76200"/>
                </a:moveTo>
                <a:lnTo>
                  <a:pt x="1264920" y="67056"/>
                </a:lnTo>
                <a:lnTo>
                  <a:pt x="1330452" y="0"/>
                </a:lnTo>
                <a:lnTo>
                  <a:pt x="1341120" y="10668"/>
                </a:lnTo>
                <a:lnTo>
                  <a:pt x="1275588" y="76200"/>
                </a:lnTo>
                <a:close/>
              </a:path>
              <a:path w="1801495" h="76200">
                <a:moveTo>
                  <a:pt x="1313688" y="76200"/>
                </a:moveTo>
                <a:lnTo>
                  <a:pt x="1303020" y="67056"/>
                </a:lnTo>
                <a:lnTo>
                  <a:pt x="1370076" y="0"/>
                </a:lnTo>
                <a:lnTo>
                  <a:pt x="1379220" y="10668"/>
                </a:lnTo>
                <a:lnTo>
                  <a:pt x="1313688" y="76200"/>
                </a:lnTo>
                <a:close/>
              </a:path>
              <a:path w="1801495" h="76200">
                <a:moveTo>
                  <a:pt x="1351788" y="76200"/>
                </a:moveTo>
                <a:lnTo>
                  <a:pt x="1341120" y="67056"/>
                </a:lnTo>
                <a:lnTo>
                  <a:pt x="1408176" y="0"/>
                </a:lnTo>
                <a:lnTo>
                  <a:pt x="1417320" y="10668"/>
                </a:lnTo>
                <a:lnTo>
                  <a:pt x="1351788" y="76200"/>
                </a:lnTo>
                <a:close/>
              </a:path>
              <a:path w="1801495" h="76200">
                <a:moveTo>
                  <a:pt x="1389888" y="76200"/>
                </a:moveTo>
                <a:lnTo>
                  <a:pt x="1379220" y="67056"/>
                </a:lnTo>
                <a:lnTo>
                  <a:pt x="1446276" y="0"/>
                </a:lnTo>
                <a:lnTo>
                  <a:pt x="1455420" y="10668"/>
                </a:lnTo>
                <a:lnTo>
                  <a:pt x="1389888" y="76200"/>
                </a:lnTo>
                <a:close/>
              </a:path>
              <a:path w="1801495" h="76200">
                <a:moveTo>
                  <a:pt x="1427988" y="76200"/>
                </a:moveTo>
                <a:lnTo>
                  <a:pt x="1418844" y="67056"/>
                </a:lnTo>
                <a:lnTo>
                  <a:pt x="1484376" y="0"/>
                </a:lnTo>
                <a:lnTo>
                  <a:pt x="1495044" y="10668"/>
                </a:lnTo>
                <a:lnTo>
                  <a:pt x="1427988" y="76200"/>
                </a:lnTo>
                <a:close/>
              </a:path>
              <a:path w="1801495" h="76200">
                <a:moveTo>
                  <a:pt x="1466088" y="76200"/>
                </a:moveTo>
                <a:lnTo>
                  <a:pt x="1456944" y="67056"/>
                </a:lnTo>
                <a:lnTo>
                  <a:pt x="1522476" y="0"/>
                </a:lnTo>
                <a:lnTo>
                  <a:pt x="1533144" y="10668"/>
                </a:lnTo>
                <a:lnTo>
                  <a:pt x="1466088" y="76200"/>
                </a:lnTo>
                <a:close/>
              </a:path>
              <a:path w="1801495" h="76200">
                <a:moveTo>
                  <a:pt x="1504188" y="76200"/>
                </a:moveTo>
                <a:lnTo>
                  <a:pt x="1495044" y="67056"/>
                </a:lnTo>
                <a:lnTo>
                  <a:pt x="1560576" y="0"/>
                </a:lnTo>
                <a:lnTo>
                  <a:pt x="1571244" y="10668"/>
                </a:lnTo>
                <a:lnTo>
                  <a:pt x="1504188" y="76200"/>
                </a:lnTo>
                <a:close/>
              </a:path>
              <a:path w="1801495" h="76200">
                <a:moveTo>
                  <a:pt x="1543812" y="76200"/>
                </a:moveTo>
                <a:lnTo>
                  <a:pt x="1533144" y="67056"/>
                </a:lnTo>
                <a:lnTo>
                  <a:pt x="1598676" y="0"/>
                </a:lnTo>
                <a:lnTo>
                  <a:pt x="1609344" y="10668"/>
                </a:lnTo>
                <a:lnTo>
                  <a:pt x="1543812" y="76200"/>
                </a:lnTo>
                <a:close/>
              </a:path>
              <a:path w="1801495" h="76200">
                <a:moveTo>
                  <a:pt x="1581912" y="76200"/>
                </a:moveTo>
                <a:lnTo>
                  <a:pt x="1571244" y="67056"/>
                </a:lnTo>
                <a:lnTo>
                  <a:pt x="1638300" y="0"/>
                </a:lnTo>
                <a:lnTo>
                  <a:pt x="1647444" y="10668"/>
                </a:lnTo>
                <a:lnTo>
                  <a:pt x="1581912" y="76200"/>
                </a:lnTo>
                <a:close/>
              </a:path>
              <a:path w="1801495" h="76200">
                <a:moveTo>
                  <a:pt x="1620012" y="76200"/>
                </a:moveTo>
                <a:lnTo>
                  <a:pt x="1609344" y="67056"/>
                </a:lnTo>
                <a:lnTo>
                  <a:pt x="1676400" y="0"/>
                </a:lnTo>
                <a:lnTo>
                  <a:pt x="1685544" y="10668"/>
                </a:lnTo>
                <a:lnTo>
                  <a:pt x="1620012" y="76200"/>
                </a:lnTo>
                <a:close/>
              </a:path>
              <a:path w="1801495" h="76200">
                <a:moveTo>
                  <a:pt x="1658112" y="76200"/>
                </a:moveTo>
                <a:lnTo>
                  <a:pt x="1647444" y="67056"/>
                </a:lnTo>
                <a:lnTo>
                  <a:pt x="1714500" y="0"/>
                </a:lnTo>
                <a:lnTo>
                  <a:pt x="1723644" y="10668"/>
                </a:lnTo>
                <a:lnTo>
                  <a:pt x="1658112" y="76200"/>
                </a:lnTo>
                <a:close/>
              </a:path>
              <a:path w="1801495" h="76200">
                <a:moveTo>
                  <a:pt x="1696212" y="76200"/>
                </a:moveTo>
                <a:lnTo>
                  <a:pt x="1687068" y="67056"/>
                </a:lnTo>
                <a:lnTo>
                  <a:pt x="1752600" y="0"/>
                </a:lnTo>
                <a:lnTo>
                  <a:pt x="1763268" y="10668"/>
                </a:lnTo>
                <a:lnTo>
                  <a:pt x="1696212" y="76200"/>
                </a:lnTo>
                <a:close/>
              </a:path>
              <a:path w="1801495" h="76200">
                <a:moveTo>
                  <a:pt x="1734312" y="76200"/>
                </a:moveTo>
                <a:lnTo>
                  <a:pt x="1725168" y="67056"/>
                </a:lnTo>
                <a:lnTo>
                  <a:pt x="1790700" y="0"/>
                </a:lnTo>
                <a:lnTo>
                  <a:pt x="1801368" y="10668"/>
                </a:lnTo>
                <a:lnTo>
                  <a:pt x="1734312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268711" y="2552700"/>
            <a:ext cx="619125" cy="76200"/>
          </a:xfrm>
          <a:custGeom>
            <a:avLst/>
            <a:gdLst/>
            <a:ahLst/>
            <a:cxnLst/>
            <a:rect l="l" t="t" r="r" b="b"/>
            <a:pathLst>
              <a:path w="619125" h="76200">
                <a:moveTo>
                  <a:pt x="9144" y="76200"/>
                </a:moveTo>
                <a:lnTo>
                  <a:pt x="0" y="67056"/>
                </a:lnTo>
                <a:lnTo>
                  <a:pt x="65532" y="0"/>
                </a:lnTo>
                <a:lnTo>
                  <a:pt x="76200" y="10668"/>
                </a:lnTo>
                <a:lnTo>
                  <a:pt x="9144" y="76200"/>
                </a:lnTo>
                <a:close/>
              </a:path>
              <a:path w="619125" h="76200">
                <a:moveTo>
                  <a:pt x="48768" y="76200"/>
                </a:moveTo>
                <a:lnTo>
                  <a:pt x="38100" y="67056"/>
                </a:lnTo>
                <a:lnTo>
                  <a:pt x="103632" y="0"/>
                </a:lnTo>
                <a:lnTo>
                  <a:pt x="114300" y="10668"/>
                </a:lnTo>
                <a:lnTo>
                  <a:pt x="48768" y="76200"/>
                </a:lnTo>
                <a:close/>
              </a:path>
              <a:path w="619125" h="76200">
                <a:moveTo>
                  <a:pt x="86868" y="76200"/>
                </a:moveTo>
                <a:lnTo>
                  <a:pt x="76200" y="67056"/>
                </a:lnTo>
                <a:lnTo>
                  <a:pt x="143256" y="0"/>
                </a:lnTo>
                <a:lnTo>
                  <a:pt x="152400" y="10668"/>
                </a:lnTo>
                <a:lnTo>
                  <a:pt x="86868" y="76200"/>
                </a:lnTo>
                <a:close/>
              </a:path>
              <a:path w="619125" h="76200">
                <a:moveTo>
                  <a:pt x="124968" y="76200"/>
                </a:moveTo>
                <a:lnTo>
                  <a:pt x="115824" y="67056"/>
                </a:lnTo>
                <a:lnTo>
                  <a:pt x="181356" y="0"/>
                </a:lnTo>
                <a:lnTo>
                  <a:pt x="192024" y="10668"/>
                </a:lnTo>
                <a:lnTo>
                  <a:pt x="124968" y="76200"/>
                </a:lnTo>
                <a:close/>
              </a:path>
              <a:path w="619125" h="76200">
                <a:moveTo>
                  <a:pt x="164592" y="76200"/>
                </a:moveTo>
                <a:lnTo>
                  <a:pt x="153924" y="67056"/>
                </a:lnTo>
                <a:lnTo>
                  <a:pt x="220980" y="0"/>
                </a:lnTo>
                <a:lnTo>
                  <a:pt x="230124" y="10668"/>
                </a:lnTo>
                <a:lnTo>
                  <a:pt x="164592" y="76200"/>
                </a:lnTo>
                <a:close/>
              </a:path>
              <a:path w="619125" h="76200">
                <a:moveTo>
                  <a:pt x="202692" y="76200"/>
                </a:moveTo>
                <a:lnTo>
                  <a:pt x="193548" y="67056"/>
                </a:lnTo>
                <a:lnTo>
                  <a:pt x="259080" y="0"/>
                </a:lnTo>
                <a:lnTo>
                  <a:pt x="269748" y="10668"/>
                </a:lnTo>
                <a:lnTo>
                  <a:pt x="202692" y="76200"/>
                </a:lnTo>
                <a:close/>
              </a:path>
              <a:path w="619125" h="76200">
                <a:moveTo>
                  <a:pt x="242316" y="76200"/>
                </a:moveTo>
                <a:lnTo>
                  <a:pt x="231648" y="67056"/>
                </a:lnTo>
                <a:lnTo>
                  <a:pt x="298704" y="0"/>
                </a:lnTo>
                <a:lnTo>
                  <a:pt x="307848" y="10668"/>
                </a:lnTo>
                <a:lnTo>
                  <a:pt x="242316" y="76200"/>
                </a:lnTo>
                <a:close/>
              </a:path>
              <a:path w="619125" h="76200">
                <a:moveTo>
                  <a:pt x="280416" y="76200"/>
                </a:moveTo>
                <a:lnTo>
                  <a:pt x="271272" y="67056"/>
                </a:lnTo>
                <a:lnTo>
                  <a:pt x="336804" y="0"/>
                </a:lnTo>
                <a:lnTo>
                  <a:pt x="347472" y="10668"/>
                </a:lnTo>
                <a:lnTo>
                  <a:pt x="280416" y="76200"/>
                </a:lnTo>
                <a:close/>
              </a:path>
              <a:path w="619125" h="76200">
                <a:moveTo>
                  <a:pt x="320040" y="76200"/>
                </a:moveTo>
                <a:lnTo>
                  <a:pt x="309372" y="67056"/>
                </a:lnTo>
                <a:lnTo>
                  <a:pt x="374904" y="0"/>
                </a:lnTo>
                <a:lnTo>
                  <a:pt x="385572" y="10668"/>
                </a:lnTo>
                <a:lnTo>
                  <a:pt x="320040" y="76200"/>
                </a:lnTo>
                <a:close/>
              </a:path>
              <a:path w="619125" h="76200">
                <a:moveTo>
                  <a:pt x="358140" y="76200"/>
                </a:moveTo>
                <a:lnTo>
                  <a:pt x="348996" y="67056"/>
                </a:lnTo>
                <a:lnTo>
                  <a:pt x="414528" y="0"/>
                </a:lnTo>
                <a:lnTo>
                  <a:pt x="425196" y="10668"/>
                </a:lnTo>
                <a:lnTo>
                  <a:pt x="358140" y="76200"/>
                </a:lnTo>
                <a:close/>
              </a:path>
              <a:path w="619125" h="76200">
                <a:moveTo>
                  <a:pt x="397764" y="76200"/>
                </a:moveTo>
                <a:lnTo>
                  <a:pt x="387096" y="67056"/>
                </a:lnTo>
                <a:lnTo>
                  <a:pt x="452628" y="0"/>
                </a:lnTo>
                <a:lnTo>
                  <a:pt x="463296" y="10668"/>
                </a:lnTo>
                <a:lnTo>
                  <a:pt x="397764" y="76200"/>
                </a:lnTo>
                <a:close/>
              </a:path>
              <a:path w="619125" h="76200">
                <a:moveTo>
                  <a:pt x="435864" y="76200"/>
                </a:moveTo>
                <a:lnTo>
                  <a:pt x="425196" y="67056"/>
                </a:lnTo>
                <a:lnTo>
                  <a:pt x="492252" y="0"/>
                </a:lnTo>
                <a:lnTo>
                  <a:pt x="501396" y="10668"/>
                </a:lnTo>
                <a:lnTo>
                  <a:pt x="435864" y="76200"/>
                </a:lnTo>
                <a:close/>
              </a:path>
              <a:path w="619125" h="76200">
                <a:moveTo>
                  <a:pt x="473964" y="76200"/>
                </a:moveTo>
                <a:lnTo>
                  <a:pt x="464820" y="67056"/>
                </a:lnTo>
                <a:lnTo>
                  <a:pt x="530352" y="0"/>
                </a:lnTo>
                <a:lnTo>
                  <a:pt x="541020" y="10668"/>
                </a:lnTo>
                <a:lnTo>
                  <a:pt x="473964" y="76200"/>
                </a:lnTo>
                <a:close/>
              </a:path>
              <a:path w="619125" h="76200">
                <a:moveTo>
                  <a:pt x="513588" y="76200"/>
                </a:moveTo>
                <a:lnTo>
                  <a:pt x="502920" y="67056"/>
                </a:lnTo>
                <a:lnTo>
                  <a:pt x="569976" y="0"/>
                </a:lnTo>
                <a:lnTo>
                  <a:pt x="579120" y="10668"/>
                </a:lnTo>
                <a:lnTo>
                  <a:pt x="513588" y="76200"/>
                </a:lnTo>
                <a:close/>
              </a:path>
              <a:path w="619125" h="76200">
                <a:moveTo>
                  <a:pt x="551688" y="76200"/>
                </a:moveTo>
                <a:lnTo>
                  <a:pt x="542544" y="67056"/>
                </a:lnTo>
                <a:lnTo>
                  <a:pt x="608076" y="0"/>
                </a:lnTo>
                <a:lnTo>
                  <a:pt x="618744" y="10668"/>
                </a:lnTo>
                <a:lnTo>
                  <a:pt x="551688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3821156" y="2293620"/>
            <a:ext cx="783590" cy="76200"/>
          </a:xfrm>
          <a:custGeom>
            <a:avLst/>
            <a:gdLst/>
            <a:ahLst/>
            <a:cxnLst/>
            <a:rect l="l" t="t" r="r" b="b"/>
            <a:pathLst>
              <a:path w="783590" h="76200">
                <a:moveTo>
                  <a:pt x="9144" y="76200"/>
                </a:moveTo>
                <a:lnTo>
                  <a:pt x="0" y="67056"/>
                </a:lnTo>
                <a:lnTo>
                  <a:pt x="65532" y="0"/>
                </a:lnTo>
                <a:lnTo>
                  <a:pt x="76200" y="10668"/>
                </a:lnTo>
                <a:lnTo>
                  <a:pt x="9144" y="76200"/>
                </a:lnTo>
                <a:close/>
              </a:path>
              <a:path w="783590" h="76200">
                <a:moveTo>
                  <a:pt x="48768" y="76200"/>
                </a:moveTo>
                <a:lnTo>
                  <a:pt x="39624" y="67056"/>
                </a:lnTo>
                <a:lnTo>
                  <a:pt x="105156" y="0"/>
                </a:lnTo>
                <a:lnTo>
                  <a:pt x="115824" y="10668"/>
                </a:lnTo>
                <a:lnTo>
                  <a:pt x="48768" y="76200"/>
                </a:lnTo>
                <a:close/>
              </a:path>
              <a:path w="783590" h="76200">
                <a:moveTo>
                  <a:pt x="88392" y="76200"/>
                </a:moveTo>
                <a:lnTo>
                  <a:pt x="77724" y="67056"/>
                </a:lnTo>
                <a:lnTo>
                  <a:pt x="144780" y="0"/>
                </a:lnTo>
                <a:lnTo>
                  <a:pt x="153924" y="10668"/>
                </a:lnTo>
                <a:lnTo>
                  <a:pt x="88392" y="76200"/>
                </a:lnTo>
                <a:close/>
              </a:path>
              <a:path w="783590" h="76200">
                <a:moveTo>
                  <a:pt x="128016" y="76200"/>
                </a:moveTo>
                <a:lnTo>
                  <a:pt x="117348" y="67056"/>
                </a:lnTo>
                <a:lnTo>
                  <a:pt x="184404" y="0"/>
                </a:lnTo>
                <a:lnTo>
                  <a:pt x="193548" y="10668"/>
                </a:lnTo>
                <a:lnTo>
                  <a:pt x="128016" y="76200"/>
                </a:lnTo>
                <a:close/>
              </a:path>
              <a:path w="783590" h="76200">
                <a:moveTo>
                  <a:pt x="167640" y="76200"/>
                </a:moveTo>
                <a:lnTo>
                  <a:pt x="156972" y="67056"/>
                </a:lnTo>
                <a:lnTo>
                  <a:pt x="222504" y="0"/>
                </a:lnTo>
                <a:lnTo>
                  <a:pt x="233172" y="10668"/>
                </a:lnTo>
                <a:lnTo>
                  <a:pt x="167640" y="76200"/>
                </a:lnTo>
                <a:close/>
              </a:path>
              <a:path w="783590" h="76200">
                <a:moveTo>
                  <a:pt x="205740" y="76200"/>
                </a:moveTo>
                <a:lnTo>
                  <a:pt x="196596" y="67056"/>
                </a:lnTo>
                <a:lnTo>
                  <a:pt x="262128" y="0"/>
                </a:lnTo>
                <a:lnTo>
                  <a:pt x="272796" y="10668"/>
                </a:lnTo>
                <a:lnTo>
                  <a:pt x="205740" y="76200"/>
                </a:lnTo>
                <a:close/>
              </a:path>
              <a:path w="783590" h="76200">
                <a:moveTo>
                  <a:pt x="245364" y="76200"/>
                </a:moveTo>
                <a:lnTo>
                  <a:pt x="236220" y="67056"/>
                </a:lnTo>
                <a:lnTo>
                  <a:pt x="301752" y="0"/>
                </a:lnTo>
                <a:lnTo>
                  <a:pt x="312420" y="10668"/>
                </a:lnTo>
                <a:lnTo>
                  <a:pt x="245364" y="76200"/>
                </a:lnTo>
                <a:close/>
              </a:path>
              <a:path w="783590" h="76200">
                <a:moveTo>
                  <a:pt x="284988" y="76200"/>
                </a:moveTo>
                <a:lnTo>
                  <a:pt x="274320" y="67056"/>
                </a:lnTo>
                <a:lnTo>
                  <a:pt x="341376" y="0"/>
                </a:lnTo>
                <a:lnTo>
                  <a:pt x="350520" y="10668"/>
                </a:lnTo>
                <a:lnTo>
                  <a:pt x="284988" y="76200"/>
                </a:lnTo>
                <a:close/>
              </a:path>
              <a:path w="783590" h="76200">
                <a:moveTo>
                  <a:pt x="324612" y="76200"/>
                </a:moveTo>
                <a:lnTo>
                  <a:pt x="313944" y="67056"/>
                </a:lnTo>
                <a:lnTo>
                  <a:pt x="381000" y="0"/>
                </a:lnTo>
                <a:lnTo>
                  <a:pt x="390144" y="10668"/>
                </a:lnTo>
                <a:lnTo>
                  <a:pt x="324612" y="76200"/>
                </a:lnTo>
                <a:close/>
              </a:path>
              <a:path w="783590" h="76200">
                <a:moveTo>
                  <a:pt x="364236" y="76200"/>
                </a:moveTo>
                <a:lnTo>
                  <a:pt x="353568" y="67056"/>
                </a:lnTo>
                <a:lnTo>
                  <a:pt x="419100" y="0"/>
                </a:lnTo>
                <a:lnTo>
                  <a:pt x="429768" y="10668"/>
                </a:lnTo>
                <a:lnTo>
                  <a:pt x="364236" y="76200"/>
                </a:lnTo>
                <a:close/>
              </a:path>
              <a:path w="783590" h="76200">
                <a:moveTo>
                  <a:pt x="402336" y="76200"/>
                </a:moveTo>
                <a:lnTo>
                  <a:pt x="393192" y="67056"/>
                </a:lnTo>
                <a:lnTo>
                  <a:pt x="458724" y="0"/>
                </a:lnTo>
                <a:lnTo>
                  <a:pt x="469392" y="10668"/>
                </a:lnTo>
                <a:lnTo>
                  <a:pt x="402336" y="76200"/>
                </a:lnTo>
                <a:close/>
              </a:path>
              <a:path w="783590" h="76200">
                <a:moveTo>
                  <a:pt x="441960" y="76200"/>
                </a:moveTo>
                <a:lnTo>
                  <a:pt x="432816" y="67056"/>
                </a:lnTo>
                <a:lnTo>
                  <a:pt x="498348" y="0"/>
                </a:lnTo>
                <a:lnTo>
                  <a:pt x="509016" y="10668"/>
                </a:lnTo>
                <a:lnTo>
                  <a:pt x="441960" y="76200"/>
                </a:lnTo>
                <a:close/>
              </a:path>
              <a:path w="783590" h="76200">
                <a:moveTo>
                  <a:pt x="481584" y="76200"/>
                </a:moveTo>
                <a:lnTo>
                  <a:pt x="470916" y="67056"/>
                </a:lnTo>
                <a:lnTo>
                  <a:pt x="537972" y="0"/>
                </a:lnTo>
                <a:lnTo>
                  <a:pt x="547116" y="10668"/>
                </a:lnTo>
                <a:lnTo>
                  <a:pt x="481584" y="76200"/>
                </a:lnTo>
                <a:close/>
              </a:path>
              <a:path w="783590" h="76200">
                <a:moveTo>
                  <a:pt x="521208" y="76200"/>
                </a:moveTo>
                <a:lnTo>
                  <a:pt x="510540" y="67056"/>
                </a:lnTo>
                <a:lnTo>
                  <a:pt x="577596" y="0"/>
                </a:lnTo>
                <a:lnTo>
                  <a:pt x="586740" y="10668"/>
                </a:lnTo>
                <a:lnTo>
                  <a:pt x="521208" y="76200"/>
                </a:lnTo>
                <a:close/>
              </a:path>
              <a:path w="783590" h="76200">
                <a:moveTo>
                  <a:pt x="560832" y="76200"/>
                </a:moveTo>
                <a:lnTo>
                  <a:pt x="550164" y="67056"/>
                </a:lnTo>
                <a:lnTo>
                  <a:pt x="615696" y="0"/>
                </a:lnTo>
                <a:lnTo>
                  <a:pt x="626364" y="10668"/>
                </a:lnTo>
                <a:lnTo>
                  <a:pt x="560832" y="76200"/>
                </a:lnTo>
                <a:close/>
              </a:path>
              <a:path w="783590" h="76200">
                <a:moveTo>
                  <a:pt x="598932" y="76200"/>
                </a:moveTo>
                <a:lnTo>
                  <a:pt x="589788" y="67056"/>
                </a:lnTo>
                <a:lnTo>
                  <a:pt x="655320" y="0"/>
                </a:lnTo>
                <a:lnTo>
                  <a:pt x="665988" y="10668"/>
                </a:lnTo>
                <a:lnTo>
                  <a:pt x="598932" y="76200"/>
                </a:lnTo>
                <a:close/>
              </a:path>
              <a:path w="783590" h="76200">
                <a:moveTo>
                  <a:pt x="638556" y="76200"/>
                </a:moveTo>
                <a:lnTo>
                  <a:pt x="629412" y="67056"/>
                </a:lnTo>
                <a:lnTo>
                  <a:pt x="694944" y="0"/>
                </a:lnTo>
                <a:lnTo>
                  <a:pt x="705612" y="10668"/>
                </a:lnTo>
                <a:lnTo>
                  <a:pt x="638556" y="76200"/>
                </a:lnTo>
                <a:close/>
              </a:path>
              <a:path w="783590" h="76200">
                <a:moveTo>
                  <a:pt x="678180" y="76200"/>
                </a:moveTo>
                <a:lnTo>
                  <a:pt x="667512" y="67056"/>
                </a:lnTo>
                <a:lnTo>
                  <a:pt x="734568" y="0"/>
                </a:lnTo>
                <a:lnTo>
                  <a:pt x="743712" y="10668"/>
                </a:lnTo>
                <a:lnTo>
                  <a:pt x="678180" y="76200"/>
                </a:lnTo>
                <a:close/>
              </a:path>
              <a:path w="783590" h="76200">
                <a:moveTo>
                  <a:pt x="717804" y="76200"/>
                </a:moveTo>
                <a:lnTo>
                  <a:pt x="707136" y="67056"/>
                </a:lnTo>
                <a:lnTo>
                  <a:pt x="774192" y="0"/>
                </a:lnTo>
                <a:lnTo>
                  <a:pt x="783336" y="10668"/>
                </a:lnTo>
                <a:lnTo>
                  <a:pt x="717804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1340083" y="2552700"/>
            <a:ext cx="1210310" cy="76200"/>
          </a:xfrm>
          <a:custGeom>
            <a:avLst/>
            <a:gdLst/>
            <a:ahLst/>
            <a:cxnLst/>
            <a:rect l="l" t="t" r="r" b="b"/>
            <a:pathLst>
              <a:path w="1210309" h="76200">
                <a:moveTo>
                  <a:pt x="9144" y="76200"/>
                </a:moveTo>
                <a:lnTo>
                  <a:pt x="0" y="67056"/>
                </a:lnTo>
                <a:lnTo>
                  <a:pt x="65532" y="0"/>
                </a:lnTo>
                <a:lnTo>
                  <a:pt x="76200" y="10668"/>
                </a:lnTo>
                <a:lnTo>
                  <a:pt x="9144" y="76200"/>
                </a:lnTo>
                <a:close/>
              </a:path>
              <a:path w="1210309" h="76200">
                <a:moveTo>
                  <a:pt x="48768" y="76200"/>
                </a:moveTo>
                <a:lnTo>
                  <a:pt x="38100" y="67056"/>
                </a:lnTo>
                <a:lnTo>
                  <a:pt x="105156" y="0"/>
                </a:lnTo>
                <a:lnTo>
                  <a:pt x="114300" y="10668"/>
                </a:lnTo>
                <a:lnTo>
                  <a:pt x="48768" y="76200"/>
                </a:lnTo>
                <a:close/>
              </a:path>
              <a:path w="1210309" h="76200">
                <a:moveTo>
                  <a:pt x="88392" y="76200"/>
                </a:moveTo>
                <a:lnTo>
                  <a:pt x="77724" y="67056"/>
                </a:lnTo>
                <a:lnTo>
                  <a:pt x="143256" y="0"/>
                </a:lnTo>
                <a:lnTo>
                  <a:pt x="153924" y="10668"/>
                </a:lnTo>
                <a:lnTo>
                  <a:pt x="88392" y="76200"/>
                </a:lnTo>
                <a:close/>
              </a:path>
              <a:path w="1210309" h="76200">
                <a:moveTo>
                  <a:pt x="126492" y="76200"/>
                </a:moveTo>
                <a:lnTo>
                  <a:pt x="117348" y="67056"/>
                </a:lnTo>
                <a:lnTo>
                  <a:pt x="182880" y="0"/>
                </a:lnTo>
                <a:lnTo>
                  <a:pt x="193548" y="10668"/>
                </a:lnTo>
                <a:lnTo>
                  <a:pt x="126492" y="76200"/>
                </a:lnTo>
                <a:close/>
              </a:path>
              <a:path w="1210309" h="76200">
                <a:moveTo>
                  <a:pt x="166116" y="76200"/>
                </a:moveTo>
                <a:lnTo>
                  <a:pt x="155448" y="67056"/>
                </a:lnTo>
                <a:lnTo>
                  <a:pt x="222504" y="0"/>
                </a:lnTo>
                <a:lnTo>
                  <a:pt x="231648" y="10668"/>
                </a:lnTo>
                <a:lnTo>
                  <a:pt x="166116" y="76200"/>
                </a:lnTo>
                <a:close/>
              </a:path>
              <a:path w="1210309" h="76200">
                <a:moveTo>
                  <a:pt x="205740" y="76200"/>
                </a:moveTo>
                <a:lnTo>
                  <a:pt x="195072" y="67056"/>
                </a:lnTo>
                <a:lnTo>
                  <a:pt x="262128" y="0"/>
                </a:lnTo>
                <a:lnTo>
                  <a:pt x="271272" y="10668"/>
                </a:lnTo>
                <a:lnTo>
                  <a:pt x="205740" y="76200"/>
                </a:lnTo>
                <a:close/>
              </a:path>
              <a:path w="1210309" h="76200">
                <a:moveTo>
                  <a:pt x="243840" y="76200"/>
                </a:moveTo>
                <a:lnTo>
                  <a:pt x="234696" y="67056"/>
                </a:lnTo>
                <a:lnTo>
                  <a:pt x="300228" y="0"/>
                </a:lnTo>
                <a:lnTo>
                  <a:pt x="310896" y="10668"/>
                </a:lnTo>
                <a:lnTo>
                  <a:pt x="243840" y="76200"/>
                </a:lnTo>
                <a:close/>
              </a:path>
              <a:path w="1210309" h="76200">
                <a:moveTo>
                  <a:pt x="283464" y="76200"/>
                </a:moveTo>
                <a:lnTo>
                  <a:pt x="272796" y="67056"/>
                </a:lnTo>
                <a:lnTo>
                  <a:pt x="339852" y="0"/>
                </a:lnTo>
                <a:lnTo>
                  <a:pt x="348996" y="10668"/>
                </a:lnTo>
                <a:lnTo>
                  <a:pt x="283464" y="76200"/>
                </a:lnTo>
                <a:close/>
              </a:path>
              <a:path w="1210309" h="76200">
                <a:moveTo>
                  <a:pt x="323088" y="76200"/>
                </a:moveTo>
                <a:lnTo>
                  <a:pt x="312420" y="67056"/>
                </a:lnTo>
                <a:lnTo>
                  <a:pt x="379476" y="0"/>
                </a:lnTo>
                <a:lnTo>
                  <a:pt x="388620" y="10668"/>
                </a:lnTo>
                <a:lnTo>
                  <a:pt x="323088" y="76200"/>
                </a:lnTo>
                <a:close/>
              </a:path>
              <a:path w="1210309" h="76200">
                <a:moveTo>
                  <a:pt x="361188" y="76200"/>
                </a:moveTo>
                <a:lnTo>
                  <a:pt x="352044" y="67056"/>
                </a:lnTo>
                <a:lnTo>
                  <a:pt x="417576" y="0"/>
                </a:lnTo>
                <a:lnTo>
                  <a:pt x="428244" y="10668"/>
                </a:lnTo>
                <a:lnTo>
                  <a:pt x="361188" y="76200"/>
                </a:lnTo>
                <a:close/>
              </a:path>
              <a:path w="1210309" h="76200">
                <a:moveTo>
                  <a:pt x="400812" y="76200"/>
                </a:moveTo>
                <a:lnTo>
                  <a:pt x="391668" y="67056"/>
                </a:lnTo>
                <a:lnTo>
                  <a:pt x="457200" y="0"/>
                </a:lnTo>
                <a:lnTo>
                  <a:pt x="467868" y="10668"/>
                </a:lnTo>
                <a:lnTo>
                  <a:pt x="400812" y="76200"/>
                </a:lnTo>
                <a:close/>
              </a:path>
              <a:path w="1210309" h="76200">
                <a:moveTo>
                  <a:pt x="440436" y="76200"/>
                </a:moveTo>
                <a:lnTo>
                  <a:pt x="429768" y="67056"/>
                </a:lnTo>
                <a:lnTo>
                  <a:pt x="496824" y="0"/>
                </a:lnTo>
                <a:lnTo>
                  <a:pt x="505968" y="10668"/>
                </a:lnTo>
                <a:lnTo>
                  <a:pt x="440436" y="76200"/>
                </a:lnTo>
                <a:close/>
              </a:path>
              <a:path w="1210309" h="76200">
                <a:moveTo>
                  <a:pt x="478536" y="76200"/>
                </a:moveTo>
                <a:lnTo>
                  <a:pt x="469392" y="67056"/>
                </a:lnTo>
                <a:lnTo>
                  <a:pt x="534924" y="0"/>
                </a:lnTo>
                <a:lnTo>
                  <a:pt x="545592" y="10668"/>
                </a:lnTo>
                <a:lnTo>
                  <a:pt x="478536" y="76200"/>
                </a:lnTo>
                <a:close/>
              </a:path>
              <a:path w="1210309" h="76200">
                <a:moveTo>
                  <a:pt x="518160" y="76200"/>
                </a:moveTo>
                <a:lnTo>
                  <a:pt x="509016" y="67056"/>
                </a:lnTo>
                <a:lnTo>
                  <a:pt x="574548" y="0"/>
                </a:lnTo>
                <a:lnTo>
                  <a:pt x="585216" y="10668"/>
                </a:lnTo>
                <a:lnTo>
                  <a:pt x="518160" y="76200"/>
                </a:lnTo>
                <a:close/>
              </a:path>
              <a:path w="1210309" h="76200">
                <a:moveTo>
                  <a:pt x="557784" y="76200"/>
                </a:moveTo>
                <a:lnTo>
                  <a:pt x="547116" y="67056"/>
                </a:lnTo>
                <a:lnTo>
                  <a:pt x="614172" y="0"/>
                </a:lnTo>
                <a:lnTo>
                  <a:pt x="623316" y="10668"/>
                </a:lnTo>
                <a:lnTo>
                  <a:pt x="557784" y="76200"/>
                </a:lnTo>
                <a:close/>
              </a:path>
              <a:path w="1210309" h="76200">
                <a:moveTo>
                  <a:pt x="597408" y="76200"/>
                </a:moveTo>
                <a:lnTo>
                  <a:pt x="586740" y="67056"/>
                </a:lnTo>
                <a:lnTo>
                  <a:pt x="652272" y="0"/>
                </a:lnTo>
                <a:lnTo>
                  <a:pt x="662940" y="10668"/>
                </a:lnTo>
                <a:lnTo>
                  <a:pt x="597408" y="76200"/>
                </a:lnTo>
                <a:close/>
              </a:path>
              <a:path w="1210309" h="76200">
                <a:moveTo>
                  <a:pt x="635508" y="76200"/>
                </a:moveTo>
                <a:lnTo>
                  <a:pt x="626364" y="67056"/>
                </a:lnTo>
                <a:lnTo>
                  <a:pt x="691896" y="0"/>
                </a:lnTo>
                <a:lnTo>
                  <a:pt x="702564" y="10668"/>
                </a:lnTo>
                <a:lnTo>
                  <a:pt x="635508" y="76200"/>
                </a:lnTo>
                <a:close/>
              </a:path>
              <a:path w="1210309" h="76200">
                <a:moveTo>
                  <a:pt x="675132" y="76200"/>
                </a:moveTo>
                <a:lnTo>
                  <a:pt x="664464" y="67056"/>
                </a:lnTo>
                <a:lnTo>
                  <a:pt x="731520" y="0"/>
                </a:lnTo>
                <a:lnTo>
                  <a:pt x="740664" y="10668"/>
                </a:lnTo>
                <a:lnTo>
                  <a:pt x="675132" y="76200"/>
                </a:lnTo>
                <a:close/>
              </a:path>
              <a:path w="1210309" h="76200">
                <a:moveTo>
                  <a:pt x="714756" y="76200"/>
                </a:moveTo>
                <a:lnTo>
                  <a:pt x="704088" y="67056"/>
                </a:lnTo>
                <a:lnTo>
                  <a:pt x="769620" y="0"/>
                </a:lnTo>
                <a:lnTo>
                  <a:pt x="780288" y="10668"/>
                </a:lnTo>
                <a:lnTo>
                  <a:pt x="714756" y="76200"/>
                </a:lnTo>
                <a:close/>
              </a:path>
              <a:path w="1210309" h="76200">
                <a:moveTo>
                  <a:pt x="752856" y="76200"/>
                </a:moveTo>
                <a:lnTo>
                  <a:pt x="743712" y="67056"/>
                </a:lnTo>
                <a:lnTo>
                  <a:pt x="809244" y="0"/>
                </a:lnTo>
                <a:lnTo>
                  <a:pt x="819912" y="10668"/>
                </a:lnTo>
                <a:lnTo>
                  <a:pt x="752856" y="76200"/>
                </a:lnTo>
                <a:close/>
              </a:path>
              <a:path w="1210309" h="76200">
                <a:moveTo>
                  <a:pt x="792480" y="76200"/>
                </a:moveTo>
                <a:lnTo>
                  <a:pt x="781812" y="67056"/>
                </a:lnTo>
                <a:lnTo>
                  <a:pt x="848868" y="0"/>
                </a:lnTo>
                <a:lnTo>
                  <a:pt x="858012" y="10668"/>
                </a:lnTo>
                <a:lnTo>
                  <a:pt x="792480" y="76200"/>
                </a:lnTo>
                <a:close/>
              </a:path>
              <a:path w="1210309" h="76200">
                <a:moveTo>
                  <a:pt x="832104" y="76200"/>
                </a:moveTo>
                <a:lnTo>
                  <a:pt x="821436" y="67056"/>
                </a:lnTo>
                <a:lnTo>
                  <a:pt x="886968" y="0"/>
                </a:lnTo>
                <a:lnTo>
                  <a:pt x="897636" y="10668"/>
                </a:lnTo>
                <a:lnTo>
                  <a:pt x="832104" y="76200"/>
                </a:lnTo>
                <a:close/>
              </a:path>
              <a:path w="1210309" h="76200">
                <a:moveTo>
                  <a:pt x="870204" y="76200"/>
                </a:moveTo>
                <a:lnTo>
                  <a:pt x="861060" y="67056"/>
                </a:lnTo>
                <a:lnTo>
                  <a:pt x="926592" y="0"/>
                </a:lnTo>
                <a:lnTo>
                  <a:pt x="937260" y="10668"/>
                </a:lnTo>
                <a:lnTo>
                  <a:pt x="870204" y="76200"/>
                </a:lnTo>
                <a:close/>
              </a:path>
              <a:path w="1210309" h="76200">
                <a:moveTo>
                  <a:pt x="909828" y="76200"/>
                </a:moveTo>
                <a:lnTo>
                  <a:pt x="899160" y="67056"/>
                </a:lnTo>
                <a:lnTo>
                  <a:pt x="966216" y="0"/>
                </a:lnTo>
                <a:lnTo>
                  <a:pt x="975360" y="10668"/>
                </a:lnTo>
                <a:lnTo>
                  <a:pt x="909828" y="76200"/>
                </a:lnTo>
                <a:close/>
              </a:path>
              <a:path w="1210309" h="76200">
                <a:moveTo>
                  <a:pt x="949452" y="76200"/>
                </a:moveTo>
                <a:lnTo>
                  <a:pt x="938784" y="67056"/>
                </a:lnTo>
                <a:lnTo>
                  <a:pt x="1004316" y="0"/>
                </a:lnTo>
                <a:lnTo>
                  <a:pt x="1014984" y="10668"/>
                </a:lnTo>
                <a:lnTo>
                  <a:pt x="949452" y="76200"/>
                </a:lnTo>
                <a:close/>
              </a:path>
              <a:path w="1210309" h="76200">
                <a:moveTo>
                  <a:pt x="987552" y="76200"/>
                </a:moveTo>
                <a:lnTo>
                  <a:pt x="978408" y="67056"/>
                </a:lnTo>
                <a:lnTo>
                  <a:pt x="1043940" y="0"/>
                </a:lnTo>
                <a:lnTo>
                  <a:pt x="1054608" y="10668"/>
                </a:lnTo>
                <a:lnTo>
                  <a:pt x="987552" y="76200"/>
                </a:lnTo>
                <a:close/>
              </a:path>
              <a:path w="1210309" h="76200">
                <a:moveTo>
                  <a:pt x="1027176" y="76200"/>
                </a:moveTo>
                <a:lnTo>
                  <a:pt x="1016508" y="67056"/>
                </a:lnTo>
                <a:lnTo>
                  <a:pt x="1083564" y="0"/>
                </a:lnTo>
                <a:lnTo>
                  <a:pt x="1092708" y="10668"/>
                </a:lnTo>
                <a:lnTo>
                  <a:pt x="1027176" y="76200"/>
                </a:lnTo>
                <a:close/>
              </a:path>
              <a:path w="1210309" h="76200">
                <a:moveTo>
                  <a:pt x="1066800" y="76200"/>
                </a:moveTo>
                <a:lnTo>
                  <a:pt x="1056132" y="67056"/>
                </a:lnTo>
                <a:lnTo>
                  <a:pt x="1121664" y="0"/>
                </a:lnTo>
                <a:lnTo>
                  <a:pt x="1132332" y="10668"/>
                </a:lnTo>
                <a:lnTo>
                  <a:pt x="1066800" y="76200"/>
                </a:lnTo>
                <a:close/>
              </a:path>
              <a:path w="1210309" h="76200">
                <a:moveTo>
                  <a:pt x="1104900" y="76200"/>
                </a:moveTo>
                <a:lnTo>
                  <a:pt x="1095756" y="67056"/>
                </a:lnTo>
                <a:lnTo>
                  <a:pt x="1161288" y="0"/>
                </a:lnTo>
                <a:lnTo>
                  <a:pt x="1171956" y="10668"/>
                </a:lnTo>
                <a:lnTo>
                  <a:pt x="1104900" y="76200"/>
                </a:lnTo>
                <a:close/>
              </a:path>
              <a:path w="1210309" h="76200">
                <a:moveTo>
                  <a:pt x="1144524" y="76200"/>
                </a:moveTo>
                <a:lnTo>
                  <a:pt x="1133856" y="67056"/>
                </a:lnTo>
                <a:lnTo>
                  <a:pt x="1200912" y="0"/>
                </a:lnTo>
                <a:lnTo>
                  <a:pt x="1210056" y="10668"/>
                </a:lnTo>
                <a:lnTo>
                  <a:pt x="1144524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3670280" y="3973067"/>
            <a:ext cx="934719" cy="76200"/>
          </a:xfrm>
          <a:custGeom>
            <a:avLst/>
            <a:gdLst/>
            <a:ahLst/>
            <a:cxnLst/>
            <a:rect l="l" t="t" r="r" b="b"/>
            <a:pathLst>
              <a:path w="934719" h="76200">
                <a:moveTo>
                  <a:pt x="10668" y="76200"/>
                </a:moveTo>
                <a:lnTo>
                  <a:pt x="0" y="67056"/>
                </a:lnTo>
                <a:lnTo>
                  <a:pt x="67056" y="0"/>
                </a:lnTo>
                <a:lnTo>
                  <a:pt x="76200" y="10668"/>
                </a:lnTo>
                <a:lnTo>
                  <a:pt x="10668" y="76200"/>
                </a:lnTo>
                <a:close/>
              </a:path>
              <a:path w="934719" h="76200">
                <a:moveTo>
                  <a:pt x="50292" y="76200"/>
                </a:moveTo>
                <a:lnTo>
                  <a:pt x="39624" y="67056"/>
                </a:lnTo>
                <a:lnTo>
                  <a:pt x="105156" y="0"/>
                </a:lnTo>
                <a:lnTo>
                  <a:pt x="115824" y="10668"/>
                </a:lnTo>
                <a:lnTo>
                  <a:pt x="50292" y="76200"/>
                </a:lnTo>
                <a:close/>
              </a:path>
              <a:path w="934719" h="76200">
                <a:moveTo>
                  <a:pt x="88392" y="76200"/>
                </a:moveTo>
                <a:lnTo>
                  <a:pt x="79248" y="67056"/>
                </a:lnTo>
                <a:lnTo>
                  <a:pt x="144780" y="0"/>
                </a:lnTo>
                <a:lnTo>
                  <a:pt x="155448" y="10668"/>
                </a:lnTo>
                <a:lnTo>
                  <a:pt x="88392" y="76200"/>
                </a:lnTo>
                <a:close/>
              </a:path>
              <a:path w="934719" h="76200">
                <a:moveTo>
                  <a:pt x="128016" y="76200"/>
                </a:moveTo>
                <a:lnTo>
                  <a:pt x="117348" y="67056"/>
                </a:lnTo>
                <a:lnTo>
                  <a:pt x="184404" y="0"/>
                </a:lnTo>
                <a:lnTo>
                  <a:pt x="193548" y="10668"/>
                </a:lnTo>
                <a:lnTo>
                  <a:pt x="128016" y="76200"/>
                </a:lnTo>
                <a:close/>
              </a:path>
              <a:path w="934719" h="76200">
                <a:moveTo>
                  <a:pt x="166116" y="76200"/>
                </a:moveTo>
                <a:lnTo>
                  <a:pt x="156972" y="67056"/>
                </a:lnTo>
                <a:lnTo>
                  <a:pt x="222504" y="0"/>
                </a:lnTo>
                <a:lnTo>
                  <a:pt x="233172" y="10668"/>
                </a:lnTo>
                <a:lnTo>
                  <a:pt x="166116" y="76200"/>
                </a:lnTo>
                <a:close/>
              </a:path>
              <a:path w="934719" h="76200">
                <a:moveTo>
                  <a:pt x="205740" y="76200"/>
                </a:moveTo>
                <a:lnTo>
                  <a:pt x="195072" y="67056"/>
                </a:lnTo>
                <a:lnTo>
                  <a:pt x="262128" y="0"/>
                </a:lnTo>
                <a:lnTo>
                  <a:pt x="271272" y="10668"/>
                </a:lnTo>
                <a:lnTo>
                  <a:pt x="205740" y="76200"/>
                </a:lnTo>
                <a:close/>
              </a:path>
              <a:path w="934719" h="76200">
                <a:moveTo>
                  <a:pt x="245364" y="76200"/>
                </a:moveTo>
                <a:lnTo>
                  <a:pt x="234696" y="67056"/>
                </a:lnTo>
                <a:lnTo>
                  <a:pt x="300228" y="0"/>
                </a:lnTo>
                <a:lnTo>
                  <a:pt x="310896" y="10668"/>
                </a:lnTo>
                <a:lnTo>
                  <a:pt x="245364" y="76200"/>
                </a:lnTo>
                <a:close/>
              </a:path>
              <a:path w="934719" h="76200">
                <a:moveTo>
                  <a:pt x="283464" y="76200"/>
                </a:moveTo>
                <a:lnTo>
                  <a:pt x="274320" y="67056"/>
                </a:lnTo>
                <a:lnTo>
                  <a:pt x="339852" y="0"/>
                </a:lnTo>
                <a:lnTo>
                  <a:pt x="350520" y="10668"/>
                </a:lnTo>
                <a:lnTo>
                  <a:pt x="283464" y="76200"/>
                </a:lnTo>
                <a:close/>
              </a:path>
              <a:path w="934719" h="76200">
                <a:moveTo>
                  <a:pt x="323088" y="76200"/>
                </a:moveTo>
                <a:lnTo>
                  <a:pt x="312420" y="67056"/>
                </a:lnTo>
                <a:lnTo>
                  <a:pt x="377952" y="0"/>
                </a:lnTo>
                <a:lnTo>
                  <a:pt x="388620" y="10668"/>
                </a:lnTo>
                <a:lnTo>
                  <a:pt x="323088" y="76200"/>
                </a:lnTo>
                <a:close/>
              </a:path>
              <a:path w="934719" h="76200">
                <a:moveTo>
                  <a:pt x="361188" y="76200"/>
                </a:moveTo>
                <a:lnTo>
                  <a:pt x="352044" y="67056"/>
                </a:lnTo>
                <a:lnTo>
                  <a:pt x="417576" y="0"/>
                </a:lnTo>
                <a:lnTo>
                  <a:pt x="428244" y="10668"/>
                </a:lnTo>
                <a:lnTo>
                  <a:pt x="361188" y="76200"/>
                </a:lnTo>
                <a:close/>
              </a:path>
              <a:path w="934719" h="76200">
                <a:moveTo>
                  <a:pt x="400812" y="76200"/>
                </a:moveTo>
                <a:lnTo>
                  <a:pt x="390144" y="67056"/>
                </a:lnTo>
                <a:lnTo>
                  <a:pt x="457200" y="0"/>
                </a:lnTo>
                <a:lnTo>
                  <a:pt x="466344" y="10668"/>
                </a:lnTo>
                <a:lnTo>
                  <a:pt x="400812" y="76200"/>
                </a:lnTo>
                <a:close/>
              </a:path>
              <a:path w="934719" h="76200">
                <a:moveTo>
                  <a:pt x="438912" y="76200"/>
                </a:moveTo>
                <a:lnTo>
                  <a:pt x="429768" y="67056"/>
                </a:lnTo>
                <a:lnTo>
                  <a:pt x="495300" y="0"/>
                </a:lnTo>
                <a:lnTo>
                  <a:pt x="505968" y="10668"/>
                </a:lnTo>
                <a:lnTo>
                  <a:pt x="438912" y="76200"/>
                </a:lnTo>
                <a:close/>
              </a:path>
              <a:path w="934719" h="76200">
                <a:moveTo>
                  <a:pt x="478536" y="76200"/>
                </a:moveTo>
                <a:lnTo>
                  <a:pt x="467868" y="67056"/>
                </a:lnTo>
                <a:lnTo>
                  <a:pt x="534924" y="0"/>
                </a:lnTo>
                <a:lnTo>
                  <a:pt x="544068" y="10668"/>
                </a:lnTo>
                <a:lnTo>
                  <a:pt x="478536" y="76200"/>
                </a:lnTo>
                <a:close/>
              </a:path>
              <a:path w="934719" h="76200">
                <a:moveTo>
                  <a:pt x="518160" y="76200"/>
                </a:moveTo>
                <a:lnTo>
                  <a:pt x="507492" y="67056"/>
                </a:lnTo>
                <a:lnTo>
                  <a:pt x="573024" y="0"/>
                </a:lnTo>
                <a:lnTo>
                  <a:pt x="583692" y="10668"/>
                </a:lnTo>
                <a:lnTo>
                  <a:pt x="518160" y="76200"/>
                </a:lnTo>
                <a:close/>
              </a:path>
              <a:path w="934719" h="76200">
                <a:moveTo>
                  <a:pt x="556260" y="76200"/>
                </a:moveTo>
                <a:lnTo>
                  <a:pt x="547116" y="67056"/>
                </a:lnTo>
                <a:lnTo>
                  <a:pt x="612648" y="0"/>
                </a:lnTo>
                <a:lnTo>
                  <a:pt x="623316" y="10668"/>
                </a:lnTo>
                <a:lnTo>
                  <a:pt x="556260" y="76200"/>
                </a:lnTo>
                <a:close/>
              </a:path>
              <a:path w="934719" h="76200">
                <a:moveTo>
                  <a:pt x="595884" y="76200"/>
                </a:moveTo>
                <a:lnTo>
                  <a:pt x="585216" y="67056"/>
                </a:lnTo>
                <a:lnTo>
                  <a:pt x="652272" y="0"/>
                </a:lnTo>
                <a:lnTo>
                  <a:pt x="661416" y="10668"/>
                </a:lnTo>
                <a:lnTo>
                  <a:pt x="595884" y="76200"/>
                </a:lnTo>
                <a:close/>
              </a:path>
              <a:path w="934719" h="76200">
                <a:moveTo>
                  <a:pt x="633984" y="76200"/>
                </a:moveTo>
                <a:lnTo>
                  <a:pt x="624840" y="67056"/>
                </a:lnTo>
                <a:lnTo>
                  <a:pt x="690372" y="0"/>
                </a:lnTo>
                <a:lnTo>
                  <a:pt x="701040" y="10668"/>
                </a:lnTo>
                <a:lnTo>
                  <a:pt x="633984" y="76200"/>
                </a:lnTo>
                <a:close/>
              </a:path>
              <a:path w="934719" h="76200">
                <a:moveTo>
                  <a:pt x="673608" y="76200"/>
                </a:moveTo>
                <a:lnTo>
                  <a:pt x="662940" y="67056"/>
                </a:lnTo>
                <a:lnTo>
                  <a:pt x="729996" y="0"/>
                </a:lnTo>
                <a:lnTo>
                  <a:pt x="739140" y="10668"/>
                </a:lnTo>
                <a:lnTo>
                  <a:pt x="673608" y="76200"/>
                </a:lnTo>
                <a:close/>
              </a:path>
              <a:path w="934719" h="76200">
                <a:moveTo>
                  <a:pt x="713232" y="76200"/>
                </a:moveTo>
                <a:lnTo>
                  <a:pt x="702564" y="67056"/>
                </a:lnTo>
                <a:lnTo>
                  <a:pt x="768096" y="0"/>
                </a:lnTo>
                <a:lnTo>
                  <a:pt x="778764" y="10668"/>
                </a:lnTo>
                <a:lnTo>
                  <a:pt x="713232" y="76200"/>
                </a:lnTo>
                <a:close/>
              </a:path>
              <a:path w="934719" h="76200">
                <a:moveTo>
                  <a:pt x="751332" y="76200"/>
                </a:moveTo>
                <a:lnTo>
                  <a:pt x="742188" y="67056"/>
                </a:lnTo>
                <a:lnTo>
                  <a:pt x="807720" y="0"/>
                </a:lnTo>
                <a:lnTo>
                  <a:pt x="818388" y="10668"/>
                </a:lnTo>
                <a:lnTo>
                  <a:pt x="751332" y="76200"/>
                </a:lnTo>
                <a:close/>
              </a:path>
              <a:path w="934719" h="76200">
                <a:moveTo>
                  <a:pt x="790956" y="76200"/>
                </a:moveTo>
                <a:lnTo>
                  <a:pt x="780288" y="67056"/>
                </a:lnTo>
                <a:lnTo>
                  <a:pt x="847344" y="0"/>
                </a:lnTo>
                <a:lnTo>
                  <a:pt x="856488" y="10668"/>
                </a:lnTo>
                <a:lnTo>
                  <a:pt x="790956" y="76200"/>
                </a:lnTo>
                <a:close/>
              </a:path>
              <a:path w="934719" h="76200">
                <a:moveTo>
                  <a:pt x="829056" y="76200"/>
                </a:moveTo>
                <a:lnTo>
                  <a:pt x="819912" y="67056"/>
                </a:lnTo>
                <a:lnTo>
                  <a:pt x="885444" y="0"/>
                </a:lnTo>
                <a:lnTo>
                  <a:pt x="896112" y="10668"/>
                </a:lnTo>
                <a:lnTo>
                  <a:pt x="829056" y="76200"/>
                </a:lnTo>
                <a:close/>
              </a:path>
              <a:path w="934719" h="76200">
                <a:moveTo>
                  <a:pt x="868680" y="76200"/>
                </a:moveTo>
                <a:lnTo>
                  <a:pt x="858012" y="67056"/>
                </a:lnTo>
                <a:lnTo>
                  <a:pt x="925068" y="0"/>
                </a:lnTo>
                <a:lnTo>
                  <a:pt x="934212" y="10668"/>
                </a:lnTo>
                <a:lnTo>
                  <a:pt x="868680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1321796" y="4224527"/>
            <a:ext cx="1321435" cy="76200"/>
          </a:xfrm>
          <a:custGeom>
            <a:avLst/>
            <a:gdLst/>
            <a:ahLst/>
            <a:cxnLst/>
            <a:rect l="l" t="t" r="r" b="b"/>
            <a:pathLst>
              <a:path w="1321434" h="76200">
                <a:moveTo>
                  <a:pt x="10668" y="76200"/>
                </a:moveTo>
                <a:lnTo>
                  <a:pt x="0" y="65532"/>
                </a:lnTo>
                <a:lnTo>
                  <a:pt x="67056" y="0"/>
                </a:lnTo>
                <a:lnTo>
                  <a:pt x="76200" y="9144"/>
                </a:lnTo>
                <a:lnTo>
                  <a:pt x="10668" y="76200"/>
                </a:lnTo>
                <a:close/>
              </a:path>
              <a:path w="1321434" h="76200">
                <a:moveTo>
                  <a:pt x="48768" y="76200"/>
                </a:moveTo>
                <a:lnTo>
                  <a:pt x="39624" y="65532"/>
                </a:lnTo>
                <a:lnTo>
                  <a:pt x="105156" y="0"/>
                </a:lnTo>
                <a:lnTo>
                  <a:pt x="115824" y="9144"/>
                </a:lnTo>
                <a:lnTo>
                  <a:pt x="48768" y="76200"/>
                </a:lnTo>
                <a:close/>
              </a:path>
              <a:path w="1321434" h="76200">
                <a:moveTo>
                  <a:pt x="88392" y="76200"/>
                </a:moveTo>
                <a:lnTo>
                  <a:pt x="77724" y="65532"/>
                </a:lnTo>
                <a:lnTo>
                  <a:pt x="144780" y="0"/>
                </a:lnTo>
                <a:lnTo>
                  <a:pt x="153924" y="9144"/>
                </a:lnTo>
                <a:lnTo>
                  <a:pt x="88392" y="76200"/>
                </a:lnTo>
                <a:close/>
              </a:path>
              <a:path w="1321434" h="76200">
                <a:moveTo>
                  <a:pt x="126492" y="76200"/>
                </a:moveTo>
                <a:lnTo>
                  <a:pt x="117348" y="65532"/>
                </a:lnTo>
                <a:lnTo>
                  <a:pt x="182880" y="0"/>
                </a:lnTo>
                <a:lnTo>
                  <a:pt x="193548" y="9144"/>
                </a:lnTo>
                <a:lnTo>
                  <a:pt x="126492" y="76200"/>
                </a:lnTo>
                <a:close/>
              </a:path>
              <a:path w="1321434" h="76200">
                <a:moveTo>
                  <a:pt x="166116" y="76200"/>
                </a:moveTo>
                <a:lnTo>
                  <a:pt x="155448" y="65532"/>
                </a:lnTo>
                <a:lnTo>
                  <a:pt x="222504" y="0"/>
                </a:lnTo>
                <a:lnTo>
                  <a:pt x="231648" y="9144"/>
                </a:lnTo>
                <a:lnTo>
                  <a:pt x="166116" y="76200"/>
                </a:lnTo>
                <a:close/>
              </a:path>
              <a:path w="1321434" h="76200">
                <a:moveTo>
                  <a:pt x="204216" y="76200"/>
                </a:moveTo>
                <a:lnTo>
                  <a:pt x="195072" y="65532"/>
                </a:lnTo>
                <a:lnTo>
                  <a:pt x="260604" y="0"/>
                </a:lnTo>
                <a:lnTo>
                  <a:pt x="271272" y="9144"/>
                </a:lnTo>
                <a:lnTo>
                  <a:pt x="204216" y="76200"/>
                </a:lnTo>
                <a:close/>
              </a:path>
              <a:path w="1321434" h="76200">
                <a:moveTo>
                  <a:pt x="243840" y="76200"/>
                </a:moveTo>
                <a:lnTo>
                  <a:pt x="233172" y="65532"/>
                </a:lnTo>
                <a:lnTo>
                  <a:pt x="300228" y="0"/>
                </a:lnTo>
                <a:lnTo>
                  <a:pt x="309372" y="9144"/>
                </a:lnTo>
                <a:lnTo>
                  <a:pt x="243840" y="76200"/>
                </a:lnTo>
                <a:close/>
              </a:path>
              <a:path w="1321434" h="76200">
                <a:moveTo>
                  <a:pt x="281940" y="76200"/>
                </a:moveTo>
                <a:lnTo>
                  <a:pt x="272796" y="65532"/>
                </a:lnTo>
                <a:lnTo>
                  <a:pt x="338328" y="0"/>
                </a:lnTo>
                <a:lnTo>
                  <a:pt x="348996" y="9144"/>
                </a:lnTo>
                <a:lnTo>
                  <a:pt x="281940" y="76200"/>
                </a:lnTo>
                <a:close/>
              </a:path>
              <a:path w="1321434" h="76200">
                <a:moveTo>
                  <a:pt x="321564" y="76200"/>
                </a:moveTo>
                <a:lnTo>
                  <a:pt x="310896" y="65532"/>
                </a:lnTo>
                <a:lnTo>
                  <a:pt x="377952" y="0"/>
                </a:lnTo>
                <a:lnTo>
                  <a:pt x="387096" y="9144"/>
                </a:lnTo>
                <a:lnTo>
                  <a:pt x="321564" y="76200"/>
                </a:lnTo>
                <a:close/>
              </a:path>
              <a:path w="1321434" h="76200">
                <a:moveTo>
                  <a:pt x="359664" y="76200"/>
                </a:moveTo>
                <a:lnTo>
                  <a:pt x="350520" y="65532"/>
                </a:lnTo>
                <a:lnTo>
                  <a:pt x="416052" y="0"/>
                </a:lnTo>
                <a:lnTo>
                  <a:pt x="426720" y="9144"/>
                </a:lnTo>
                <a:lnTo>
                  <a:pt x="359664" y="76200"/>
                </a:lnTo>
                <a:close/>
              </a:path>
              <a:path w="1321434" h="76200">
                <a:moveTo>
                  <a:pt x="399288" y="76200"/>
                </a:moveTo>
                <a:lnTo>
                  <a:pt x="388620" y="65532"/>
                </a:lnTo>
                <a:lnTo>
                  <a:pt x="455676" y="0"/>
                </a:lnTo>
                <a:lnTo>
                  <a:pt x="464820" y="9144"/>
                </a:lnTo>
                <a:lnTo>
                  <a:pt x="399288" y="76200"/>
                </a:lnTo>
                <a:close/>
              </a:path>
              <a:path w="1321434" h="76200">
                <a:moveTo>
                  <a:pt x="438912" y="76200"/>
                </a:moveTo>
                <a:lnTo>
                  <a:pt x="428244" y="65532"/>
                </a:lnTo>
                <a:lnTo>
                  <a:pt x="493776" y="0"/>
                </a:lnTo>
                <a:lnTo>
                  <a:pt x="504444" y="9144"/>
                </a:lnTo>
                <a:lnTo>
                  <a:pt x="438912" y="76200"/>
                </a:lnTo>
                <a:close/>
              </a:path>
              <a:path w="1321434" h="76200">
                <a:moveTo>
                  <a:pt x="477012" y="76200"/>
                </a:moveTo>
                <a:lnTo>
                  <a:pt x="466344" y="65532"/>
                </a:lnTo>
                <a:lnTo>
                  <a:pt x="533400" y="0"/>
                </a:lnTo>
                <a:lnTo>
                  <a:pt x="542544" y="9144"/>
                </a:lnTo>
                <a:lnTo>
                  <a:pt x="477012" y="76200"/>
                </a:lnTo>
                <a:close/>
              </a:path>
              <a:path w="1321434" h="76200">
                <a:moveTo>
                  <a:pt x="516636" y="76200"/>
                </a:moveTo>
                <a:lnTo>
                  <a:pt x="505968" y="65532"/>
                </a:lnTo>
                <a:lnTo>
                  <a:pt x="571500" y="0"/>
                </a:lnTo>
                <a:lnTo>
                  <a:pt x="582168" y="9144"/>
                </a:lnTo>
                <a:lnTo>
                  <a:pt x="516636" y="76200"/>
                </a:lnTo>
                <a:close/>
              </a:path>
              <a:path w="1321434" h="76200">
                <a:moveTo>
                  <a:pt x="554736" y="76200"/>
                </a:moveTo>
                <a:lnTo>
                  <a:pt x="544068" y="65532"/>
                </a:lnTo>
                <a:lnTo>
                  <a:pt x="611124" y="0"/>
                </a:lnTo>
                <a:lnTo>
                  <a:pt x="620268" y="9144"/>
                </a:lnTo>
                <a:lnTo>
                  <a:pt x="554736" y="76200"/>
                </a:lnTo>
                <a:close/>
              </a:path>
              <a:path w="1321434" h="76200">
                <a:moveTo>
                  <a:pt x="594360" y="76200"/>
                </a:moveTo>
                <a:lnTo>
                  <a:pt x="583692" y="65532"/>
                </a:lnTo>
                <a:lnTo>
                  <a:pt x="649224" y="0"/>
                </a:lnTo>
                <a:lnTo>
                  <a:pt x="659892" y="9144"/>
                </a:lnTo>
                <a:lnTo>
                  <a:pt x="594360" y="76200"/>
                </a:lnTo>
                <a:close/>
              </a:path>
              <a:path w="1321434" h="76200">
                <a:moveTo>
                  <a:pt x="632460" y="76200"/>
                </a:moveTo>
                <a:lnTo>
                  <a:pt x="623316" y="65532"/>
                </a:lnTo>
                <a:lnTo>
                  <a:pt x="688848" y="0"/>
                </a:lnTo>
                <a:lnTo>
                  <a:pt x="699516" y="9144"/>
                </a:lnTo>
                <a:lnTo>
                  <a:pt x="632460" y="76200"/>
                </a:lnTo>
                <a:close/>
              </a:path>
              <a:path w="1321434" h="76200">
                <a:moveTo>
                  <a:pt x="672084" y="76200"/>
                </a:moveTo>
                <a:lnTo>
                  <a:pt x="661416" y="65532"/>
                </a:lnTo>
                <a:lnTo>
                  <a:pt x="726948" y="0"/>
                </a:lnTo>
                <a:lnTo>
                  <a:pt x="737616" y="9144"/>
                </a:lnTo>
                <a:lnTo>
                  <a:pt x="672084" y="76200"/>
                </a:lnTo>
                <a:close/>
              </a:path>
              <a:path w="1321434" h="76200">
                <a:moveTo>
                  <a:pt x="710184" y="76200"/>
                </a:moveTo>
                <a:lnTo>
                  <a:pt x="701040" y="65532"/>
                </a:lnTo>
                <a:lnTo>
                  <a:pt x="766572" y="0"/>
                </a:lnTo>
                <a:lnTo>
                  <a:pt x="777240" y="9144"/>
                </a:lnTo>
                <a:lnTo>
                  <a:pt x="710184" y="76200"/>
                </a:lnTo>
                <a:close/>
              </a:path>
              <a:path w="1321434" h="76200">
                <a:moveTo>
                  <a:pt x="749808" y="76200"/>
                </a:moveTo>
                <a:lnTo>
                  <a:pt x="739140" y="65532"/>
                </a:lnTo>
                <a:lnTo>
                  <a:pt x="804672" y="0"/>
                </a:lnTo>
                <a:lnTo>
                  <a:pt x="815340" y="9144"/>
                </a:lnTo>
                <a:lnTo>
                  <a:pt x="749808" y="76200"/>
                </a:lnTo>
                <a:close/>
              </a:path>
              <a:path w="1321434" h="76200">
                <a:moveTo>
                  <a:pt x="787908" y="76200"/>
                </a:moveTo>
                <a:lnTo>
                  <a:pt x="778764" y="65532"/>
                </a:lnTo>
                <a:lnTo>
                  <a:pt x="844296" y="0"/>
                </a:lnTo>
                <a:lnTo>
                  <a:pt x="854964" y="9144"/>
                </a:lnTo>
                <a:lnTo>
                  <a:pt x="787908" y="76200"/>
                </a:lnTo>
                <a:close/>
              </a:path>
              <a:path w="1321434" h="76200">
                <a:moveTo>
                  <a:pt x="827532" y="76200"/>
                </a:moveTo>
                <a:lnTo>
                  <a:pt x="816864" y="65532"/>
                </a:lnTo>
                <a:lnTo>
                  <a:pt x="882396" y="0"/>
                </a:lnTo>
                <a:lnTo>
                  <a:pt x="893064" y="9144"/>
                </a:lnTo>
                <a:lnTo>
                  <a:pt x="827532" y="76200"/>
                </a:lnTo>
                <a:close/>
              </a:path>
              <a:path w="1321434" h="76200">
                <a:moveTo>
                  <a:pt x="865632" y="76200"/>
                </a:moveTo>
                <a:lnTo>
                  <a:pt x="856488" y="65532"/>
                </a:lnTo>
                <a:lnTo>
                  <a:pt x="922020" y="0"/>
                </a:lnTo>
                <a:lnTo>
                  <a:pt x="932688" y="9144"/>
                </a:lnTo>
                <a:lnTo>
                  <a:pt x="865632" y="76200"/>
                </a:lnTo>
                <a:close/>
              </a:path>
              <a:path w="1321434" h="76200">
                <a:moveTo>
                  <a:pt x="905256" y="76200"/>
                </a:moveTo>
                <a:lnTo>
                  <a:pt x="894588" y="65532"/>
                </a:lnTo>
                <a:lnTo>
                  <a:pt x="961644" y="0"/>
                </a:lnTo>
                <a:lnTo>
                  <a:pt x="970788" y="9144"/>
                </a:lnTo>
                <a:lnTo>
                  <a:pt x="905256" y="76200"/>
                </a:lnTo>
                <a:close/>
              </a:path>
              <a:path w="1321434" h="76200">
                <a:moveTo>
                  <a:pt x="943356" y="76200"/>
                </a:moveTo>
                <a:lnTo>
                  <a:pt x="934212" y="65532"/>
                </a:lnTo>
                <a:lnTo>
                  <a:pt x="999744" y="0"/>
                </a:lnTo>
                <a:lnTo>
                  <a:pt x="1010412" y="9144"/>
                </a:lnTo>
                <a:lnTo>
                  <a:pt x="943356" y="76200"/>
                </a:lnTo>
                <a:close/>
              </a:path>
              <a:path w="1321434" h="76200">
                <a:moveTo>
                  <a:pt x="982980" y="76200"/>
                </a:moveTo>
                <a:lnTo>
                  <a:pt x="972312" y="65532"/>
                </a:lnTo>
                <a:lnTo>
                  <a:pt x="1039368" y="0"/>
                </a:lnTo>
                <a:lnTo>
                  <a:pt x="1048512" y="9144"/>
                </a:lnTo>
                <a:lnTo>
                  <a:pt x="982980" y="76200"/>
                </a:lnTo>
                <a:close/>
              </a:path>
              <a:path w="1321434" h="76200">
                <a:moveTo>
                  <a:pt x="1021080" y="76200"/>
                </a:moveTo>
                <a:lnTo>
                  <a:pt x="1011936" y="65532"/>
                </a:lnTo>
                <a:lnTo>
                  <a:pt x="1077468" y="0"/>
                </a:lnTo>
                <a:lnTo>
                  <a:pt x="1088136" y="9144"/>
                </a:lnTo>
                <a:lnTo>
                  <a:pt x="1021080" y="76200"/>
                </a:lnTo>
                <a:close/>
              </a:path>
              <a:path w="1321434" h="76200">
                <a:moveTo>
                  <a:pt x="1060704" y="76200"/>
                </a:moveTo>
                <a:lnTo>
                  <a:pt x="1050036" y="65532"/>
                </a:lnTo>
                <a:lnTo>
                  <a:pt x="1117092" y="0"/>
                </a:lnTo>
                <a:lnTo>
                  <a:pt x="1126236" y="9144"/>
                </a:lnTo>
                <a:lnTo>
                  <a:pt x="1060704" y="76200"/>
                </a:lnTo>
                <a:close/>
              </a:path>
              <a:path w="1321434" h="76200">
                <a:moveTo>
                  <a:pt x="1098804" y="76200"/>
                </a:moveTo>
                <a:lnTo>
                  <a:pt x="1089660" y="65532"/>
                </a:lnTo>
                <a:lnTo>
                  <a:pt x="1155192" y="0"/>
                </a:lnTo>
                <a:lnTo>
                  <a:pt x="1165860" y="9144"/>
                </a:lnTo>
                <a:lnTo>
                  <a:pt x="1098804" y="76200"/>
                </a:lnTo>
                <a:close/>
              </a:path>
              <a:path w="1321434" h="76200">
                <a:moveTo>
                  <a:pt x="1138428" y="76200"/>
                </a:moveTo>
                <a:lnTo>
                  <a:pt x="1127760" y="65532"/>
                </a:lnTo>
                <a:lnTo>
                  <a:pt x="1194816" y="0"/>
                </a:lnTo>
                <a:lnTo>
                  <a:pt x="1203960" y="9144"/>
                </a:lnTo>
                <a:lnTo>
                  <a:pt x="1138428" y="76200"/>
                </a:lnTo>
                <a:close/>
              </a:path>
              <a:path w="1321434" h="76200">
                <a:moveTo>
                  <a:pt x="1176528" y="76200"/>
                </a:moveTo>
                <a:lnTo>
                  <a:pt x="1167384" y="65532"/>
                </a:lnTo>
                <a:lnTo>
                  <a:pt x="1232916" y="0"/>
                </a:lnTo>
                <a:lnTo>
                  <a:pt x="1243584" y="9144"/>
                </a:lnTo>
                <a:lnTo>
                  <a:pt x="1176528" y="76200"/>
                </a:lnTo>
                <a:close/>
              </a:path>
              <a:path w="1321434" h="76200">
                <a:moveTo>
                  <a:pt x="1216152" y="76200"/>
                </a:moveTo>
                <a:lnTo>
                  <a:pt x="1205484" y="65532"/>
                </a:lnTo>
                <a:lnTo>
                  <a:pt x="1272540" y="0"/>
                </a:lnTo>
                <a:lnTo>
                  <a:pt x="1281684" y="9144"/>
                </a:lnTo>
                <a:lnTo>
                  <a:pt x="1216152" y="76200"/>
                </a:lnTo>
                <a:close/>
              </a:path>
              <a:path w="1321434" h="76200">
                <a:moveTo>
                  <a:pt x="1254252" y="76200"/>
                </a:moveTo>
                <a:lnTo>
                  <a:pt x="1245108" y="65532"/>
                </a:lnTo>
                <a:lnTo>
                  <a:pt x="1310640" y="0"/>
                </a:lnTo>
                <a:lnTo>
                  <a:pt x="1321308" y="9144"/>
                </a:lnTo>
                <a:lnTo>
                  <a:pt x="1254252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2921996" y="5913120"/>
            <a:ext cx="1579245" cy="76200"/>
          </a:xfrm>
          <a:custGeom>
            <a:avLst/>
            <a:gdLst/>
            <a:ahLst/>
            <a:cxnLst/>
            <a:rect l="l" t="t" r="r" b="b"/>
            <a:pathLst>
              <a:path w="1579244" h="76200">
                <a:moveTo>
                  <a:pt x="10668" y="76200"/>
                </a:moveTo>
                <a:lnTo>
                  <a:pt x="0" y="67056"/>
                </a:lnTo>
                <a:lnTo>
                  <a:pt x="67056" y="0"/>
                </a:lnTo>
                <a:lnTo>
                  <a:pt x="76200" y="10668"/>
                </a:lnTo>
                <a:lnTo>
                  <a:pt x="10668" y="76200"/>
                </a:lnTo>
                <a:close/>
              </a:path>
              <a:path w="1579244" h="76200">
                <a:moveTo>
                  <a:pt x="48768" y="76200"/>
                </a:moveTo>
                <a:lnTo>
                  <a:pt x="38100" y="67056"/>
                </a:lnTo>
                <a:lnTo>
                  <a:pt x="105156" y="0"/>
                </a:lnTo>
                <a:lnTo>
                  <a:pt x="114300" y="10668"/>
                </a:lnTo>
                <a:lnTo>
                  <a:pt x="48768" y="76200"/>
                </a:lnTo>
                <a:close/>
              </a:path>
              <a:path w="1579244" h="76200">
                <a:moveTo>
                  <a:pt x="86868" y="76200"/>
                </a:moveTo>
                <a:lnTo>
                  <a:pt x="77724" y="67056"/>
                </a:lnTo>
                <a:lnTo>
                  <a:pt x="143256" y="0"/>
                </a:lnTo>
                <a:lnTo>
                  <a:pt x="153924" y="10668"/>
                </a:lnTo>
                <a:lnTo>
                  <a:pt x="86868" y="76200"/>
                </a:lnTo>
                <a:close/>
              </a:path>
              <a:path w="1579244" h="76200">
                <a:moveTo>
                  <a:pt x="126492" y="76200"/>
                </a:moveTo>
                <a:lnTo>
                  <a:pt x="115824" y="67056"/>
                </a:lnTo>
                <a:lnTo>
                  <a:pt x="181356" y="0"/>
                </a:lnTo>
                <a:lnTo>
                  <a:pt x="192024" y="10668"/>
                </a:lnTo>
                <a:lnTo>
                  <a:pt x="126492" y="76200"/>
                </a:lnTo>
                <a:close/>
              </a:path>
              <a:path w="1579244" h="76200">
                <a:moveTo>
                  <a:pt x="164592" y="76200"/>
                </a:moveTo>
                <a:lnTo>
                  <a:pt x="153924" y="67056"/>
                </a:lnTo>
                <a:lnTo>
                  <a:pt x="220980" y="0"/>
                </a:lnTo>
                <a:lnTo>
                  <a:pt x="230124" y="10668"/>
                </a:lnTo>
                <a:lnTo>
                  <a:pt x="164592" y="76200"/>
                </a:lnTo>
                <a:close/>
              </a:path>
              <a:path w="1579244" h="76200">
                <a:moveTo>
                  <a:pt x="202692" y="76200"/>
                </a:moveTo>
                <a:lnTo>
                  <a:pt x="192024" y="67056"/>
                </a:lnTo>
                <a:lnTo>
                  <a:pt x="259080" y="0"/>
                </a:lnTo>
                <a:lnTo>
                  <a:pt x="268224" y="10668"/>
                </a:lnTo>
                <a:lnTo>
                  <a:pt x="202692" y="76200"/>
                </a:lnTo>
                <a:close/>
              </a:path>
              <a:path w="1579244" h="76200">
                <a:moveTo>
                  <a:pt x="240792" y="76200"/>
                </a:moveTo>
                <a:lnTo>
                  <a:pt x="231648" y="67056"/>
                </a:lnTo>
                <a:lnTo>
                  <a:pt x="297180" y="0"/>
                </a:lnTo>
                <a:lnTo>
                  <a:pt x="307848" y="10668"/>
                </a:lnTo>
                <a:lnTo>
                  <a:pt x="240792" y="76200"/>
                </a:lnTo>
                <a:close/>
              </a:path>
              <a:path w="1579244" h="76200">
                <a:moveTo>
                  <a:pt x="280416" y="76200"/>
                </a:moveTo>
                <a:lnTo>
                  <a:pt x="269748" y="67056"/>
                </a:lnTo>
                <a:lnTo>
                  <a:pt x="335280" y="0"/>
                </a:lnTo>
                <a:lnTo>
                  <a:pt x="345948" y="10668"/>
                </a:lnTo>
                <a:lnTo>
                  <a:pt x="280416" y="76200"/>
                </a:lnTo>
                <a:close/>
              </a:path>
              <a:path w="1579244" h="76200">
                <a:moveTo>
                  <a:pt x="318516" y="76200"/>
                </a:moveTo>
                <a:lnTo>
                  <a:pt x="307848" y="67056"/>
                </a:lnTo>
                <a:lnTo>
                  <a:pt x="374904" y="0"/>
                </a:lnTo>
                <a:lnTo>
                  <a:pt x="384048" y="10668"/>
                </a:lnTo>
                <a:lnTo>
                  <a:pt x="318516" y="76200"/>
                </a:lnTo>
                <a:close/>
              </a:path>
              <a:path w="1579244" h="76200">
                <a:moveTo>
                  <a:pt x="356616" y="76200"/>
                </a:moveTo>
                <a:lnTo>
                  <a:pt x="347472" y="67056"/>
                </a:lnTo>
                <a:lnTo>
                  <a:pt x="413004" y="0"/>
                </a:lnTo>
                <a:lnTo>
                  <a:pt x="423672" y="10668"/>
                </a:lnTo>
                <a:lnTo>
                  <a:pt x="356616" y="76200"/>
                </a:lnTo>
                <a:close/>
              </a:path>
              <a:path w="1579244" h="76200">
                <a:moveTo>
                  <a:pt x="394716" y="76200"/>
                </a:moveTo>
                <a:lnTo>
                  <a:pt x="385572" y="67056"/>
                </a:lnTo>
                <a:lnTo>
                  <a:pt x="451104" y="0"/>
                </a:lnTo>
                <a:lnTo>
                  <a:pt x="461772" y="10668"/>
                </a:lnTo>
                <a:lnTo>
                  <a:pt x="394716" y="76200"/>
                </a:lnTo>
                <a:close/>
              </a:path>
              <a:path w="1579244" h="76200">
                <a:moveTo>
                  <a:pt x="434340" y="76200"/>
                </a:moveTo>
                <a:lnTo>
                  <a:pt x="423672" y="67056"/>
                </a:lnTo>
                <a:lnTo>
                  <a:pt x="489204" y="0"/>
                </a:lnTo>
                <a:lnTo>
                  <a:pt x="499872" y="10668"/>
                </a:lnTo>
                <a:lnTo>
                  <a:pt x="434340" y="76200"/>
                </a:lnTo>
                <a:close/>
              </a:path>
              <a:path w="1579244" h="76200">
                <a:moveTo>
                  <a:pt x="472440" y="76200"/>
                </a:moveTo>
                <a:lnTo>
                  <a:pt x="461772" y="67056"/>
                </a:lnTo>
                <a:lnTo>
                  <a:pt x="528828" y="0"/>
                </a:lnTo>
                <a:lnTo>
                  <a:pt x="537972" y="10668"/>
                </a:lnTo>
                <a:lnTo>
                  <a:pt x="472440" y="76200"/>
                </a:lnTo>
                <a:close/>
              </a:path>
              <a:path w="1579244" h="76200">
                <a:moveTo>
                  <a:pt x="510540" y="76200"/>
                </a:moveTo>
                <a:lnTo>
                  <a:pt x="501396" y="67056"/>
                </a:lnTo>
                <a:lnTo>
                  <a:pt x="566928" y="0"/>
                </a:lnTo>
                <a:lnTo>
                  <a:pt x="577596" y="10668"/>
                </a:lnTo>
                <a:lnTo>
                  <a:pt x="510540" y="76200"/>
                </a:lnTo>
                <a:close/>
              </a:path>
              <a:path w="1579244" h="76200">
                <a:moveTo>
                  <a:pt x="548640" y="76200"/>
                </a:moveTo>
                <a:lnTo>
                  <a:pt x="539496" y="67056"/>
                </a:lnTo>
                <a:lnTo>
                  <a:pt x="605028" y="0"/>
                </a:lnTo>
                <a:lnTo>
                  <a:pt x="615696" y="10668"/>
                </a:lnTo>
                <a:lnTo>
                  <a:pt x="548640" y="76200"/>
                </a:lnTo>
                <a:close/>
              </a:path>
              <a:path w="1579244" h="76200">
                <a:moveTo>
                  <a:pt x="588264" y="76200"/>
                </a:moveTo>
                <a:lnTo>
                  <a:pt x="577596" y="67056"/>
                </a:lnTo>
                <a:lnTo>
                  <a:pt x="644652" y="0"/>
                </a:lnTo>
                <a:lnTo>
                  <a:pt x="653796" y="10668"/>
                </a:lnTo>
                <a:lnTo>
                  <a:pt x="588264" y="76200"/>
                </a:lnTo>
                <a:close/>
              </a:path>
              <a:path w="1579244" h="76200">
                <a:moveTo>
                  <a:pt x="626364" y="76200"/>
                </a:moveTo>
                <a:lnTo>
                  <a:pt x="615696" y="67056"/>
                </a:lnTo>
                <a:lnTo>
                  <a:pt x="682752" y="0"/>
                </a:lnTo>
                <a:lnTo>
                  <a:pt x="691896" y="10668"/>
                </a:lnTo>
                <a:lnTo>
                  <a:pt x="626364" y="76200"/>
                </a:lnTo>
                <a:close/>
              </a:path>
              <a:path w="1579244" h="76200">
                <a:moveTo>
                  <a:pt x="664464" y="76200"/>
                </a:moveTo>
                <a:lnTo>
                  <a:pt x="655320" y="67056"/>
                </a:lnTo>
                <a:lnTo>
                  <a:pt x="720852" y="0"/>
                </a:lnTo>
                <a:lnTo>
                  <a:pt x="731520" y="10668"/>
                </a:lnTo>
                <a:lnTo>
                  <a:pt x="664464" y="76200"/>
                </a:lnTo>
                <a:close/>
              </a:path>
              <a:path w="1579244" h="76200">
                <a:moveTo>
                  <a:pt x="704088" y="76200"/>
                </a:moveTo>
                <a:lnTo>
                  <a:pt x="693420" y="67056"/>
                </a:lnTo>
                <a:lnTo>
                  <a:pt x="758952" y="0"/>
                </a:lnTo>
                <a:lnTo>
                  <a:pt x="769620" y="10668"/>
                </a:lnTo>
                <a:lnTo>
                  <a:pt x="704088" y="76200"/>
                </a:lnTo>
                <a:close/>
              </a:path>
              <a:path w="1579244" h="76200">
                <a:moveTo>
                  <a:pt x="742188" y="76200"/>
                </a:moveTo>
                <a:lnTo>
                  <a:pt x="731520" y="67056"/>
                </a:lnTo>
                <a:lnTo>
                  <a:pt x="798576" y="0"/>
                </a:lnTo>
                <a:lnTo>
                  <a:pt x="807720" y="10668"/>
                </a:lnTo>
                <a:lnTo>
                  <a:pt x="742188" y="76200"/>
                </a:lnTo>
                <a:close/>
              </a:path>
              <a:path w="1579244" h="76200">
                <a:moveTo>
                  <a:pt x="780288" y="76200"/>
                </a:moveTo>
                <a:lnTo>
                  <a:pt x="769620" y="67056"/>
                </a:lnTo>
                <a:lnTo>
                  <a:pt x="836676" y="0"/>
                </a:lnTo>
                <a:lnTo>
                  <a:pt x="845820" y="10668"/>
                </a:lnTo>
                <a:lnTo>
                  <a:pt x="780288" y="76200"/>
                </a:lnTo>
                <a:close/>
              </a:path>
              <a:path w="1579244" h="76200">
                <a:moveTo>
                  <a:pt x="818388" y="76200"/>
                </a:moveTo>
                <a:lnTo>
                  <a:pt x="809244" y="67056"/>
                </a:lnTo>
                <a:lnTo>
                  <a:pt x="874776" y="0"/>
                </a:lnTo>
                <a:lnTo>
                  <a:pt x="885444" y="10668"/>
                </a:lnTo>
                <a:lnTo>
                  <a:pt x="818388" y="76200"/>
                </a:lnTo>
                <a:close/>
              </a:path>
              <a:path w="1579244" h="76200">
                <a:moveTo>
                  <a:pt x="858012" y="76200"/>
                </a:moveTo>
                <a:lnTo>
                  <a:pt x="847344" y="67056"/>
                </a:lnTo>
                <a:lnTo>
                  <a:pt x="912876" y="0"/>
                </a:lnTo>
                <a:lnTo>
                  <a:pt x="923544" y="10668"/>
                </a:lnTo>
                <a:lnTo>
                  <a:pt x="858012" y="76200"/>
                </a:lnTo>
                <a:close/>
              </a:path>
              <a:path w="1579244" h="76200">
                <a:moveTo>
                  <a:pt x="896112" y="76200"/>
                </a:moveTo>
                <a:lnTo>
                  <a:pt x="885444" y="67056"/>
                </a:lnTo>
                <a:lnTo>
                  <a:pt x="952500" y="0"/>
                </a:lnTo>
                <a:lnTo>
                  <a:pt x="961644" y="10668"/>
                </a:lnTo>
                <a:lnTo>
                  <a:pt x="896112" y="76200"/>
                </a:lnTo>
                <a:close/>
              </a:path>
              <a:path w="1579244" h="76200">
                <a:moveTo>
                  <a:pt x="934212" y="76200"/>
                </a:moveTo>
                <a:lnTo>
                  <a:pt x="925068" y="67056"/>
                </a:lnTo>
                <a:lnTo>
                  <a:pt x="990600" y="0"/>
                </a:lnTo>
                <a:lnTo>
                  <a:pt x="1001268" y="10668"/>
                </a:lnTo>
                <a:lnTo>
                  <a:pt x="934212" y="76200"/>
                </a:lnTo>
                <a:close/>
              </a:path>
              <a:path w="1579244" h="76200">
                <a:moveTo>
                  <a:pt x="972312" y="76200"/>
                </a:moveTo>
                <a:lnTo>
                  <a:pt x="963168" y="67056"/>
                </a:lnTo>
                <a:lnTo>
                  <a:pt x="1028700" y="0"/>
                </a:lnTo>
                <a:lnTo>
                  <a:pt x="1039368" y="10668"/>
                </a:lnTo>
                <a:lnTo>
                  <a:pt x="972312" y="76200"/>
                </a:lnTo>
                <a:close/>
              </a:path>
              <a:path w="1579244" h="76200">
                <a:moveTo>
                  <a:pt x="1011936" y="76200"/>
                </a:moveTo>
                <a:lnTo>
                  <a:pt x="1001268" y="67056"/>
                </a:lnTo>
                <a:lnTo>
                  <a:pt x="1066800" y="0"/>
                </a:lnTo>
                <a:lnTo>
                  <a:pt x="1077468" y="10668"/>
                </a:lnTo>
                <a:lnTo>
                  <a:pt x="1011936" y="76200"/>
                </a:lnTo>
                <a:close/>
              </a:path>
              <a:path w="1579244" h="76200">
                <a:moveTo>
                  <a:pt x="1050036" y="76200"/>
                </a:moveTo>
                <a:lnTo>
                  <a:pt x="1039368" y="67056"/>
                </a:lnTo>
                <a:lnTo>
                  <a:pt x="1106424" y="0"/>
                </a:lnTo>
                <a:lnTo>
                  <a:pt x="1115568" y="10668"/>
                </a:lnTo>
                <a:lnTo>
                  <a:pt x="1050036" y="76200"/>
                </a:lnTo>
                <a:close/>
              </a:path>
              <a:path w="1579244" h="76200">
                <a:moveTo>
                  <a:pt x="1088136" y="76200"/>
                </a:moveTo>
                <a:lnTo>
                  <a:pt x="1078992" y="67056"/>
                </a:lnTo>
                <a:lnTo>
                  <a:pt x="1144524" y="0"/>
                </a:lnTo>
                <a:lnTo>
                  <a:pt x="1155192" y="10668"/>
                </a:lnTo>
                <a:lnTo>
                  <a:pt x="1088136" y="76200"/>
                </a:lnTo>
                <a:close/>
              </a:path>
              <a:path w="1579244" h="76200">
                <a:moveTo>
                  <a:pt x="1126236" y="76200"/>
                </a:moveTo>
                <a:lnTo>
                  <a:pt x="1117092" y="67056"/>
                </a:lnTo>
                <a:lnTo>
                  <a:pt x="1182624" y="0"/>
                </a:lnTo>
                <a:lnTo>
                  <a:pt x="1193292" y="10668"/>
                </a:lnTo>
                <a:lnTo>
                  <a:pt x="1126236" y="76200"/>
                </a:lnTo>
                <a:close/>
              </a:path>
              <a:path w="1579244" h="76200">
                <a:moveTo>
                  <a:pt x="1165860" y="76200"/>
                </a:moveTo>
                <a:lnTo>
                  <a:pt x="1155192" y="67056"/>
                </a:lnTo>
                <a:lnTo>
                  <a:pt x="1222248" y="0"/>
                </a:lnTo>
                <a:lnTo>
                  <a:pt x="1231392" y="10668"/>
                </a:lnTo>
                <a:lnTo>
                  <a:pt x="1165860" y="76200"/>
                </a:lnTo>
                <a:close/>
              </a:path>
              <a:path w="1579244" h="76200">
                <a:moveTo>
                  <a:pt x="1203960" y="76200"/>
                </a:moveTo>
                <a:lnTo>
                  <a:pt x="1193292" y="67056"/>
                </a:lnTo>
                <a:lnTo>
                  <a:pt x="1260348" y="0"/>
                </a:lnTo>
                <a:lnTo>
                  <a:pt x="1269492" y="10668"/>
                </a:lnTo>
                <a:lnTo>
                  <a:pt x="1203960" y="76200"/>
                </a:lnTo>
                <a:close/>
              </a:path>
              <a:path w="1579244" h="76200">
                <a:moveTo>
                  <a:pt x="1242060" y="76200"/>
                </a:moveTo>
                <a:lnTo>
                  <a:pt x="1232916" y="67056"/>
                </a:lnTo>
                <a:lnTo>
                  <a:pt x="1298448" y="0"/>
                </a:lnTo>
                <a:lnTo>
                  <a:pt x="1309116" y="10668"/>
                </a:lnTo>
                <a:lnTo>
                  <a:pt x="1242060" y="76200"/>
                </a:lnTo>
                <a:close/>
              </a:path>
              <a:path w="1579244" h="76200">
                <a:moveTo>
                  <a:pt x="1281684" y="76200"/>
                </a:moveTo>
                <a:lnTo>
                  <a:pt x="1271016" y="67056"/>
                </a:lnTo>
                <a:lnTo>
                  <a:pt x="1336548" y="0"/>
                </a:lnTo>
                <a:lnTo>
                  <a:pt x="1347216" y="10668"/>
                </a:lnTo>
                <a:lnTo>
                  <a:pt x="1281684" y="76200"/>
                </a:lnTo>
                <a:close/>
              </a:path>
              <a:path w="1579244" h="76200">
                <a:moveTo>
                  <a:pt x="1319784" y="76200"/>
                </a:moveTo>
                <a:lnTo>
                  <a:pt x="1309116" y="67056"/>
                </a:lnTo>
                <a:lnTo>
                  <a:pt x="1376172" y="0"/>
                </a:lnTo>
                <a:lnTo>
                  <a:pt x="1385316" y="10668"/>
                </a:lnTo>
                <a:lnTo>
                  <a:pt x="1319784" y="76200"/>
                </a:lnTo>
                <a:close/>
              </a:path>
              <a:path w="1579244" h="76200">
                <a:moveTo>
                  <a:pt x="1357884" y="76200"/>
                </a:moveTo>
                <a:lnTo>
                  <a:pt x="1347216" y="67056"/>
                </a:lnTo>
                <a:lnTo>
                  <a:pt x="1414272" y="0"/>
                </a:lnTo>
                <a:lnTo>
                  <a:pt x="1423416" y="10668"/>
                </a:lnTo>
                <a:lnTo>
                  <a:pt x="1357884" y="76200"/>
                </a:lnTo>
                <a:close/>
              </a:path>
              <a:path w="1579244" h="76200">
                <a:moveTo>
                  <a:pt x="1395984" y="76200"/>
                </a:moveTo>
                <a:lnTo>
                  <a:pt x="1386840" y="67056"/>
                </a:lnTo>
                <a:lnTo>
                  <a:pt x="1452372" y="0"/>
                </a:lnTo>
                <a:lnTo>
                  <a:pt x="1463040" y="10668"/>
                </a:lnTo>
                <a:lnTo>
                  <a:pt x="1395984" y="76200"/>
                </a:lnTo>
                <a:close/>
              </a:path>
              <a:path w="1579244" h="76200">
                <a:moveTo>
                  <a:pt x="1435608" y="76200"/>
                </a:moveTo>
                <a:lnTo>
                  <a:pt x="1424940" y="67056"/>
                </a:lnTo>
                <a:lnTo>
                  <a:pt x="1490472" y="0"/>
                </a:lnTo>
                <a:lnTo>
                  <a:pt x="1501140" y="10668"/>
                </a:lnTo>
                <a:lnTo>
                  <a:pt x="1435608" y="76200"/>
                </a:lnTo>
                <a:close/>
              </a:path>
              <a:path w="1579244" h="76200">
                <a:moveTo>
                  <a:pt x="1473708" y="76200"/>
                </a:moveTo>
                <a:lnTo>
                  <a:pt x="1463040" y="67056"/>
                </a:lnTo>
                <a:lnTo>
                  <a:pt x="1530096" y="0"/>
                </a:lnTo>
                <a:lnTo>
                  <a:pt x="1539240" y="10668"/>
                </a:lnTo>
                <a:lnTo>
                  <a:pt x="1473708" y="76200"/>
                </a:lnTo>
                <a:close/>
              </a:path>
              <a:path w="1579244" h="76200">
                <a:moveTo>
                  <a:pt x="1511808" y="76200"/>
                </a:moveTo>
                <a:lnTo>
                  <a:pt x="1502664" y="67056"/>
                </a:lnTo>
                <a:lnTo>
                  <a:pt x="1568196" y="0"/>
                </a:lnTo>
                <a:lnTo>
                  <a:pt x="1578864" y="10668"/>
                </a:lnTo>
                <a:lnTo>
                  <a:pt x="1511808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1340083" y="8459723"/>
            <a:ext cx="1673860" cy="76200"/>
          </a:xfrm>
          <a:custGeom>
            <a:avLst/>
            <a:gdLst/>
            <a:ahLst/>
            <a:cxnLst/>
            <a:rect l="l" t="t" r="r" b="b"/>
            <a:pathLst>
              <a:path w="1673859" h="76200">
                <a:moveTo>
                  <a:pt x="9144" y="76200"/>
                </a:moveTo>
                <a:lnTo>
                  <a:pt x="0" y="65532"/>
                </a:lnTo>
                <a:lnTo>
                  <a:pt x="65532" y="0"/>
                </a:lnTo>
                <a:lnTo>
                  <a:pt x="76200" y="10668"/>
                </a:lnTo>
                <a:lnTo>
                  <a:pt x="9144" y="76200"/>
                </a:lnTo>
                <a:close/>
              </a:path>
              <a:path w="1673859" h="76200">
                <a:moveTo>
                  <a:pt x="48768" y="76200"/>
                </a:moveTo>
                <a:lnTo>
                  <a:pt x="38100" y="65532"/>
                </a:lnTo>
                <a:lnTo>
                  <a:pt x="105156" y="0"/>
                </a:lnTo>
                <a:lnTo>
                  <a:pt x="114300" y="10668"/>
                </a:lnTo>
                <a:lnTo>
                  <a:pt x="48768" y="76200"/>
                </a:lnTo>
                <a:close/>
              </a:path>
              <a:path w="1673859" h="76200">
                <a:moveTo>
                  <a:pt x="86868" y="76200"/>
                </a:moveTo>
                <a:lnTo>
                  <a:pt x="77724" y="65532"/>
                </a:lnTo>
                <a:lnTo>
                  <a:pt x="143256" y="0"/>
                </a:lnTo>
                <a:lnTo>
                  <a:pt x="153924" y="10668"/>
                </a:lnTo>
                <a:lnTo>
                  <a:pt x="86868" y="76200"/>
                </a:lnTo>
                <a:close/>
              </a:path>
              <a:path w="1673859" h="76200">
                <a:moveTo>
                  <a:pt x="126492" y="76200"/>
                </a:moveTo>
                <a:lnTo>
                  <a:pt x="115824" y="65532"/>
                </a:lnTo>
                <a:lnTo>
                  <a:pt x="182880" y="0"/>
                </a:lnTo>
                <a:lnTo>
                  <a:pt x="192024" y="10668"/>
                </a:lnTo>
                <a:lnTo>
                  <a:pt x="126492" y="76200"/>
                </a:lnTo>
                <a:close/>
              </a:path>
              <a:path w="1673859" h="76200">
                <a:moveTo>
                  <a:pt x="166116" y="76200"/>
                </a:moveTo>
                <a:lnTo>
                  <a:pt x="155448" y="65532"/>
                </a:lnTo>
                <a:lnTo>
                  <a:pt x="220980" y="0"/>
                </a:lnTo>
                <a:lnTo>
                  <a:pt x="231648" y="10668"/>
                </a:lnTo>
                <a:lnTo>
                  <a:pt x="166116" y="76200"/>
                </a:lnTo>
                <a:close/>
              </a:path>
              <a:path w="1673859" h="76200">
                <a:moveTo>
                  <a:pt x="204216" y="76200"/>
                </a:moveTo>
                <a:lnTo>
                  <a:pt x="195072" y="65532"/>
                </a:lnTo>
                <a:lnTo>
                  <a:pt x="260604" y="0"/>
                </a:lnTo>
                <a:lnTo>
                  <a:pt x="271272" y="10668"/>
                </a:lnTo>
                <a:lnTo>
                  <a:pt x="204216" y="76200"/>
                </a:lnTo>
                <a:close/>
              </a:path>
              <a:path w="1673859" h="76200">
                <a:moveTo>
                  <a:pt x="243840" y="76200"/>
                </a:moveTo>
                <a:lnTo>
                  <a:pt x="233172" y="65532"/>
                </a:lnTo>
                <a:lnTo>
                  <a:pt x="300228" y="0"/>
                </a:lnTo>
                <a:lnTo>
                  <a:pt x="309372" y="10668"/>
                </a:lnTo>
                <a:lnTo>
                  <a:pt x="243840" y="76200"/>
                </a:lnTo>
                <a:close/>
              </a:path>
              <a:path w="1673859" h="76200">
                <a:moveTo>
                  <a:pt x="281940" y="76200"/>
                </a:moveTo>
                <a:lnTo>
                  <a:pt x="272796" y="65532"/>
                </a:lnTo>
                <a:lnTo>
                  <a:pt x="338328" y="0"/>
                </a:lnTo>
                <a:lnTo>
                  <a:pt x="348996" y="10668"/>
                </a:lnTo>
                <a:lnTo>
                  <a:pt x="281940" y="76200"/>
                </a:lnTo>
                <a:close/>
              </a:path>
              <a:path w="1673859" h="76200">
                <a:moveTo>
                  <a:pt x="321564" y="76200"/>
                </a:moveTo>
                <a:lnTo>
                  <a:pt x="310896" y="65532"/>
                </a:lnTo>
                <a:lnTo>
                  <a:pt x="377952" y="0"/>
                </a:lnTo>
                <a:lnTo>
                  <a:pt x="387096" y="10668"/>
                </a:lnTo>
                <a:lnTo>
                  <a:pt x="321564" y="76200"/>
                </a:lnTo>
                <a:close/>
              </a:path>
              <a:path w="1673859" h="76200">
                <a:moveTo>
                  <a:pt x="359664" y="76200"/>
                </a:moveTo>
                <a:lnTo>
                  <a:pt x="350520" y="65532"/>
                </a:lnTo>
                <a:lnTo>
                  <a:pt x="416052" y="0"/>
                </a:lnTo>
                <a:lnTo>
                  <a:pt x="426720" y="10668"/>
                </a:lnTo>
                <a:lnTo>
                  <a:pt x="359664" y="76200"/>
                </a:lnTo>
                <a:close/>
              </a:path>
              <a:path w="1673859" h="76200">
                <a:moveTo>
                  <a:pt x="399288" y="76200"/>
                </a:moveTo>
                <a:lnTo>
                  <a:pt x="388620" y="65532"/>
                </a:lnTo>
                <a:lnTo>
                  <a:pt x="455676" y="0"/>
                </a:lnTo>
                <a:lnTo>
                  <a:pt x="464820" y="10668"/>
                </a:lnTo>
                <a:lnTo>
                  <a:pt x="399288" y="76200"/>
                </a:lnTo>
                <a:close/>
              </a:path>
              <a:path w="1673859" h="76200">
                <a:moveTo>
                  <a:pt x="438912" y="76200"/>
                </a:moveTo>
                <a:lnTo>
                  <a:pt x="428244" y="65532"/>
                </a:lnTo>
                <a:lnTo>
                  <a:pt x="493776" y="0"/>
                </a:lnTo>
                <a:lnTo>
                  <a:pt x="504444" y="10668"/>
                </a:lnTo>
                <a:lnTo>
                  <a:pt x="438912" y="76200"/>
                </a:lnTo>
                <a:close/>
              </a:path>
              <a:path w="1673859" h="76200">
                <a:moveTo>
                  <a:pt x="477012" y="76200"/>
                </a:moveTo>
                <a:lnTo>
                  <a:pt x="467868" y="65532"/>
                </a:lnTo>
                <a:lnTo>
                  <a:pt x="533400" y="0"/>
                </a:lnTo>
                <a:lnTo>
                  <a:pt x="544068" y="10668"/>
                </a:lnTo>
                <a:lnTo>
                  <a:pt x="477012" y="76200"/>
                </a:lnTo>
                <a:close/>
              </a:path>
              <a:path w="1673859" h="76200">
                <a:moveTo>
                  <a:pt x="516636" y="76200"/>
                </a:moveTo>
                <a:lnTo>
                  <a:pt x="505968" y="65532"/>
                </a:lnTo>
                <a:lnTo>
                  <a:pt x="573024" y="0"/>
                </a:lnTo>
                <a:lnTo>
                  <a:pt x="582168" y="10668"/>
                </a:lnTo>
                <a:lnTo>
                  <a:pt x="516636" y="76200"/>
                </a:lnTo>
                <a:close/>
              </a:path>
              <a:path w="1673859" h="76200">
                <a:moveTo>
                  <a:pt x="554736" y="76200"/>
                </a:moveTo>
                <a:lnTo>
                  <a:pt x="545592" y="65532"/>
                </a:lnTo>
                <a:lnTo>
                  <a:pt x="611124" y="0"/>
                </a:lnTo>
                <a:lnTo>
                  <a:pt x="621792" y="10668"/>
                </a:lnTo>
                <a:lnTo>
                  <a:pt x="554736" y="76200"/>
                </a:lnTo>
                <a:close/>
              </a:path>
              <a:path w="1673859" h="76200">
                <a:moveTo>
                  <a:pt x="594360" y="76200"/>
                </a:moveTo>
                <a:lnTo>
                  <a:pt x="583692" y="65532"/>
                </a:lnTo>
                <a:lnTo>
                  <a:pt x="650748" y="0"/>
                </a:lnTo>
                <a:lnTo>
                  <a:pt x="659892" y="10668"/>
                </a:lnTo>
                <a:lnTo>
                  <a:pt x="594360" y="76200"/>
                </a:lnTo>
                <a:close/>
              </a:path>
              <a:path w="1673859" h="76200">
                <a:moveTo>
                  <a:pt x="632460" y="76200"/>
                </a:moveTo>
                <a:lnTo>
                  <a:pt x="623316" y="65532"/>
                </a:lnTo>
                <a:lnTo>
                  <a:pt x="688848" y="0"/>
                </a:lnTo>
                <a:lnTo>
                  <a:pt x="699516" y="10668"/>
                </a:lnTo>
                <a:lnTo>
                  <a:pt x="632460" y="76200"/>
                </a:lnTo>
                <a:close/>
              </a:path>
              <a:path w="1673859" h="76200">
                <a:moveTo>
                  <a:pt x="672084" y="76200"/>
                </a:moveTo>
                <a:lnTo>
                  <a:pt x="661416" y="65532"/>
                </a:lnTo>
                <a:lnTo>
                  <a:pt x="728472" y="0"/>
                </a:lnTo>
                <a:lnTo>
                  <a:pt x="737616" y="10668"/>
                </a:lnTo>
                <a:lnTo>
                  <a:pt x="672084" y="76200"/>
                </a:lnTo>
                <a:close/>
              </a:path>
              <a:path w="1673859" h="76200">
                <a:moveTo>
                  <a:pt x="711708" y="76200"/>
                </a:moveTo>
                <a:lnTo>
                  <a:pt x="701040" y="65532"/>
                </a:lnTo>
                <a:lnTo>
                  <a:pt x="766572" y="0"/>
                </a:lnTo>
                <a:lnTo>
                  <a:pt x="777240" y="10668"/>
                </a:lnTo>
                <a:lnTo>
                  <a:pt x="711708" y="76200"/>
                </a:lnTo>
                <a:close/>
              </a:path>
              <a:path w="1673859" h="76200">
                <a:moveTo>
                  <a:pt x="749808" y="76200"/>
                </a:moveTo>
                <a:lnTo>
                  <a:pt x="740664" y="65532"/>
                </a:lnTo>
                <a:lnTo>
                  <a:pt x="806196" y="0"/>
                </a:lnTo>
                <a:lnTo>
                  <a:pt x="816864" y="10668"/>
                </a:lnTo>
                <a:lnTo>
                  <a:pt x="749808" y="76200"/>
                </a:lnTo>
                <a:close/>
              </a:path>
              <a:path w="1673859" h="76200">
                <a:moveTo>
                  <a:pt x="789432" y="76200"/>
                </a:moveTo>
                <a:lnTo>
                  <a:pt x="778764" y="65532"/>
                </a:lnTo>
                <a:lnTo>
                  <a:pt x="844296" y="0"/>
                </a:lnTo>
                <a:lnTo>
                  <a:pt x="854964" y="10668"/>
                </a:lnTo>
                <a:lnTo>
                  <a:pt x="789432" y="76200"/>
                </a:lnTo>
                <a:close/>
              </a:path>
              <a:path w="1673859" h="76200">
                <a:moveTo>
                  <a:pt x="827532" y="76200"/>
                </a:moveTo>
                <a:lnTo>
                  <a:pt x="818388" y="65532"/>
                </a:lnTo>
                <a:lnTo>
                  <a:pt x="883920" y="0"/>
                </a:lnTo>
                <a:lnTo>
                  <a:pt x="894588" y="10668"/>
                </a:lnTo>
                <a:lnTo>
                  <a:pt x="827532" y="76200"/>
                </a:lnTo>
                <a:close/>
              </a:path>
              <a:path w="1673859" h="76200">
                <a:moveTo>
                  <a:pt x="867156" y="76200"/>
                </a:moveTo>
                <a:lnTo>
                  <a:pt x="856488" y="65532"/>
                </a:lnTo>
                <a:lnTo>
                  <a:pt x="923544" y="0"/>
                </a:lnTo>
                <a:lnTo>
                  <a:pt x="932688" y="10668"/>
                </a:lnTo>
                <a:lnTo>
                  <a:pt x="867156" y="76200"/>
                </a:lnTo>
                <a:close/>
              </a:path>
              <a:path w="1673859" h="76200">
                <a:moveTo>
                  <a:pt x="905256" y="76200"/>
                </a:moveTo>
                <a:lnTo>
                  <a:pt x="896112" y="65532"/>
                </a:lnTo>
                <a:lnTo>
                  <a:pt x="961644" y="0"/>
                </a:lnTo>
                <a:lnTo>
                  <a:pt x="972312" y="10668"/>
                </a:lnTo>
                <a:lnTo>
                  <a:pt x="905256" y="76200"/>
                </a:lnTo>
                <a:close/>
              </a:path>
              <a:path w="1673859" h="76200">
                <a:moveTo>
                  <a:pt x="944880" y="76200"/>
                </a:moveTo>
                <a:lnTo>
                  <a:pt x="934212" y="65532"/>
                </a:lnTo>
                <a:lnTo>
                  <a:pt x="1001268" y="0"/>
                </a:lnTo>
                <a:lnTo>
                  <a:pt x="1010412" y="10668"/>
                </a:lnTo>
                <a:lnTo>
                  <a:pt x="944880" y="76200"/>
                </a:lnTo>
                <a:close/>
              </a:path>
              <a:path w="1673859" h="76200">
                <a:moveTo>
                  <a:pt x="984504" y="76200"/>
                </a:moveTo>
                <a:lnTo>
                  <a:pt x="973836" y="65532"/>
                </a:lnTo>
                <a:lnTo>
                  <a:pt x="1039368" y="0"/>
                </a:lnTo>
                <a:lnTo>
                  <a:pt x="1050036" y="10668"/>
                </a:lnTo>
                <a:lnTo>
                  <a:pt x="984504" y="76200"/>
                </a:lnTo>
                <a:close/>
              </a:path>
              <a:path w="1673859" h="76200">
                <a:moveTo>
                  <a:pt x="1022604" y="76200"/>
                </a:moveTo>
                <a:lnTo>
                  <a:pt x="1013460" y="65532"/>
                </a:lnTo>
                <a:lnTo>
                  <a:pt x="1078992" y="0"/>
                </a:lnTo>
                <a:lnTo>
                  <a:pt x="1089660" y="10668"/>
                </a:lnTo>
                <a:lnTo>
                  <a:pt x="1022604" y="76200"/>
                </a:lnTo>
                <a:close/>
              </a:path>
              <a:path w="1673859" h="76200">
                <a:moveTo>
                  <a:pt x="1062228" y="76200"/>
                </a:moveTo>
                <a:lnTo>
                  <a:pt x="1051560" y="65532"/>
                </a:lnTo>
                <a:lnTo>
                  <a:pt x="1117092" y="0"/>
                </a:lnTo>
                <a:lnTo>
                  <a:pt x="1127760" y="10668"/>
                </a:lnTo>
                <a:lnTo>
                  <a:pt x="1062228" y="76200"/>
                </a:lnTo>
                <a:close/>
              </a:path>
              <a:path w="1673859" h="76200">
                <a:moveTo>
                  <a:pt x="1100328" y="76200"/>
                </a:moveTo>
                <a:lnTo>
                  <a:pt x="1091184" y="65532"/>
                </a:lnTo>
                <a:lnTo>
                  <a:pt x="1156716" y="0"/>
                </a:lnTo>
                <a:lnTo>
                  <a:pt x="1167384" y="10668"/>
                </a:lnTo>
                <a:lnTo>
                  <a:pt x="1100328" y="76200"/>
                </a:lnTo>
                <a:close/>
              </a:path>
              <a:path w="1673859" h="76200">
                <a:moveTo>
                  <a:pt x="1139952" y="76200"/>
                </a:moveTo>
                <a:lnTo>
                  <a:pt x="1129284" y="65532"/>
                </a:lnTo>
                <a:lnTo>
                  <a:pt x="1196340" y="0"/>
                </a:lnTo>
                <a:lnTo>
                  <a:pt x="1205484" y="10668"/>
                </a:lnTo>
                <a:lnTo>
                  <a:pt x="1139952" y="76200"/>
                </a:lnTo>
                <a:close/>
              </a:path>
              <a:path w="1673859" h="76200">
                <a:moveTo>
                  <a:pt x="1178052" y="76200"/>
                </a:moveTo>
                <a:lnTo>
                  <a:pt x="1168908" y="65532"/>
                </a:lnTo>
                <a:lnTo>
                  <a:pt x="1234440" y="0"/>
                </a:lnTo>
                <a:lnTo>
                  <a:pt x="1245108" y="10668"/>
                </a:lnTo>
                <a:lnTo>
                  <a:pt x="1178052" y="76200"/>
                </a:lnTo>
                <a:close/>
              </a:path>
              <a:path w="1673859" h="76200">
                <a:moveTo>
                  <a:pt x="1217676" y="76200"/>
                </a:moveTo>
                <a:lnTo>
                  <a:pt x="1207008" y="65532"/>
                </a:lnTo>
                <a:lnTo>
                  <a:pt x="1274064" y="0"/>
                </a:lnTo>
                <a:lnTo>
                  <a:pt x="1283208" y="10668"/>
                </a:lnTo>
                <a:lnTo>
                  <a:pt x="1217676" y="76200"/>
                </a:lnTo>
                <a:close/>
              </a:path>
              <a:path w="1673859" h="76200">
                <a:moveTo>
                  <a:pt x="1257300" y="76200"/>
                </a:moveTo>
                <a:lnTo>
                  <a:pt x="1246632" y="65532"/>
                </a:lnTo>
                <a:lnTo>
                  <a:pt x="1312164" y="0"/>
                </a:lnTo>
                <a:lnTo>
                  <a:pt x="1322832" y="10668"/>
                </a:lnTo>
                <a:lnTo>
                  <a:pt x="1257300" y="76200"/>
                </a:lnTo>
                <a:close/>
              </a:path>
              <a:path w="1673859" h="76200">
                <a:moveTo>
                  <a:pt x="1295400" y="76200"/>
                </a:moveTo>
                <a:lnTo>
                  <a:pt x="1284732" y="65532"/>
                </a:lnTo>
                <a:lnTo>
                  <a:pt x="1351788" y="0"/>
                </a:lnTo>
                <a:lnTo>
                  <a:pt x="1360932" y="10668"/>
                </a:lnTo>
                <a:lnTo>
                  <a:pt x="1295400" y="76200"/>
                </a:lnTo>
                <a:close/>
              </a:path>
              <a:path w="1673859" h="76200">
                <a:moveTo>
                  <a:pt x="1335024" y="76200"/>
                </a:moveTo>
                <a:lnTo>
                  <a:pt x="1324356" y="65532"/>
                </a:lnTo>
                <a:lnTo>
                  <a:pt x="1389888" y="0"/>
                </a:lnTo>
                <a:lnTo>
                  <a:pt x="1400556" y="10668"/>
                </a:lnTo>
                <a:lnTo>
                  <a:pt x="1335024" y="76200"/>
                </a:lnTo>
                <a:close/>
              </a:path>
              <a:path w="1673859" h="76200">
                <a:moveTo>
                  <a:pt x="1373124" y="76200"/>
                </a:moveTo>
                <a:lnTo>
                  <a:pt x="1363980" y="65532"/>
                </a:lnTo>
                <a:lnTo>
                  <a:pt x="1429512" y="0"/>
                </a:lnTo>
                <a:lnTo>
                  <a:pt x="1440180" y="10668"/>
                </a:lnTo>
                <a:lnTo>
                  <a:pt x="1373124" y="76200"/>
                </a:lnTo>
                <a:close/>
              </a:path>
              <a:path w="1673859" h="76200">
                <a:moveTo>
                  <a:pt x="1412748" y="76200"/>
                </a:moveTo>
                <a:lnTo>
                  <a:pt x="1402080" y="65532"/>
                </a:lnTo>
                <a:lnTo>
                  <a:pt x="1469136" y="0"/>
                </a:lnTo>
                <a:lnTo>
                  <a:pt x="1478280" y="10668"/>
                </a:lnTo>
                <a:lnTo>
                  <a:pt x="1412748" y="76200"/>
                </a:lnTo>
                <a:close/>
              </a:path>
              <a:path w="1673859" h="76200">
                <a:moveTo>
                  <a:pt x="1450848" y="76200"/>
                </a:moveTo>
                <a:lnTo>
                  <a:pt x="1441704" y="65532"/>
                </a:lnTo>
                <a:lnTo>
                  <a:pt x="1507236" y="0"/>
                </a:lnTo>
                <a:lnTo>
                  <a:pt x="1517904" y="10668"/>
                </a:lnTo>
                <a:lnTo>
                  <a:pt x="1450848" y="76200"/>
                </a:lnTo>
                <a:close/>
              </a:path>
              <a:path w="1673859" h="76200">
                <a:moveTo>
                  <a:pt x="1490472" y="76200"/>
                </a:moveTo>
                <a:lnTo>
                  <a:pt x="1479804" y="65532"/>
                </a:lnTo>
                <a:lnTo>
                  <a:pt x="1546860" y="0"/>
                </a:lnTo>
                <a:lnTo>
                  <a:pt x="1556004" y="10668"/>
                </a:lnTo>
                <a:lnTo>
                  <a:pt x="1490472" y="76200"/>
                </a:lnTo>
                <a:close/>
              </a:path>
              <a:path w="1673859" h="76200">
                <a:moveTo>
                  <a:pt x="1528572" y="76200"/>
                </a:moveTo>
                <a:lnTo>
                  <a:pt x="1519428" y="65532"/>
                </a:lnTo>
                <a:lnTo>
                  <a:pt x="1584960" y="0"/>
                </a:lnTo>
                <a:lnTo>
                  <a:pt x="1595628" y="10668"/>
                </a:lnTo>
                <a:lnTo>
                  <a:pt x="1528572" y="76200"/>
                </a:lnTo>
                <a:close/>
              </a:path>
              <a:path w="1673859" h="76200">
                <a:moveTo>
                  <a:pt x="1568196" y="76200"/>
                </a:moveTo>
                <a:lnTo>
                  <a:pt x="1557528" y="65532"/>
                </a:lnTo>
                <a:lnTo>
                  <a:pt x="1624584" y="0"/>
                </a:lnTo>
                <a:lnTo>
                  <a:pt x="1633728" y="10668"/>
                </a:lnTo>
                <a:lnTo>
                  <a:pt x="1568196" y="76200"/>
                </a:lnTo>
                <a:close/>
              </a:path>
              <a:path w="1673859" h="76200">
                <a:moveTo>
                  <a:pt x="1607820" y="76200"/>
                </a:moveTo>
                <a:lnTo>
                  <a:pt x="1597152" y="65532"/>
                </a:lnTo>
                <a:lnTo>
                  <a:pt x="1662684" y="0"/>
                </a:lnTo>
                <a:lnTo>
                  <a:pt x="1673352" y="10668"/>
                </a:lnTo>
                <a:lnTo>
                  <a:pt x="1607820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1340083" y="9880092"/>
            <a:ext cx="2589530" cy="76200"/>
          </a:xfrm>
          <a:custGeom>
            <a:avLst/>
            <a:gdLst/>
            <a:ahLst/>
            <a:cxnLst/>
            <a:rect l="l" t="t" r="r" b="b"/>
            <a:pathLst>
              <a:path w="2589530" h="76200">
                <a:moveTo>
                  <a:pt x="9144" y="76200"/>
                </a:moveTo>
                <a:lnTo>
                  <a:pt x="0" y="67056"/>
                </a:lnTo>
                <a:lnTo>
                  <a:pt x="65532" y="0"/>
                </a:lnTo>
                <a:lnTo>
                  <a:pt x="76200" y="10668"/>
                </a:lnTo>
                <a:lnTo>
                  <a:pt x="9144" y="76200"/>
                </a:lnTo>
                <a:close/>
              </a:path>
              <a:path w="2589530" h="76200">
                <a:moveTo>
                  <a:pt x="48768" y="76200"/>
                </a:moveTo>
                <a:lnTo>
                  <a:pt x="38100" y="67056"/>
                </a:lnTo>
                <a:lnTo>
                  <a:pt x="105156" y="0"/>
                </a:lnTo>
                <a:lnTo>
                  <a:pt x="114300" y="10668"/>
                </a:lnTo>
                <a:lnTo>
                  <a:pt x="48768" y="76200"/>
                </a:lnTo>
                <a:close/>
              </a:path>
              <a:path w="2589530" h="76200">
                <a:moveTo>
                  <a:pt x="86868" y="76200"/>
                </a:moveTo>
                <a:lnTo>
                  <a:pt x="76200" y="67056"/>
                </a:lnTo>
                <a:lnTo>
                  <a:pt x="143256" y="0"/>
                </a:lnTo>
                <a:lnTo>
                  <a:pt x="152400" y="10668"/>
                </a:lnTo>
                <a:lnTo>
                  <a:pt x="86868" y="76200"/>
                </a:lnTo>
                <a:close/>
              </a:path>
              <a:path w="2589530" h="76200">
                <a:moveTo>
                  <a:pt x="124968" y="76200"/>
                </a:moveTo>
                <a:lnTo>
                  <a:pt x="115824" y="67056"/>
                </a:lnTo>
                <a:lnTo>
                  <a:pt x="181356" y="0"/>
                </a:lnTo>
                <a:lnTo>
                  <a:pt x="192024" y="10668"/>
                </a:lnTo>
                <a:lnTo>
                  <a:pt x="124968" y="76200"/>
                </a:lnTo>
                <a:close/>
              </a:path>
              <a:path w="2589530" h="76200">
                <a:moveTo>
                  <a:pt x="164592" y="76200"/>
                </a:moveTo>
                <a:lnTo>
                  <a:pt x="153924" y="67056"/>
                </a:lnTo>
                <a:lnTo>
                  <a:pt x="220980" y="0"/>
                </a:lnTo>
                <a:lnTo>
                  <a:pt x="230124" y="10668"/>
                </a:lnTo>
                <a:lnTo>
                  <a:pt x="164592" y="76200"/>
                </a:lnTo>
                <a:close/>
              </a:path>
              <a:path w="2589530" h="76200">
                <a:moveTo>
                  <a:pt x="202692" y="76200"/>
                </a:moveTo>
                <a:lnTo>
                  <a:pt x="193548" y="67056"/>
                </a:lnTo>
                <a:lnTo>
                  <a:pt x="259080" y="0"/>
                </a:lnTo>
                <a:lnTo>
                  <a:pt x="269748" y="10668"/>
                </a:lnTo>
                <a:lnTo>
                  <a:pt x="202692" y="76200"/>
                </a:lnTo>
                <a:close/>
              </a:path>
              <a:path w="2589530" h="76200">
                <a:moveTo>
                  <a:pt x="242316" y="76200"/>
                </a:moveTo>
                <a:lnTo>
                  <a:pt x="231648" y="67056"/>
                </a:lnTo>
                <a:lnTo>
                  <a:pt x="297180" y="0"/>
                </a:lnTo>
                <a:lnTo>
                  <a:pt x="307848" y="10668"/>
                </a:lnTo>
                <a:lnTo>
                  <a:pt x="242316" y="76200"/>
                </a:lnTo>
                <a:close/>
              </a:path>
              <a:path w="2589530" h="76200">
                <a:moveTo>
                  <a:pt x="280416" y="76200"/>
                </a:moveTo>
                <a:lnTo>
                  <a:pt x="269748" y="67056"/>
                </a:lnTo>
                <a:lnTo>
                  <a:pt x="336804" y="0"/>
                </a:lnTo>
                <a:lnTo>
                  <a:pt x="345948" y="10668"/>
                </a:lnTo>
                <a:lnTo>
                  <a:pt x="280416" y="76200"/>
                </a:lnTo>
                <a:close/>
              </a:path>
              <a:path w="2589530" h="76200">
                <a:moveTo>
                  <a:pt x="318516" y="76200"/>
                </a:moveTo>
                <a:lnTo>
                  <a:pt x="309372" y="67056"/>
                </a:lnTo>
                <a:lnTo>
                  <a:pt x="374904" y="0"/>
                </a:lnTo>
                <a:lnTo>
                  <a:pt x="385572" y="10668"/>
                </a:lnTo>
                <a:lnTo>
                  <a:pt x="318516" y="76200"/>
                </a:lnTo>
                <a:close/>
              </a:path>
              <a:path w="2589530" h="76200">
                <a:moveTo>
                  <a:pt x="358140" y="76200"/>
                </a:moveTo>
                <a:lnTo>
                  <a:pt x="347472" y="67056"/>
                </a:lnTo>
                <a:lnTo>
                  <a:pt x="413004" y="0"/>
                </a:lnTo>
                <a:lnTo>
                  <a:pt x="423672" y="10668"/>
                </a:lnTo>
                <a:lnTo>
                  <a:pt x="358140" y="76200"/>
                </a:lnTo>
                <a:close/>
              </a:path>
              <a:path w="2589530" h="76200">
                <a:moveTo>
                  <a:pt x="396240" y="76200"/>
                </a:moveTo>
                <a:lnTo>
                  <a:pt x="385572" y="67056"/>
                </a:lnTo>
                <a:lnTo>
                  <a:pt x="452628" y="0"/>
                </a:lnTo>
                <a:lnTo>
                  <a:pt x="461772" y="10668"/>
                </a:lnTo>
                <a:lnTo>
                  <a:pt x="396240" y="76200"/>
                </a:lnTo>
                <a:close/>
              </a:path>
              <a:path w="2589530" h="76200">
                <a:moveTo>
                  <a:pt x="434340" y="76200"/>
                </a:moveTo>
                <a:lnTo>
                  <a:pt x="425196" y="67056"/>
                </a:lnTo>
                <a:lnTo>
                  <a:pt x="490728" y="0"/>
                </a:lnTo>
                <a:lnTo>
                  <a:pt x="501396" y="10668"/>
                </a:lnTo>
                <a:lnTo>
                  <a:pt x="434340" y="76200"/>
                </a:lnTo>
                <a:close/>
              </a:path>
              <a:path w="2589530" h="76200">
                <a:moveTo>
                  <a:pt x="473964" y="76200"/>
                </a:moveTo>
                <a:lnTo>
                  <a:pt x="463296" y="67056"/>
                </a:lnTo>
                <a:lnTo>
                  <a:pt x="530352" y="0"/>
                </a:lnTo>
                <a:lnTo>
                  <a:pt x="539496" y="10668"/>
                </a:lnTo>
                <a:lnTo>
                  <a:pt x="473964" y="76200"/>
                </a:lnTo>
                <a:close/>
              </a:path>
              <a:path w="2589530" h="76200">
                <a:moveTo>
                  <a:pt x="512064" y="76200"/>
                </a:moveTo>
                <a:lnTo>
                  <a:pt x="502920" y="67056"/>
                </a:lnTo>
                <a:lnTo>
                  <a:pt x="568452" y="0"/>
                </a:lnTo>
                <a:lnTo>
                  <a:pt x="579120" y="10668"/>
                </a:lnTo>
                <a:lnTo>
                  <a:pt x="512064" y="76200"/>
                </a:lnTo>
                <a:close/>
              </a:path>
              <a:path w="2589530" h="76200">
                <a:moveTo>
                  <a:pt x="550164" y="76200"/>
                </a:moveTo>
                <a:lnTo>
                  <a:pt x="541020" y="67056"/>
                </a:lnTo>
                <a:lnTo>
                  <a:pt x="606552" y="0"/>
                </a:lnTo>
                <a:lnTo>
                  <a:pt x="617220" y="10668"/>
                </a:lnTo>
                <a:lnTo>
                  <a:pt x="550164" y="76200"/>
                </a:lnTo>
                <a:close/>
              </a:path>
              <a:path w="2589530" h="76200">
                <a:moveTo>
                  <a:pt x="589788" y="76200"/>
                </a:moveTo>
                <a:lnTo>
                  <a:pt x="579120" y="67056"/>
                </a:lnTo>
                <a:lnTo>
                  <a:pt x="646176" y="0"/>
                </a:lnTo>
                <a:lnTo>
                  <a:pt x="655320" y="10668"/>
                </a:lnTo>
                <a:lnTo>
                  <a:pt x="589788" y="76200"/>
                </a:lnTo>
                <a:close/>
              </a:path>
              <a:path w="2589530" h="76200">
                <a:moveTo>
                  <a:pt x="627888" y="76200"/>
                </a:moveTo>
                <a:lnTo>
                  <a:pt x="618744" y="67056"/>
                </a:lnTo>
                <a:lnTo>
                  <a:pt x="684276" y="0"/>
                </a:lnTo>
                <a:lnTo>
                  <a:pt x="694944" y="10668"/>
                </a:lnTo>
                <a:lnTo>
                  <a:pt x="627888" y="76200"/>
                </a:lnTo>
                <a:close/>
              </a:path>
              <a:path w="2589530" h="76200">
                <a:moveTo>
                  <a:pt x="667512" y="76200"/>
                </a:moveTo>
                <a:lnTo>
                  <a:pt x="656844" y="67056"/>
                </a:lnTo>
                <a:lnTo>
                  <a:pt x="722376" y="0"/>
                </a:lnTo>
                <a:lnTo>
                  <a:pt x="733044" y="10668"/>
                </a:lnTo>
                <a:lnTo>
                  <a:pt x="667512" y="76200"/>
                </a:lnTo>
                <a:close/>
              </a:path>
              <a:path w="2589530" h="76200">
                <a:moveTo>
                  <a:pt x="705612" y="76200"/>
                </a:moveTo>
                <a:lnTo>
                  <a:pt x="694944" y="67056"/>
                </a:lnTo>
                <a:lnTo>
                  <a:pt x="762000" y="0"/>
                </a:lnTo>
                <a:lnTo>
                  <a:pt x="771144" y="10668"/>
                </a:lnTo>
                <a:lnTo>
                  <a:pt x="705612" y="76200"/>
                </a:lnTo>
                <a:close/>
              </a:path>
              <a:path w="2589530" h="76200">
                <a:moveTo>
                  <a:pt x="743712" y="76200"/>
                </a:moveTo>
                <a:lnTo>
                  <a:pt x="734568" y="67056"/>
                </a:lnTo>
                <a:lnTo>
                  <a:pt x="800100" y="0"/>
                </a:lnTo>
                <a:lnTo>
                  <a:pt x="810768" y="10668"/>
                </a:lnTo>
                <a:lnTo>
                  <a:pt x="743712" y="76200"/>
                </a:lnTo>
                <a:close/>
              </a:path>
              <a:path w="2589530" h="76200">
                <a:moveTo>
                  <a:pt x="783336" y="76200"/>
                </a:moveTo>
                <a:lnTo>
                  <a:pt x="772668" y="67056"/>
                </a:lnTo>
                <a:lnTo>
                  <a:pt x="838200" y="0"/>
                </a:lnTo>
                <a:lnTo>
                  <a:pt x="848868" y="10668"/>
                </a:lnTo>
                <a:lnTo>
                  <a:pt x="783336" y="76200"/>
                </a:lnTo>
                <a:close/>
              </a:path>
              <a:path w="2589530" h="76200">
                <a:moveTo>
                  <a:pt x="821436" y="76200"/>
                </a:moveTo>
                <a:lnTo>
                  <a:pt x="810768" y="67056"/>
                </a:lnTo>
                <a:lnTo>
                  <a:pt x="877824" y="0"/>
                </a:lnTo>
                <a:lnTo>
                  <a:pt x="886968" y="10668"/>
                </a:lnTo>
                <a:lnTo>
                  <a:pt x="821436" y="76200"/>
                </a:lnTo>
                <a:close/>
              </a:path>
              <a:path w="2589530" h="76200">
                <a:moveTo>
                  <a:pt x="859536" y="76200"/>
                </a:moveTo>
                <a:lnTo>
                  <a:pt x="850392" y="67056"/>
                </a:lnTo>
                <a:lnTo>
                  <a:pt x="915924" y="0"/>
                </a:lnTo>
                <a:lnTo>
                  <a:pt x="926592" y="10668"/>
                </a:lnTo>
                <a:lnTo>
                  <a:pt x="859536" y="76200"/>
                </a:lnTo>
                <a:close/>
              </a:path>
              <a:path w="2589530" h="76200">
                <a:moveTo>
                  <a:pt x="899160" y="76200"/>
                </a:moveTo>
                <a:lnTo>
                  <a:pt x="888492" y="67056"/>
                </a:lnTo>
                <a:lnTo>
                  <a:pt x="955548" y="0"/>
                </a:lnTo>
                <a:lnTo>
                  <a:pt x="964692" y="10668"/>
                </a:lnTo>
                <a:lnTo>
                  <a:pt x="899160" y="76200"/>
                </a:lnTo>
                <a:close/>
              </a:path>
              <a:path w="2589530" h="76200">
                <a:moveTo>
                  <a:pt x="937260" y="76200"/>
                </a:moveTo>
                <a:lnTo>
                  <a:pt x="928116" y="67056"/>
                </a:lnTo>
                <a:lnTo>
                  <a:pt x="993648" y="0"/>
                </a:lnTo>
                <a:lnTo>
                  <a:pt x="1004316" y="10668"/>
                </a:lnTo>
                <a:lnTo>
                  <a:pt x="937260" y="76200"/>
                </a:lnTo>
                <a:close/>
              </a:path>
              <a:path w="2589530" h="76200">
                <a:moveTo>
                  <a:pt x="976884" y="76200"/>
                </a:moveTo>
                <a:lnTo>
                  <a:pt x="966216" y="67056"/>
                </a:lnTo>
                <a:lnTo>
                  <a:pt x="1031748" y="0"/>
                </a:lnTo>
                <a:lnTo>
                  <a:pt x="1042416" y="10668"/>
                </a:lnTo>
                <a:lnTo>
                  <a:pt x="976884" y="76200"/>
                </a:lnTo>
                <a:close/>
              </a:path>
              <a:path w="2589530" h="76200">
                <a:moveTo>
                  <a:pt x="1014984" y="76200"/>
                </a:moveTo>
                <a:lnTo>
                  <a:pt x="1004316" y="67056"/>
                </a:lnTo>
                <a:lnTo>
                  <a:pt x="1071372" y="0"/>
                </a:lnTo>
                <a:lnTo>
                  <a:pt x="1080516" y="10668"/>
                </a:lnTo>
                <a:lnTo>
                  <a:pt x="1014984" y="76200"/>
                </a:lnTo>
                <a:close/>
              </a:path>
              <a:path w="2589530" h="76200">
                <a:moveTo>
                  <a:pt x="1053084" y="76200"/>
                </a:moveTo>
                <a:lnTo>
                  <a:pt x="1043940" y="67056"/>
                </a:lnTo>
                <a:lnTo>
                  <a:pt x="1109472" y="0"/>
                </a:lnTo>
                <a:lnTo>
                  <a:pt x="1120140" y="10668"/>
                </a:lnTo>
                <a:lnTo>
                  <a:pt x="1053084" y="76200"/>
                </a:lnTo>
                <a:close/>
              </a:path>
              <a:path w="2589530" h="76200">
                <a:moveTo>
                  <a:pt x="1092708" y="76200"/>
                </a:moveTo>
                <a:lnTo>
                  <a:pt x="1082040" y="67056"/>
                </a:lnTo>
                <a:lnTo>
                  <a:pt x="1147572" y="0"/>
                </a:lnTo>
                <a:lnTo>
                  <a:pt x="1158240" y="10668"/>
                </a:lnTo>
                <a:lnTo>
                  <a:pt x="1092708" y="76200"/>
                </a:lnTo>
                <a:close/>
              </a:path>
              <a:path w="2589530" h="76200">
                <a:moveTo>
                  <a:pt x="1130808" y="76200"/>
                </a:moveTo>
                <a:lnTo>
                  <a:pt x="1120140" y="67056"/>
                </a:lnTo>
                <a:lnTo>
                  <a:pt x="1187196" y="0"/>
                </a:lnTo>
                <a:lnTo>
                  <a:pt x="1196340" y="10668"/>
                </a:lnTo>
                <a:lnTo>
                  <a:pt x="1130808" y="76200"/>
                </a:lnTo>
                <a:close/>
              </a:path>
              <a:path w="2589530" h="76200">
                <a:moveTo>
                  <a:pt x="1168908" y="76200"/>
                </a:moveTo>
                <a:lnTo>
                  <a:pt x="1159764" y="67056"/>
                </a:lnTo>
                <a:lnTo>
                  <a:pt x="1225296" y="0"/>
                </a:lnTo>
                <a:lnTo>
                  <a:pt x="1235964" y="10668"/>
                </a:lnTo>
                <a:lnTo>
                  <a:pt x="1168908" y="76200"/>
                </a:lnTo>
                <a:close/>
              </a:path>
              <a:path w="2589530" h="76200">
                <a:moveTo>
                  <a:pt x="1208532" y="76200"/>
                </a:moveTo>
                <a:lnTo>
                  <a:pt x="1197864" y="67056"/>
                </a:lnTo>
                <a:lnTo>
                  <a:pt x="1263396" y="0"/>
                </a:lnTo>
                <a:lnTo>
                  <a:pt x="1274064" y="10668"/>
                </a:lnTo>
                <a:lnTo>
                  <a:pt x="1208532" y="76200"/>
                </a:lnTo>
                <a:close/>
              </a:path>
              <a:path w="2589530" h="76200">
                <a:moveTo>
                  <a:pt x="1246632" y="76200"/>
                </a:moveTo>
                <a:lnTo>
                  <a:pt x="1235964" y="67056"/>
                </a:lnTo>
                <a:lnTo>
                  <a:pt x="1303020" y="0"/>
                </a:lnTo>
                <a:lnTo>
                  <a:pt x="1312164" y="10668"/>
                </a:lnTo>
                <a:lnTo>
                  <a:pt x="1246632" y="76200"/>
                </a:lnTo>
                <a:close/>
              </a:path>
              <a:path w="2589530" h="76200">
                <a:moveTo>
                  <a:pt x="1284732" y="76200"/>
                </a:moveTo>
                <a:lnTo>
                  <a:pt x="1275588" y="67056"/>
                </a:lnTo>
                <a:lnTo>
                  <a:pt x="1341120" y="0"/>
                </a:lnTo>
                <a:lnTo>
                  <a:pt x="1351788" y="10668"/>
                </a:lnTo>
                <a:lnTo>
                  <a:pt x="1284732" y="76200"/>
                </a:lnTo>
                <a:close/>
              </a:path>
              <a:path w="2589530" h="76200">
                <a:moveTo>
                  <a:pt x="1324356" y="76200"/>
                </a:moveTo>
                <a:lnTo>
                  <a:pt x="1313688" y="67056"/>
                </a:lnTo>
                <a:lnTo>
                  <a:pt x="1380744" y="0"/>
                </a:lnTo>
                <a:lnTo>
                  <a:pt x="1389888" y="10668"/>
                </a:lnTo>
                <a:lnTo>
                  <a:pt x="1324356" y="76200"/>
                </a:lnTo>
                <a:close/>
              </a:path>
              <a:path w="2589530" h="76200">
                <a:moveTo>
                  <a:pt x="1362456" y="76200"/>
                </a:moveTo>
                <a:lnTo>
                  <a:pt x="1353312" y="67056"/>
                </a:lnTo>
                <a:lnTo>
                  <a:pt x="1418844" y="0"/>
                </a:lnTo>
                <a:lnTo>
                  <a:pt x="1429512" y="10668"/>
                </a:lnTo>
                <a:lnTo>
                  <a:pt x="1362456" y="76200"/>
                </a:lnTo>
                <a:close/>
              </a:path>
              <a:path w="2589530" h="76200">
                <a:moveTo>
                  <a:pt x="1402080" y="76200"/>
                </a:moveTo>
                <a:lnTo>
                  <a:pt x="1391412" y="67056"/>
                </a:lnTo>
                <a:lnTo>
                  <a:pt x="1456944" y="0"/>
                </a:lnTo>
                <a:lnTo>
                  <a:pt x="1467612" y="10668"/>
                </a:lnTo>
                <a:lnTo>
                  <a:pt x="1402080" y="76200"/>
                </a:lnTo>
                <a:close/>
              </a:path>
              <a:path w="2589530" h="76200">
                <a:moveTo>
                  <a:pt x="1440180" y="76200"/>
                </a:moveTo>
                <a:lnTo>
                  <a:pt x="1429512" y="67056"/>
                </a:lnTo>
                <a:lnTo>
                  <a:pt x="1496568" y="0"/>
                </a:lnTo>
                <a:lnTo>
                  <a:pt x="1505712" y="10668"/>
                </a:lnTo>
                <a:lnTo>
                  <a:pt x="1440180" y="76200"/>
                </a:lnTo>
                <a:close/>
              </a:path>
              <a:path w="2589530" h="76200">
                <a:moveTo>
                  <a:pt x="1478280" y="76200"/>
                </a:moveTo>
                <a:lnTo>
                  <a:pt x="1469136" y="67056"/>
                </a:lnTo>
                <a:lnTo>
                  <a:pt x="1534668" y="0"/>
                </a:lnTo>
                <a:lnTo>
                  <a:pt x="1545336" y="10668"/>
                </a:lnTo>
                <a:lnTo>
                  <a:pt x="1478280" y="76200"/>
                </a:lnTo>
                <a:close/>
              </a:path>
              <a:path w="2589530" h="76200">
                <a:moveTo>
                  <a:pt x="1517904" y="76200"/>
                </a:moveTo>
                <a:lnTo>
                  <a:pt x="1507236" y="67056"/>
                </a:lnTo>
                <a:lnTo>
                  <a:pt x="1572768" y="0"/>
                </a:lnTo>
                <a:lnTo>
                  <a:pt x="1583436" y="10668"/>
                </a:lnTo>
                <a:lnTo>
                  <a:pt x="1517904" y="76200"/>
                </a:lnTo>
                <a:close/>
              </a:path>
              <a:path w="2589530" h="76200">
                <a:moveTo>
                  <a:pt x="1556004" y="76200"/>
                </a:moveTo>
                <a:lnTo>
                  <a:pt x="1545336" y="67056"/>
                </a:lnTo>
                <a:lnTo>
                  <a:pt x="1612392" y="0"/>
                </a:lnTo>
                <a:lnTo>
                  <a:pt x="1621536" y="10668"/>
                </a:lnTo>
                <a:lnTo>
                  <a:pt x="1556004" y="76200"/>
                </a:lnTo>
                <a:close/>
              </a:path>
              <a:path w="2589530" h="76200">
                <a:moveTo>
                  <a:pt x="1594104" y="76200"/>
                </a:moveTo>
                <a:lnTo>
                  <a:pt x="1584960" y="67056"/>
                </a:lnTo>
                <a:lnTo>
                  <a:pt x="1650492" y="0"/>
                </a:lnTo>
                <a:lnTo>
                  <a:pt x="1661160" y="10668"/>
                </a:lnTo>
                <a:lnTo>
                  <a:pt x="1594104" y="76200"/>
                </a:lnTo>
                <a:close/>
              </a:path>
              <a:path w="2589530" h="76200">
                <a:moveTo>
                  <a:pt x="1633728" y="76200"/>
                </a:moveTo>
                <a:lnTo>
                  <a:pt x="1623060" y="67056"/>
                </a:lnTo>
                <a:lnTo>
                  <a:pt x="1690116" y="0"/>
                </a:lnTo>
                <a:lnTo>
                  <a:pt x="1699260" y="10668"/>
                </a:lnTo>
                <a:lnTo>
                  <a:pt x="1633728" y="76200"/>
                </a:lnTo>
                <a:close/>
              </a:path>
              <a:path w="2589530" h="76200">
                <a:moveTo>
                  <a:pt x="1671828" y="76200"/>
                </a:moveTo>
                <a:lnTo>
                  <a:pt x="1661160" y="67056"/>
                </a:lnTo>
                <a:lnTo>
                  <a:pt x="1728216" y="0"/>
                </a:lnTo>
                <a:lnTo>
                  <a:pt x="1737360" y="10668"/>
                </a:lnTo>
                <a:lnTo>
                  <a:pt x="1671828" y="76200"/>
                </a:lnTo>
                <a:close/>
              </a:path>
              <a:path w="2589530" h="76200">
                <a:moveTo>
                  <a:pt x="1709928" y="76200"/>
                </a:moveTo>
                <a:lnTo>
                  <a:pt x="1700784" y="67056"/>
                </a:lnTo>
                <a:lnTo>
                  <a:pt x="1766316" y="0"/>
                </a:lnTo>
                <a:lnTo>
                  <a:pt x="1776984" y="10668"/>
                </a:lnTo>
                <a:lnTo>
                  <a:pt x="1709928" y="76200"/>
                </a:lnTo>
                <a:close/>
              </a:path>
              <a:path w="2589530" h="76200">
                <a:moveTo>
                  <a:pt x="1749552" y="76200"/>
                </a:moveTo>
                <a:lnTo>
                  <a:pt x="1738884" y="67056"/>
                </a:lnTo>
                <a:lnTo>
                  <a:pt x="1805940" y="0"/>
                </a:lnTo>
                <a:lnTo>
                  <a:pt x="1815084" y="10668"/>
                </a:lnTo>
                <a:lnTo>
                  <a:pt x="1749552" y="76200"/>
                </a:lnTo>
                <a:close/>
              </a:path>
              <a:path w="2589530" h="76200">
                <a:moveTo>
                  <a:pt x="1787652" y="76200"/>
                </a:moveTo>
                <a:lnTo>
                  <a:pt x="1778508" y="67056"/>
                </a:lnTo>
                <a:lnTo>
                  <a:pt x="1844040" y="0"/>
                </a:lnTo>
                <a:lnTo>
                  <a:pt x="1854708" y="10668"/>
                </a:lnTo>
                <a:lnTo>
                  <a:pt x="1787652" y="76200"/>
                </a:lnTo>
                <a:close/>
              </a:path>
              <a:path w="2589530" h="76200">
                <a:moveTo>
                  <a:pt x="1827276" y="76200"/>
                </a:moveTo>
                <a:lnTo>
                  <a:pt x="1816608" y="67056"/>
                </a:lnTo>
                <a:lnTo>
                  <a:pt x="1882140" y="0"/>
                </a:lnTo>
                <a:lnTo>
                  <a:pt x="1892808" y="10668"/>
                </a:lnTo>
                <a:lnTo>
                  <a:pt x="1827276" y="76200"/>
                </a:lnTo>
                <a:close/>
              </a:path>
              <a:path w="2589530" h="76200">
                <a:moveTo>
                  <a:pt x="1865376" y="76200"/>
                </a:moveTo>
                <a:lnTo>
                  <a:pt x="1854708" y="67056"/>
                </a:lnTo>
                <a:lnTo>
                  <a:pt x="1921764" y="0"/>
                </a:lnTo>
                <a:lnTo>
                  <a:pt x="1930908" y="10668"/>
                </a:lnTo>
                <a:lnTo>
                  <a:pt x="1865376" y="76200"/>
                </a:lnTo>
                <a:close/>
              </a:path>
              <a:path w="2589530" h="76200">
                <a:moveTo>
                  <a:pt x="1903476" y="76200"/>
                </a:moveTo>
                <a:lnTo>
                  <a:pt x="1894332" y="67056"/>
                </a:lnTo>
                <a:lnTo>
                  <a:pt x="1959864" y="0"/>
                </a:lnTo>
                <a:lnTo>
                  <a:pt x="1970532" y="10668"/>
                </a:lnTo>
                <a:lnTo>
                  <a:pt x="1903476" y="76200"/>
                </a:lnTo>
                <a:close/>
              </a:path>
              <a:path w="2589530" h="76200">
                <a:moveTo>
                  <a:pt x="1943100" y="76200"/>
                </a:moveTo>
                <a:lnTo>
                  <a:pt x="1932432" y="67056"/>
                </a:lnTo>
                <a:lnTo>
                  <a:pt x="1997964" y="0"/>
                </a:lnTo>
                <a:lnTo>
                  <a:pt x="2008632" y="10668"/>
                </a:lnTo>
                <a:lnTo>
                  <a:pt x="1943100" y="76200"/>
                </a:lnTo>
                <a:close/>
              </a:path>
              <a:path w="2589530" h="76200">
                <a:moveTo>
                  <a:pt x="1981200" y="76200"/>
                </a:moveTo>
                <a:lnTo>
                  <a:pt x="1970532" y="67056"/>
                </a:lnTo>
                <a:lnTo>
                  <a:pt x="2037588" y="0"/>
                </a:lnTo>
                <a:lnTo>
                  <a:pt x="2046732" y="10668"/>
                </a:lnTo>
                <a:lnTo>
                  <a:pt x="1981200" y="76200"/>
                </a:lnTo>
                <a:close/>
              </a:path>
              <a:path w="2589530" h="76200">
                <a:moveTo>
                  <a:pt x="2019300" y="76200"/>
                </a:moveTo>
                <a:lnTo>
                  <a:pt x="2010156" y="67056"/>
                </a:lnTo>
                <a:lnTo>
                  <a:pt x="2075688" y="0"/>
                </a:lnTo>
                <a:lnTo>
                  <a:pt x="2086356" y="10668"/>
                </a:lnTo>
                <a:lnTo>
                  <a:pt x="2019300" y="76200"/>
                </a:lnTo>
                <a:close/>
              </a:path>
              <a:path w="2589530" h="76200">
                <a:moveTo>
                  <a:pt x="2058924" y="76200"/>
                </a:moveTo>
                <a:lnTo>
                  <a:pt x="2048256" y="67056"/>
                </a:lnTo>
                <a:lnTo>
                  <a:pt x="2115312" y="0"/>
                </a:lnTo>
                <a:lnTo>
                  <a:pt x="2124456" y="10668"/>
                </a:lnTo>
                <a:lnTo>
                  <a:pt x="2058924" y="76200"/>
                </a:lnTo>
                <a:close/>
              </a:path>
              <a:path w="2589530" h="76200">
                <a:moveTo>
                  <a:pt x="2097024" y="76200"/>
                </a:moveTo>
                <a:lnTo>
                  <a:pt x="2087880" y="67056"/>
                </a:lnTo>
                <a:lnTo>
                  <a:pt x="2153412" y="0"/>
                </a:lnTo>
                <a:lnTo>
                  <a:pt x="2164080" y="10668"/>
                </a:lnTo>
                <a:lnTo>
                  <a:pt x="2097024" y="76200"/>
                </a:lnTo>
                <a:close/>
              </a:path>
              <a:path w="2589530" h="76200">
                <a:moveTo>
                  <a:pt x="2136648" y="76200"/>
                </a:moveTo>
                <a:lnTo>
                  <a:pt x="2125980" y="67056"/>
                </a:lnTo>
                <a:lnTo>
                  <a:pt x="2191512" y="0"/>
                </a:lnTo>
                <a:lnTo>
                  <a:pt x="2202180" y="10668"/>
                </a:lnTo>
                <a:lnTo>
                  <a:pt x="2136648" y="76200"/>
                </a:lnTo>
                <a:close/>
              </a:path>
              <a:path w="2589530" h="76200">
                <a:moveTo>
                  <a:pt x="2174748" y="76200"/>
                </a:moveTo>
                <a:lnTo>
                  <a:pt x="2164080" y="67056"/>
                </a:lnTo>
                <a:lnTo>
                  <a:pt x="2231136" y="0"/>
                </a:lnTo>
                <a:lnTo>
                  <a:pt x="2240280" y="10668"/>
                </a:lnTo>
                <a:lnTo>
                  <a:pt x="2174748" y="76200"/>
                </a:lnTo>
                <a:close/>
              </a:path>
              <a:path w="2589530" h="76200">
                <a:moveTo>
                  <a:pt x="2212848" y="76200"/>
                </a:moveTo>
                <a:lnTo>
                  <a:pt x="2203704" y="67056"/>
                </a:lnTo>
                <a:lnTo>
                  <a:pt x="2269236" y="0"/>
                </a:lnTo>
                <a:lnTo>
                  <a:pt x="2279904" y="10668"/>
                </a:lnTo>
                <a:lnTo>
                  <a:pt x="2212848" y="76200"/>
                </a:lnTo>
                <a:close/>
              </a:path>
              <a:path w="2589530" h="76200">
                <a:moveTo>
                  <a:pt x="2252472" y="76200"/>
                </a:moveTo>
                <a:lnTo>
                  <a:pt x="2241804" y="67056"/>
                </a:lnTo>
                <a:lnTo>
                  <a:pt x="2307336" y="0"/>
                </a:lnTo>
                <a:lnTo>
                  <a:pt x="2318004" y="10668"/>
                </a:lnTo>
                <a:lnTo>
                  <a:pt x="2252472" y="76200"/>
                </a:lnTo>
                <a:close/>
              </a:path>
              <a:path w="2589530" h="76200">
                <a:moveTo>
                  <a:pt x="2290572" y="76200"/>
                </a:moveTo>
                <a:lnTo>
                  <a:pt x="2279904" y="67056"/>
                </a:lnTo>
                <a:lnTo>
                  <a:pt x="2346960" y="0"/>
                </a:lnTo>
                <a:lnTo>
                  <a:pt x="2356104" y="10668"/>
                </a:lnTo>
                <a:lnTo>
                  <a:pt x="2290572" y="76200"/>
                </a:lnTo>
                <a:close/>
              </a:path>
              <a:path w="2589530" h="76200">
                <a:moveTo>
                  <a:pt x="2328672" y="76200"/>
                </a:moveTo>
                <a:lnTo>
                  <a:pt x="2319528" y="67056"/>
                </a:lnTo>
                <a:lnTo>
                  <a:pt x="2385060" y="0"/>
                </a:lnTo>
                <a:lnTo>
                  <a:pt x="2395728" y="10668"/>
                </a:lnTo>
                <a:lnTo>
                  <a:pt x="2328672" y="76200"/>
                </a:lnTo>
                <a:close/>
              </a:path>
              <a:path w="2589530" h="76200">
                <a:moveTo>
                  <a:pt x="2368296" y="76200"/>
                </a:moveTo>
                <a:lnTo>
                  <a:pt x="2357628" y="67056"/>
                </a:lnTo>
                <a:lnTo>
                  <a:pt x="2423160" y="0"/>
                </a:lnTo>
                <a:lnTo>
                  <a:pt x="2433828" y="10668"/>
                </a:lnTo>
                <a:lnTo>
                  <a:pt x="2368296" y="76200"/>
                </a:lnTo>
                <a:close/>
              </a:path>
              <a:path w="2589530" h="76200">
                <a:moveTo>
                  <a:pt x="2406396" y="76200"/>
                </a:moveTo>
                <a:lnTo>
                  <a:pt x="2395728" y="67056"/>
                </a:lnTo>
                <a:lnTo>
                  <a:pt x="2462784" y="0"/>
                </a:lnTo>
                <a:lnTo>
                  <a:pt x="2471928" y="10668"/>
                </a:lnTo>
                <a:lnTo>
                  <a:pt x="2406396" y="76200"/>
                </a:lnTo>
                <a:close/>
              </a:path>
              <a:path w="2589530" h="76200">
                <a:moveTo>
                  <a:pt x="2444496" y="76200"/>
                </a:moveTo>
                <a:lnTo>
                  <a:pt x="2435352" y="67056"/>
                </a:lnTo>
                <a:lnTo>
                  <a:pt x="2500884" y="0"/>
                </a:lnTo>
                <a:lnTo>
                  <a:pt x="2511552" y="10668"/>
                </a:lnTo>
                <a:lnTo>
                  <a:pt x="2444496" y="76200"/>
                </a:lnTo>
                <a:close/>
              </a:path>
              <a:path w="2589530" h="76200">
                <a:moveTo>
                  <a:pt x="2484120" y="76200"/>
                </a:moveTo>
                <a:lnTo>
                  <a:pt x="2473452" y="67056"/>
                </a:lnTo>
                <a:lnTo>
                  <a:pt x="2540508" y="0"/>
                </a:lnTo>
                <a:lnTo>
                  <a:pt x="2549652" y="10668"/>
                </a:lnTo>
                <a:lnTo>
                  <a:pt x="2484120" y="76200"/>
                </a:lnTo>
                <a:close/>
              </a:path>
              <a:path w="2589530" h="76200">
                <a:moveTo>
                  <a:pt x="2522220" y="76200"/>
                </a:moveTo>
                <a:lnTo>
                  <a:pt x="2513076" y="67056"/>
                </a:lnTo>
                <a:lnTo>
                  <a:pt x="2578608" y="0"/>
                </a:lnTo>
                <a:lnTo>
                  <a:pt x="2589276" y="10668"/>
                </a:lnTo>
                <a:lnTo>
                  <a:pt x="2522220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3223747" y="7208519"/>
            <a:ext cx="1371600" cy="76200"/>
          </a:xfrm>
          <a:custGeom>
            <a:avLst/>
            <a:gdLst/>
            <a:ahLst/>
            <a:cxnLst/>
            <a:rect l="l" t="t" r="r" b="b"/>
            <a:pathLst>
              <a:path w="1371600" h="76200">
                <a:moveTo>
                  <a:pt x="10668" y="76200"/>
                </a:moveTo>
                <a:lnTo>
                  <a:pt x="0" y="67056"/>
                </a:lnTo>
                <a:lnTo>
                  <a:pt x="65532" y="0"/>
                </a:lnTo>
                <a:lnTo>
                  <a:pt x="76200" y="10668"/>
                </a:lnTo>
                <a:lnTo>
                  <a:pt x="10668" y="76200"/>
                </a:lnTo>
                <a:close/>
              </a:path>
              <a:path w="1371600" h="76200">
                <a:moveTo>
                  <a:pt x="48768" y="76200"/>
                </a:moveTo>
                <a:lnTo>
                  <a:pt x="38100" y="67056"/>
                </a:lnTo>
                <a:lnTo>
                  <a:pt x="103632" y="0"/>
                </a:lnTo>
                <a:lnTo>
                  <a:pt x="114300" y="10668"/>
                </a:lnTo>
                <a:lnTo>
                  <a:pt x="48768" y="76200"/>
                </a:lnTo>
                <a:close/>
              </a:path>
              <a:path w="1371600" h="76200">
                <a:moveTo>
                  <a:pt x="86868" y="76200"/>
                </a:moveTo>
                <a:lnTo>
                  <a:pt x="76200" y="67056"/>
                </a:lnTo>
                <a:lnTo>
                  <a:pt x="141732" y="0"/>
                </a:lnTo>
                <a:lnTo>
                  <a:pt x="152400" y="10668"/>
                </a:lnTo>
                <a:lnTo>
                  <a:pt x="86868" y="76200"/>
                </a:lnTo>
                <a:close/>
              </a:path>
              <a:path w="1371600" h="76200">
                <a:moveTo>
                  <a:pt x="124968" y="76200"/>
                </a:moveTo>
                <a:lnTo>
                  <a:pt x="114300" y="67056"/>
                </a:lnTo>
                <a:lnTo>
                  <a:pt x="179832" y="0"/>
                </a:lnTo>
                <a:lnTo>
                  <a:pt x="190500" y="10668"/>
                </a:lnTo>
                <a:lnTo>
                  <a:pt x="124968" y="76200"/>
                </a:lnTo>
                <a:close/>
              </a:path>
              <a:path w="1371600" h="76200">
                <a:moveTo>
                  <a:pt x="163068" y="76200"/>
                </a:moveTo>
                <a:lnTo>
                  <a:pt x="152400" y="67056"/>
                </a:lnTo>
                <a:lnTo>
                  <a:pt x="217932" y="0"/>
                </a:lnTo>
                <a:lnTo>
                  <a:pt x="228600" y="10668"/>
                </a:lnTo>
                <a:lnTo>
                  <a:pt x="163068" y="76200"/>
                </a:lnTo>
                <a:close/>
              </a:path>
              <a:path w="1371600" h="76200">
                <a:moveTo>
                  <a:pt x="201168" y="76200"/>
                </a:moveTo>
                <a:lnTo>
                  <a:pt x="190500" y="67056"/>
                </a:lnTo>
                <a:lnTo>
                  <a:pt x="256032" y="0"/>
                </a:lnTo>
                <a:lnTo>
                  <a:pt x="266700" y="10668"/>
                </a:lnTo>
                <a:lnTo>
                  <a:pt x="201168" y="76200"/>
                </a:lnTo>
                <a:close/>
              </a:path>
              <a:path w="1371600" h="76200">
                <a:moveTo>
                  <a:pt x="239268" y="76200"/>
                </a:moveTo>
                <a:lnTo>
                  <a:pt x="228600" y="67056"/>
                </a:lnTo>
                <a:lnTo>
                  <a:pt x="294132" y="0"/>
                </a:lnTo>
                <a:lnTo>
                  <a:pt x="304800" y="10668"/>
                </a:lnTo>
                <a:lnTo>
                  <a:pt x="239268" y="76200"/>
                </a:lnTo>
                <a:close/>
              </a:path>
              <a:path w="1371600" h="76200">
                <a:moveTo>
                  <a:pt x="277368" y="76200"/>
                </a:moveTo>
                <a:lnTo>
                  <a:pt x="266700" y="67056"/>
                </a:lnTo>
                <a:lnTo>
                  <a:pt x="332232" y="0"/>
                </a:lnTo>
                <a:lnTo>
                  <a:pt x="342900" y="10668"/>
                </a:lnTo>
                <a:lnTo>
                  <a:pt x="277368" y="76200"/>
                </a:lnTo>
                <a:close/>
              </a:path>
              <a:path w="1371600" h="76200">
                <a:moveTo>
                  <a:pt x="315468" y="76200"/>
                </a:moveTo>
                <a:lnTo>
                  <a:pt x="304800" y="67056"/>
                </a:lnTo>
                <a:lnTo>
                  <a:pt x="370332" y="0"/>
                </a:lnTo>
                <a:lnTo>
                  <a:pt x="381000" y="10668"/>
                </a:lnTo>
                <a:lnTo>
                  <a:pt x="315468" y="76200"/>
                </a:lnTo>
                <a:close/>
              </a:path>
              <a:path w="1371600" h="76200">
                <a:moveTo>
                  <a:pt x="353568" y="76200"/>
                </a:moveTo>
                <a:lnTo>
                  <a:pt x="342900" y="67056"/>
                </a:lnTo>
                <a:lnTo>
                  <a:pt x="408432" y="0"/>
                </a:lnTo>
                <a:lnTo>
                  <a:pt x="419100" y="10668"/>
                </a:lnTo>
                <a:lnTo>
                  <a:pt x="353568" y="76200"/>
                </a:lnTo>
                <a:close/>
              </a:path>
              <a:path w="1371600" h="76200">
                <a:moveTo>
                  <a:pt x="391668" y="76200"/>
                </a:moveTo>
                <a:lnTo>
                  <a:pt x="381000" y="67056"/>
                </a:lnTo>
                <a:lnTo>
                  <a:pt x="446532" y="0"/>
                </a:lnTo>
                <a:lnTo>
                  <a:pt x="457200" y="10668"/>
                </a:lnTo>
                <a:lnTo>
                  <a:pt x="391668" y="76200"/>
                </a:lnTo>
                <a:close/>
              </a:path>
              <a:path w="1371600" h="76200">
                <a:moveTo>
                  <a:pt x="429768" y="76200"/>
                </a:moveTo>
                <a:lnTo>
                  <a:pt x="419100" y="67056"/>
                </a:lnTo>
                <a:lnTo>
                  <a:pt x="484632" y="0"/>
                </a:lnTo>
                <a:lnTo>
                  <a:pt x="495300" y="10668"/>
                </a:lnTo>
                <a:lnTo>
                  <a:pt x="429768" y="76200"/>
                </a:lnTo>
                <a:close/>
              </a:path>
              <a:path w="1371600" h="76200">
                <a:moveTo>
                  <a:pt x="467868" y="76200"/>
                </a:moveTo>
                <a:lnTo>
                  <a:pt x="457200" y="67056"/>
                </a:lnTo>
                <a:lnTo>
                  <a:pt x="522732" y="0"/>
                </a:lnTo>
                <a:lnTo>
                  <a:pt x="533400" y="10668"/>
                </a:lnTo>
                <a:lnTo>
                  <a:pt x="467868" y="76200"/>
                </a:lnTo>
                <a:close/>
              </a:path>
              <a:path w="1371600" h="76200">
                <a:moveTo>
                  <a:pt x="505968" y="76200"/>
                </a:moveTo>
                <a:lnTo>
                  <a:pt x="495300" y="67056"/>
                </a:lnTo>
                <a:lnTo>
                  <a:pt x="560832" y="0"/>
                </a:lnTo>
                <a:lnTo>
                  <a:pt x="571500" y="10668"/>
                </a:lnTo>
                <a:lnTo>
                  <a:pt x="505968" y="76200"/>
                </a:lnTo>
                <a:close/>
              </a:path>
              <a:path w="1371600" h="76200">
                <a:moveTo>
                  <a:pt x="544068" y="76200"/>
                </a:moveTo>
                <a:lnTo>
                  <a:pt x="533400" y="67056"/>
                </a:lnTo>
                <a:lnTo>
                  <a:pt x="598932" y="0"/>
                </a:lnTo>
                <a:lnTo>
                  <a:pt x="609600" y="10668"/>
                </a:lnTo>
                <a:lnTo>
                  <a:pt x="544068" y="76200"/>
                </a:lnTo>
                <a:close/>
              </a:path>
              <a:path w="1371600" h="76200">
                <a:moveTo>
                  <a:pt x="582168" y="76200"/>
                </a:moveTo>
                <a:lnTo>
                  <a:pt x="571500" y="67056"/>
                </a:lnTo>
                <a:lnTo>
                  <a:pt x="637032" y="0"/>
                </a:lnTo>
                <a:lnTo>
                  <a:pt x="647700" y="10668"/>
                </a:lnTo>
                <a:lnTo>
                  <a:pt x="582168" y="76200"/>
                </a:lnTo>
                <a:close/>
              </a:path>
              <a:path w="1371600" h="76200">
                <a:moveTo>
                  <a:pt x="620268" y="76200"/>
                </a:moveTo>
                <a:lnTo>
                  <a:pt x="609600" y="67056"/>
                </a:lnTo>
                <a:lnTo>
                  <a:pt x="675132" y="0"/>
                </a:lnTo>
                <a:lnTo>
                  <a:pt x="685800" y="10668"/>
                </a:lnTo>
                <a:lnTo>
                  <a:pt x="620268" y="76200"/>
                </a:lnTo>
                <a:close/>
              </a:path>
              <a:path w="1371600" h="76200">
                <a:moveTo>
                  <a:pt x="658368" y="76200"/>
                </a:moveTo>
                <a:lnTo>
                  <a:pt x="647700" y="67056"/>
                </a:lnTo>
                <a:lnTo>
                  <a:pt x="713232" y="0"/>
                </a:lnTo>
                <a:lnTo>
                  <a:pt x="723900" y="10668"/>
                </a:lnTo>
                <a:lnTo>
                  <a:pt x="658368" y="76200"/>
                </a:lnTo>
                <a:close/>
              </a:path>
              <a:path w="1371600" h="76200">
                <a:moveTo>
                  <a:pt x="696468" y="76200"/>
                </a:moveTo>
                <a:lnTo>
                  <a:pt x="685800" y="67056"/>
                </a:lnTo>
                <a:lnTo>
                  <a:pt x="751332" y="0"/>
                </a:lnTo>
                <a:lnTo>
                  <a:pt x="762000" y="10668"/>
                </a:lnTo>
                <a:lnTo>
                  <a:pt x="696468" y="76200"/>
                </a:lnTo>
                <a:close/>
              </a:path>
              <a:path w="1371600" h="76200">
                <a:moveTo>
                  <a:pt x="734568" y="76200"/>
                </a:moveTo>
                <a:lnTo>
                  <a:pt x="723900" y="67056"/>
                </a:lnTo>
                <a:lnTo>
                  <a:pt x="789432" y="0"/>
                </a:lnTo>
                <a:lnTo>
                  <a:pt x="800100" y="10668"/>
                </a:lnTo>
                <a:lnTo>
                  <a:pt x="734568" y="76200"/>
                </a:lnTo>
                <a:close/>
              </a:path>
              <a:path w="1371600" h="76200">
                <a:moveTo>
                  <a:pt x="772668" y="76200"/>
                </a:moveTo>
                <a:lnTo>
                  <a:pt x="762000" y="67056"/>
                </a:lnTo>
                <a:lnTo>
                  <a:pt x="827532" y="0"/>
                </a:lnTo>
                <a:lnTo>
                  <a:pt x="838200" y="10668"/>
                </a:lnTo>
                <a:lnTo>
                  <a:pt x="772668" y="76200"/>
                </a:lnTo>
                <a:close/>
              </a:path>
              <a:path w="1371600" h="76200">
                <a:moveTo>
                  <a:pt x="810768" y="76200"/>
                </a:moveTo>
                <a:lnTo>
                  <a:pt x="800100" y="67056"/>
                </a:lnTo>
                <a:lnTo>
                  <a:pt x="865632" y="0"/>
                </a:lnTo>
                <a:lnTo>
                  <a:pt x="876300" y="10668"/>
                </a:lnTo>
                <a:lnTo>
                  <a:pt x="810768" y="76200"/>
                </a:lnTo>
                <a:close/>
              </a:path>
              <a:path w="1371600" h="76200">
                <a:moveTo>
                  <a:pt x="848868" y="76200"/>
                </a:moveTo>
                <a:lnTo>
                  <a:pt x="838200" y="67056"/>
                </a:lnTo>
                <a:lnTo>
                  <a:pt x="903732" y="0"/>
                </a:lnTo>
                <a:lnTo>
                  <a:pt x="914400" y="10668"/>
                </a:lnTo>
                <a:lnTo>
                  <a:pt x="848868" y="76200"/>
                </a:lnTo>
                <a:close/>
              </a:path>
              <a:path w="1371600" h="76200">
                <a:moveTo>
                  <a:pt x="886968" y="76200"/>
                </a:moveTo>
                <a:lnTo>
                  <a:pt x="876300" y="67056"/>
                </a:lnTo>
                <a:lnTo>
                  <a:pt x="941832" y="0"/>
                </a:lnTo>
                <a:lnTo>
                  <a:pt x="952500" y="10668"/>
                </a:lnTo>
                <a:lnTo>
                  <a:pt x="886968" y="76200"/>
                </a:lnTo>
                <a:close/>
              </a:path>
              <a:path w="1371600" h="76200">
                <a:moveTo>
                  <a:pt x="925068" y="76200"/>
                </a:moveTo>
                <a:lnTo>
                  <a:pt x="914400" y="67056"/>
                </a:lnTo>
                <a:lnTo>
                  <a:pt x="979932" y="0"/>
                </a:lnTo>
                <a:lnTo>
                  <a:pt x="990600" y="10668"/>
                </a:lnTo>
                <a:lnTo>
                  <a:pt x="925068" y="76200"/>
                </a:lnTo>
                <a:close/>
              </a:path>
              <a:path w="1371600" h="76200">
                <a:moveTo>
                  <a:pt x="963168" y="76200"/>
                </a:moveTo>
                <a:lnTo>
                  <a:pt x="952500" y="67056"/>
                </a:lnTo>
                <a:lnTo>
                  <a:pt x="1018032" y="0"/>
                </a:lnTo>
                <a:lnTo>
                  <a:pt x="1028700" y="10668"/>
                </a:lnTo>
                <a:lnTo>
                  <a:pt x="963168" y="76200"/>
                </a:lnTo>
                <a:close/>
              </a:path>
              <a:path w="1371600" h="76200">
                <a:moveTo>
                  <a:pt x="1001268" y="76200"/>
                </a:moveTo>
                <a:lnTo>
                  <a:pt x="990600" y="67056"/>
                </a:lnTo>
                <a:lnTo>
                  <a:pt x="1056132" y="0"/>
                </a:lnTo>
                <a:lnTo>
                  <a:pt x="1066800" y="10668"/>
                </a:lnTo>
                <a:lnTo>
                  <a:pt x="1001268" y="76200"/>
                </a:lnTo>
                <a:close/>
              </a:path>
              <a:path w="1371600" h="76200">
                <a:moveTo>
                  <a:pt x="1039368" y="76200"/>
                </a:moveTo>
                <a:lnTo>
                  <a:pt x="1028700" y="67056"/>
                </a:lnTo>
                <a:lnTo>
                  <a:pt x="1094232" y="0"/>
                </a:lnTo>
                <a:lnTo>
                  <a:pt x="1104900" y="10668"/>
                </a:lnTo>
                <a:lnTo>
                  <a:pt x="1039368" y="76200"/>
                </a:lnTo>
                <a:close/>
              </a:path>
              <a:path w="1371600" h="76200">
                <a:moveTo>
                  <a:pt x="1077468" y="76200"/>
                </a:moveTo>
                <a:lnTo>
                  <a:pt x="1066800" y="67056"/>
                </a:lnTo>
                <a:lnTo>
                  <a:pt x="1132332" y="0"/>
                </a:lnTo>
                <a:lnTo>
                  <a:pt x="1143000" y="10668"/>
                </a:lnTo>
                <a:lnTo>
                  <a:pt x="1077468" y="76200"/>
                </a:lnTo>
                <a:close/>
              </a:path>
              <a:path w="1371600" h="76200">
                <a:moveTo>
                  <a:pt x="1115568" y="76200"/>
                </a:moveTo>
                <a:lnTo>
                  <a:pt x="1104900" y="67056"/>
                </a:lnTo>
                <a:lnTo>
                  <a:pt x="1170432" y="0"/>
                </a:lnTo>
                <a:lnTo>
                  <a:pt x="1181100" y="10668"/>
                </a:lnTo>
                <a:lnTo>
                  <a:pt x="1115568" y="76200"/>
                </a:lnTo>
                <a:close/>
              </a:path>
              <a:path w="1371600" h="76200">
                <a:moveTo>
                  <a:pt x="1153668" y="76200"/>
                </a:moveTo>
                <a:lnTo>
                  <a:pt x="1143000" y="67056"/>
                </a:lnTo>
                <a:lnTo>
                  <a:pt x="1208532" y="0"/>
                </a:lnTo>
                <a:lnTo>
                  <a:pt x="1219200" y="10668"/>
                </a:lnTo>
                <a:lnTo>
                  <a:pt x="1153668" y="76200"/>
                </a:lnTo>
                <a:close/>
              </a:path>
              <a:path w="1371600" h="76200">
                <a:moveTo>
                  <a:pt x="1191768" y="76200"/>
                </a:moveTo>
                <a:lnTo>
                  <a:pt x="1181100" y="67056"/>
                </a:lnTo>
                <a:lnTo>
                  <a:pt x="1246632" y="0"/>
                </a:lnTo>
                <a:lnTo>
                  <a:pt x="1257300" y="10668"/>
                </a:lnTo>
                <a:lnTo>
                  <a:pt x="1191768" y="76200"/>
                </a:lnTo>
                <a:close/>
              </a:path>
              <a:path w="1371600" h="76200">
                <a:moveTo>
                  <a:pt x="1229868" y="76200"/>
                </a:moveTo>
                <a:lnTo>
                  <a:pt x="1219200" y="67056"/>
                </a:lnTo>
                <a:lnTo>
                  <a:pt x="1284732" y="0"/>
                </a:lnTo>
                <a:lnTo>
                  <a:pt x="1295400" y="10668"/>
                </a:lnTo>
                <a:lnTo>
                  <a:pt x="1229868" y="76200"/>
                </a:lnTo>
                <a:close/>
              </a:path>
              <a:path w="1371600" h="76200">
                <a:moveTo>
                  <a:pt x="1267968" y="76200"/>
                </a:moveTo>
                <a:lnTo>
                  <a:pt x="1257300" y="67056"/>
                </a:lnTo>
                <a:lnTo>
                  <a:pt x="1322832" y="0"/>
                </a:lnTo>
                <a:lnTo>
                  <a:pt x="1333500" y="10668"/>
                </a:lnTo>
                <a:lnTo>
                  <a:pt x="1267968" y="76200"/>
                </a:lnTo>
                <a:close/>
              </a:path>
              <a:path w="1371600" h="76200">
                <a:moveTo>
                  <a:pt x="1306068" y="76200"/>
                </a:moveTo>
                <a:lnTo>
                  <a:pt x="1295400" y="67056"/>
                </a:lnTo>
                <a:lnTo>
                  <a:pt x="1360932" y="0"/>
                </a:lnTo>
                <a:lnTo>
                  <a:pt x="1371600" y="10668"/>
                </a:lnTo>
                <a:lnTo>
                  <a:pt x="1306068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1340083" y="7601711"/>
            <a:ext cx="623570" cy="76200"/>
          </a:xfrm>
          <a:custGeom>
            <a:avLst/>
            <a:gdLst/>
            <a:ahLst/>
            <a:cxnLst/>
            <a:rect l="l" t="t" r="r" b="b"/>
            <a:pathLst>
              <a:path w="623570" h="76200">
                <a:moveTo>
                  <a:pt x="9144" y="76200"/>
                </a:moveTo>
                <a:lnTo>
                  <a:pt x="0" y="67056"/>
                </a:lnTo>
                <a:lnTo>
                  <a:pt x="65532" y="0"/>
                </a:lnTo>
                <a:lnTo>
                  <a:pt x="76200" y="10668"/>
                </a:lnTo>
                <a:lnTo>
                  <a:pt x="9144" y="76200"/>
                </a:lnTo>
                <a:close/>
              </a:path>
              <a:path w="623570" h="76200">
                <a:moveTo>
                  <a:pt x="48768" y="76200"/>
                </a:moveTo>
                <a:lnTo>
                  <a:pt x="38100" y="67056"/>
                </a:lnTo>
                <a:lnTo>
                  <a:pt x="105156" y="0"/>
                </a:lnTo>
                <a:lnTo>
                  <a:pt x="114300" y="10668"/>
                </a:lnTo>
                <a:lnTo>
                  <a:pt x="48768" y="76200"/>
                </a:lnTo>
                <a:close/>
              </a:path>
              <a:path w="623570" h="76200">
                <a:moveTo>
                  <a:pt x="88392" y="76200"/>
                </a:moveTo>
                <a:lnTo>
                  <a:pt x="77724" y="67056"/>
                </a:lnTo>
                <a:lnTo>
                  <a:pt x="143256" y="0"/>
                </a:lnTo>
                <a:lnTo>
                  <a:pt x="153924" y="10668"/>
                </a:lnTo>
                <a:lnTo>
                  <a:pt x="88392" y="76200"/>
                </a:lnTo>
                <a:close/>
              </a:path>
              <a:path w="623570" h="76200">
                <a:moveTo>
                  <a:pt x="126492" y="76200"/>
                </a:moveTo>
                <a:lnTo>
                  <a:pt x="117348" y="67056"/>
                </a:lnTo>
                <a:lnTo>
                  <a:pt x="182880" y="0"/>
                </a:lnTo>
                <a:lnTo>
                  <a:pt x="193548" y="10668"/>
                </a:lnTo>
                <a:lnTo>
                  <a:pt x="126492" y="76200"/>
                </a:lnTo>
                <a:close/>
              </a:path>
              <a:path w="623570" h="76200">
                <a:moveTo>
                  <a:pt x="166116" y="76200"/>
                </a:moveTo>
                <a:lnTo>
                  <a:pt x="155448" y="67056"/>
                </a:lnTo>
                <a:lnTo>
                  <a:pt x="222504" y="0"/>
                </a:lnTo>
                <a:lnTo>
                  <a:pt x="231648" y="10668"/>
                </a:lnTo>
                <a:lnTo>
                  <a:pt x="166116" y="76200"/>
                </a:lnTo>
                <a:close/>
              </a:path>
              <a:path w="623570" h="76200">
                <a:moveTo>
                  <a:pt x="205740" y="76200"/>
                </a:moveTo>
                <a:lnTo>
                  <a:pt x="195072" y="67056"/>
                </a:lnTo>
                <a:lnTo>
                  <a:pt x="260604" y="0"/>
                </a:lnTo>
                <a:lnTo>
                  <a:pt x="271272" y="10668"/>
                </a:lnTo>
                <a:lnTo>
                  <a:pt x="205740" y="76200"/>
                </a:lnTo>
                <a:close/>
              </a:path>
              <a:path w="623570" h="76200">
                <a:moveTo>
                  <a:pt x="243840" y="76200"/>
                </a:moveTo>
                <a:lnTo>
                  <a:pt x="234696" y="67056"/>
                </a:lnTo>
                <a:lnTo>
                  <a:pt x="300228" y="0"/>
                </a:lnTo>
                <a:lnTo>
                  <a:pt x="310896" y="10668"/>
                </a:lnTo>
                <a:lnTo>
                  <a:pt x="243840" y="76200"/>
                </a:lnTo>
                <a:close/>
              </a:path>
              <a:path w="623570" h="76200">
                <a:moveTo>
                  <a:pt x="283464" y="76200"/>
                </a:moveTo>
                <a:lnTo>
                  <a:pt x="272796" y="67056"/>
                </a:lnTo>
                <a:lnTo>
                  <a:pt x="339852" y="0"/>
                </a:lnTo>
                <a:lnTo>
                  <a:pt x="348996" y="10668"/>
                </a:lnTo>
                <a:lnTo>
                  <a:pt x="283464" y="76200"/>
                </a:lnTo>
                <a:close/>
              </a:path>
              <a:path w="623570" h="76200">
                <a:moveTo>
                  <a:pt x="323088" y="76200"/>
                </a:moveTo>
                <a:lnTo>
                  <a:pt x="312420" y="67056"/>
                </a:lnTo>
                <a:lnTo>
                  <a:pt x="377952" y="0"/>
                </a:lnTo>
                <a:lnTo>
                  <a:pt x="388620" y="10668"/>
                </a:lnTo>
                <a:lnTo>
                  <a:pt x="323088" y="76200"/>
                </a:lnTo>
                <a:close/>
              </a:path>
              <a:path w="623570" h="76200">
                <a:moveTo>
                  <a:pt x="361188" y="76200"/>
                </a:moveTo>
                <a:lnTo>
                  <a:pt x="352044" y="67056"/>
                </a:lnTo>
                <a:lnTo>
                  <a:pt x="417576" y="0"/>
                </a:lnTo>
                <a:lnTo>
                  <a:pt x="428244" y="10668"/>
                </a:lnTo>
                <a:lnTo>
                  <a:pt x="361188" y="76200"/>
                </a:lnTo>
                <a:close/>
              </a:path>
              <a:path w="623570" h="76200">
                <a:moveTo>
                  <a:pt x="400812" y="76200"/>
                </a:moveTo>
                <a:lnTo>
                  <a:pt x="390144" y="67056"/>
                </a:lnTo>
                <a:lnTo>
                  <a:pt x="457200" y="0"/>
                </a:lnTo>
                <a:lnTo>
                  <a:pt x="466344" y="10668"/>
                </a:lnTo>
                <a:lnTo>
                  <a:pt x="400812" y="76200"/>
                </a:lnTo>
                <a:close/>
              </a:path>
              <a:path w="623570" h="76200">
                <a:moveTo>
                  <a:pt x="438912" y="76200"/>
                </a:moveTo>
                <a:lnTo>
                  <a:pt x="429768" y="67056"/>
                </a:lnTo>
                <a:lnTo>
                  <a:pt x="495300" y="0"/>
                </a:lnTo>
                <a:lnTo>
                  <a:pt x="505968" y="10668"/>
                </a:lnTo>
                <a:lnTo>
                  <a:pt x="438912" y="76200"/>
                </a:lnTo>
                <a:close/>
              </a:path>
              <a:path w="623570" h="76200">
                <a:moveTo>
                  <a:pt x="478536" y="76200"/>
                </a:moveTo>
                <a:lnTo>
                  <a:pt x="469392" y="67056"/>
                </a:lnTo>
                <a:lnTo>
                  <a:pt x="534924" y="0"/>
                </a:lnTo>
                <a:lnTo>
                  <a:pt x="545592" y="10668"/>
                </a:lnTo>
                <a:lnTo>
                  <a:pt x="478536" y="76200"/>
                </a:lnTo>
                <a:close/>
              </a:path>
              <a:path w="623570" h="76200">
                <a:moveTo>
                  <a:pt x="518160" y="76200"/>
                </a:moveTo>
                <a:lnTo>
                  <a:pt x="507492" y="67056"/>
                </a:lnTo>
                <a:lnTo>
                  <a:pt x="574548" y="0"/>
                </a:lnTo>
                <a:lnTo>
                  <a:pt x="583692" y="10668"/>
                </a:lnTo>
                <a:lnTo>
                  <a:pt x="518160" y="76200"/>
                </a:lnTo>
                <a:close/>
              </a:path>
              <a:path w="623570" h="76200">
                <a:moveTo>
                  <a:pt x="556260" y="76200"/>
                </a:moveTo>
                <a:lnTo>
                  <a:pt x="547116" y="67056"/>
                </a:lnTo>
                <a:lnTo>
                  <a:pt x="612648" y="0"/>
                </a:lnTo>
                <a:lnTo>
                  <a:pt x="623316" y="10668"/>
                </a:lnTo>
                <a:lnTo>
                  <a:pt x="556260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10204704" y="3697223"/>
            <a:ext cx="783590" cy="76200"/>
          </a:xfrm>
          <a:custGeom>
            <a:avLst/>
            <a:gdLst/>
            <a:ahLst/>
            <a:cxnLst/>
            <a:rect l="l" t="t" r="r" b="b"/>
            <a:pathLst>
              <a:path w="783590" h="76200">
                <a:moveTo>
                  <a:pt x="9144" y="76200"/>
                </a:moveTo>
                <a:lnTo>
                  <a:pt x="0" y="65532"/>
                </a:lnTo>
                <a:lnTo>
                  <a:pt x="65532" y="0"/>
                </a:lnTo>
                <a:lnTo>
                  <a:pt x="76200" y="10668"/>
                </a:lnTo>
                <a:lnTo>
                  <a:pt x="9144" y="76200"/>
                </a:lnTo>
                <a:close/>
              </a:path>
              <a:path w="783590" h="76200">
                <a:moveTo>
                  <a:pt x="48768" y="76200"/>
                </a:moveTo>
                <a:lnTo>
                  <a:pt x="39624" y="65532"/>
                </a:lnTo>
                <a:lnTo>
                  <a:pt x="105156" y="0"/>
                </a:lnTo>
                <a:lnTo>
                  <a:pt x="115824" y="10668"/>
                </a:lnTo>
                <a:lnTo>
                  <a:pt x="48768" y="76200"/>
                </a:lnTo>
                <a:close/>
              </a:path>
              <a:path w="783590" h="76200">
                <a:moveTo>
                  <a:pt x="88392" y="76200"/>
                </a:moveTo>
                <a:lnTo>
                  <a:pt x="77724" y="65532"/>
                </a:lnTo>
                <a:lnTo>
                  <a:pt x="144780" y="0"/>
                </a:lnTo>
                <a:lnTo>
                  <a:pt x="153924" y="10668"/>
                </a:lnTo>
                <a:lnTo>
                  <a:pt x="88392" y="76200"/>
                </a:lnTo>
                <a:close/>
              </a:path>
              <a:path w="783590" h="76200">
                <a:moveTo>
                  <a:pt x="128016" y="76200"/>
                </a:moveTo>
                <a:lnTo>
                  <a:pt x="117348" y="65532"/>
                </a:lnTo>
                <a:lnTo>
                  <a:pt x="184404" y="0"/>
                </a:lnTo>
                <a:lnTo>
                  <a:pt x="193548" y="10668"/>
                </a:lnTo>
                <a:lnTo>
                  <a:pt x="128016" y="76200"/>
                </a:lnTo>
                <a:close/>
              </a:path>
              <a:path w="783590" h="76200">
                <a:moveTo>
                  <a:pt x="167640" y="76200"/>
                </a:moveTo>
                <a:lnTo>
                  <a:pt x="156972" y="65532"/>
                </a:lnTo>
                <a:lnTo>
                  <a:pt x="222504" y="0"/>
                </a:lnTo>
                <a:lnTo>
                  <a:pt x="233172" y="10668"/>
                </a:lnTo>
                <a:lnTo>
                  <a:pt x="167640" y="76200"/>
                </a:lnTo>
                <a:close/>
              </a:path>
              <a:path w="783590" h="76200">
                <a:moveTo>
                  <a:pt x="207264" y="76200"/>
                </a:moveTo>
                <a:lnTo>
                  <a:pt x="196596" y="65532"/>
                </a:lnTo>
                <a:lnTo>
                  <a:pt x="262128" y="0"/>
                </a:lnTo>
                <a:lnTo>
                  <a:pt x="272796" y="10668"/>
                </a:lnTo>
                <a:lnTo>
                  <a:pt x="207264" y="76200"/>
                </a:lnTo>
                <a:close/>
              </a:path>
              <a:path w="783590" h="76200">
                <a:moveTo>
                  <a:pt x="245364" y="76200"/>
                </a:moveTo>
                <a:lnTo>
                  <a:pt x="236220" y="65532"/>
                </a:lnTo>
                <a:lnTo>
                  <a:pt x="301752" y="0"/>
                </a:lnTo>
                <a:lnTo>
                  <a:pt x="312420" y="10668"/>
                </a:lnTo>
                <a:lnTo>
                  <a:pt x="245364" y="76200"/>
                </a:lnTo>
                <a:close/>
              </a:path>
              <a:path w="783590" h="76200">
                <a:moveTo>
                  <a:pt x="284988" y="76200"/>
                </a:moveTo>
                <a:lnTo>
                  <a:pt x="275844" y="65532"/>
                </a:lnTo>
                <a:lnTo>
                  <a:pt x="341376" y="0"/>
                </a:lnTo>
                <a:lnTo>
                  <a:pt x="352044" y="10668"/>
                </a:lnTo>
                <a:lnTo>
                  <a:pt x="284988" y="76200"/>
                </a:lnTo>
                <a:close/>
              </a:path>
              <a:path w="783590" h="76200">
                <a:moveTo>
                  <a:pt x="324612" y="76200"/>
                </a:moveTo>
                <a:lnTo>
                  <a:pt x="313944" y="65532"/>
                </a:lnTo>
                <a:lnTo>
                  <a:pt x="381000" y="0"/>
                </a:lnTo>
                <a:lnTo>
                  <a:pt x="390144" y="10668"/>
                </a:lnTo>
                <a:lnTo>
                  <a:pt x="324612" y="76200"/>
                </a:lnTo>
                <a:close/>
              </a:path>
              <a:path w="783590" h="76200">
                <a:moveTo>
                  <a:pt x="364236" y="76200"/>
                </a:moveTo>
                <a:lnTo>
                  <a:pt x="353568" y="65532"/>
                </a:lnTo>
                <a:lnTo>
                  <a:pt x="420624" y="0"/>
                </a:lnTo>
                <a:lnTo>
                  <a:pt x="429768" y="10668"/>
                </a:lnTo>
                <a:lnTo>
                  <a:pt x="364236" y="76200"/>
                </a:lnTo>
                <a:close/>
              </a:path>
              <a:path w="783590" h="76200">
                <a:moveTo>
                  <a:pt x="403860" y="76200"/>
                </a:moveTo>
                <a:lnTo>
                  <a:pt x="393192" y="65532"/>
                </a:lnTo>
                <a:lnTo>
                  <a:pt x="458724" y="0"/>
                </a:lnTo>
                <a:lnTo>
                  <a:pt x="469392" y="10668"/>
                </a:lnTo>
                <a:lnTo>
                  <a:pt x="403860" y="76200"/>
                </a:lnTo>
                <a:close/>
              </a:path>
              <a:path w="783590" h="76200">
                <a:moveTo>
                  <a:pt x="441960" y="76200"/>
                </a:moveTo>
                <a:lnTo>
                  <a:pt x="432816" y="65532"/>
                </a:lnTo>
                <a:lnTo>
                  <a:pt x="498348" y="0"/>
                </a:lnTo>
                <a:lnTo>
                  <a:pt x="509016" y="10668"/>
                </a:lnTo>
                <a:lnTo>
                  <a:pt x="441960" y="76200"/>
                </a:lnTo>
                <a:close/>
              </a:path>
              <a:path w="783590" h="76200">
                <a:moveTo>
                  <a:pt x="481584" y="76200"/>
                </a:moveTo>
                <a:lnTo>
                  <a:pt x="472440" y="65532"/>
                </a:lnTo>
                <a:lnTo>
                  <a:pt x="537972" y="0"/>
                </a:lnTo>
                <a:lnTo>
                  <a:pt x="548640" y="10668"/>
                </a:lnTo>
                <a:lnTo>
                  <a:pt x="481584" y="76200"/>
                </a:lnTo>
                <a:close/>
              </a:path>
              <a:path w="783590" h="76200">
                <a:moveTo>
                  <a:pt x="521208" y="76200"/>
                </a:moveTo>
                <a:lnTo>
                  <a:pt x="510540" y="65532"/>
                </a:lnTo>
                <a:lnTo>
                  <a:pt x="577596" y="0"/>
                </a:lnTo>
                <a:lnTo>
                  <a:pt x="586740" y="10668"/>
                </a:lnTo>
                <a:lnTo>
                  <a:pt x="521208" y="76200"/>
                </a:lnTo>
                <a:close/>
              </a:path>
              <a:path w="783590" h="76200">
                <a:moveTo>
                  <a:pt x="560832" y="76200"/>
                </a:moveTo>
                <a:lnTo>
                  <a:pt x="550164" y="65532"/>
                </a:lnTo>
                <a:lnTo>
                  <a:pt x="617220" y="0"/>
                </a:lnTo>
                <a:lnTo>
                  <a:pt x="626364" y="10668"/>
                </a:lnTo>
                <a:lnTo>
                  <a:pt x="560832" y="76200"/>
                </a:lnTo>
                <a:close/>
              </a:path>
              <a:path w="783590" h="76200">
                <a:moveTo>
                  <a:pt x="600456" y="76200"/>
                </a:moveTo>
                <a:lnTo>
                  <a:pt x="589788" y="65532"/>
                </a:lnTo>
                <a:lnTo>
                  <a:pt x="655320" y="0"/>
                </a:lnTo>
                <a:lnTo>
                  <a:pt x="665988" y="10668"/>
                </a:lnTo>
                <a:lnTo>
                  <a:pt x="600456" y="76200"/>
                </a:lnTo>
                <a:close/>
              </a:path>
              <a:path w="783590" h="76200">
                <a:moveTo>
                  <a:pt x="638556" y="76200"/>
                </a:moveTo>
                <a:lnTo>
                  <a:pt x="629412" y="65532"/>
                </a:lnTo>
                <a:lnTo>
                  <a:pt x="694944" y="0"/>
                </a:lnTo>
                <a:lnTo>
                  <a:pt x="705612" y="10668"/>
                </a:lnTo>
                <a:lnTo>
                  <a:pt x="638556" y="76200"/>
                </a:lnTo>
                <a:close/>
              </a:path>
              <a:path w="783590" h="76200">
                <a:moveTo>
                  <a:pt x="678180" y="76200"/>
                </a:moveTo>
                <a:lnTo>
                  <a:pt x="669036" y="65532"/>
                </a:lnTo>
                <a:lnTo>
                  <a:pt x="734568" y="0"/>
                </a:lnTo>
                <a:lnTo>
                  <a:pt x="745236" y="10668"/>
                </a:lnTo>
                <a:lnTo>
                  <a:pt x="678180" y="76200"/>
                </a:lnTo>
                <a:close/>
              </a:path>
              <a:path w="783590" h="76200">
                <a:moveTo>
                  <a:pt x="717804" y="76200"/>
                </a:moveTo>
                <a:lnTo>
                  <a:pt x="707136" y="65532"/>
                </a:lnTo>
                <a:lnTo>
                  <a:pt x="774192" y="0"/>
                </a:lnTo>
                <a:lnTo>
                  <a:pt x="783336" y="10668"/>
                </a:lnTo>
                <a:lnTo>
                  <a:pt x="717804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9156192" y="4841747"/>
            <a:ext cx="1879600" cy="76200"/>
          </a:xfrm>
          <a:custGeom>
            <a:avLst/>
            <a:gdLst/>
            <a:ahLst/>
            <a:cxnLst/>
            <a:rect l="l" t="t" r="r" b="b"/>
            <a:pathLst>
              <a:path w="1879600" h="76200">
                <a:moveTo>
                  <a:pt x="10668" y="76200"/>
                </a:moveTo>
                <a:lnTo>
                  <a:pt x="0" y="65532"/>
                </a:lnTo>
                <a:lnTo>
                  <a:pt x="67056" y="0"/>
                </a:lnTo>
                <a:lnTo>
                  <a:pt x="76200" y="10668"/>
                </a:lnTo>
                <a:lnTo>
                  <a:pt x="10668" y="76200"/>
                </a:lnTo>
                <a:close/>
              </a:path>
              <a:path w="1879600" h="76200">
                <a:moveTo>
                  <a:pt x="48768" y="76200"/>
                </a:moveTo>
                <a:lnTo>
                  <a:pt x="38100" y="65532"/>
                </a:lnTo>
                <a:lnTo>
                  <a:pt x="105156" y="0"/>
                </a:lnTo>
                <a:lnTo>
                  <a:pt x="114300" y="10668"/>
                </a:lnTo>
                <a:lnTo>
                  <a:pt x="48768" y="76200"/>
                </a:lnTo>
                <a:close/>
              </a:path>
              <a:path w="1879600" h="76200">
                <a:moveTo>
                  <a:pt x="86868" y="76200"/>
                </a:moveTo>
                <a:lnTo>
                  <a:pt x="76200" y="65532"/>
                </a:lnTo>
                <a:lnTo>
                  <a:pt x="143256" y="0"/>
                </a:lnTo>
                <a:lnTo>
                  <a:pt x="152400" y="10668"/>
                </a:lnTo>
                <a:lnTo>
                  <a:pt x="86868" y="76200"/>
                </a:lnTo>
                <a:close/>
              </a:path>
              <a:path w="1879600" h="76200">
                <a:moveTo>
                  <a:pt x="124968" y="76200"/>
                </a:moveTo>
                <a:lnTo>
                  <a:pt x="115824" y="65532"/>
                </a:lnTo>
                <a:lnTo>
                  <a:pt x="181356" y="0"/>
                </a:lnTo>
                <a:lnTo>
                  <a:pt x="192024" y="10668"/>
                </a:lnTo>
                <a:lnTo>
                  <a:pt x="124968" y="76200"/>
                </a:lnTo>
                <a:close/>
              </a:path>
              <a:path w="1879600" h="76200">
                <a:moveTo>
                  <a:pt x="163068" y="76200"/>
                </a:moveTo>
                <a:lnTo>
                  <a:pt x="153924" y="65532"/>
                </a:lnTo>
                <a:lnTo>
                  <a:pt x="219456" y="0"/>
                </a:lnTo>
                <a:lnTo>
                  <a:pt x="230124" y="10668"/>
                </a:lnTo>
                <a:lnTo>
                  <a:pt x="163068" y="76200"/>
                </a:lnTo>
                <a:close/>
              </a:path>
              <a:path w="1879600" h="76200">
                <a:moveTo>
                  <a:pt x="202692" y="76200"/>
                </a:moveTo>
                <a:lnTo>
                  <a:pt x="192024" y="65532"/>
                </a:lnTo>
                <a:lnTo>
                  <a:pt x="257556" y="0"/>
                </a:lnTo>
                <a:lnTo>
                  <a:pt x="268224" y="10668"/>
                </a:lnTo>
                <a:lnTo>
                  <a:pt x="202692" y="76200"/>
                </a:lnTo>
                <a:close/>
              </a:path>
              <a:path w="1879600" h="76200">
                <a:moveTo>
                  <a:pt x="240792" y="76200"/>
                </a:moveTo>
                <a:lnTo>
                  <a:pt x="230124" y="65532"/>
                </a:lnTo>
                <a:lnTo>
                  <a:pt x="297180" y="0"/>
                </a:lnTo>
                <a:lnTo>
                  <a:pt x="306324" y="10668"/>
                </a:lnTo>
                <a:lnTo>
                  <a:pt x="240792" y="76200"/>
                </a:lnTo>
                <a:close/>
              </a:path>
              <a:path w="1879600" h="76200">
                <a:moveTo>
                  <a:pt x="278892" y="76200"/>
                </a:moveTo>
                <a:lnTo>
                  <a:pt x="268224" y="65532"/>
                </a:lnTo>
                <a:lnTo>
                  <a:pt x="335280" y="0"/>
                </a:lnTo>
                <a:lnTo>
                  <a:pt x="344424" y="10668"/>
                </a:lnTo>
                <a:lnTo>
                  <a:pt x="278892" y="76200"/>
                </a:lnTo>
                <a:close/>
              </a:path>
              <a:path w="1879600" h="76200">
                <a:moveTo>
                  <a:pt x="316992" y="76200"/>
                </a:moveTo>
                <a:lnTo>
                  <a:pt x="306324" y="65532"/>
                </a:lnTo>
                <a:lnTo>
                  <a:pt x="373380" y="0"/>
                </a:lnTo>
                <a:lnTo>
                  <a:pt x="382524" y="10668"/>
                </a:lnTo>
                <a:lnTo>
                  <a:pt x="316992" y="76200"/>
                </a:lnTo>
                <a:close/>
              </a:path>
              <a:path w="1879600" h="76200">
                <a:moveTo>
                  <a:pt x="355092" y="76200"/>
                </a:moveTo>
                <a:lnTo>
                  <a:pt x="345948" y="65532"/>
                </a:lnTo>
                <a:lnTo>
                  <a:pt x="411480" y="0"/>
                </a:lnTo>
                <a:lnTo>
                  <a:pt x="422148" y="10668"/>
                </a:lnTo>
                <a:lnTo>
                  <a:pt x="355092" y="76200"/>
                </a:lnTo>
                <a:close/>
              </a:path>
              <a:path w="1879600" h="76200">
                <a:moveTo>
                  <a:pt x="393192" y="76200"/>
                </a:moveTo>
                <a:lnTo>
                  <a:pt x="384048" y="65532"/>
                </a:lnTo>
                <a:lnTo>
                  <a:pt x="449580" y="0"/>
                </a:lnTo>
                <a:lnTo>
                  <a:pt x="460248" y="10668"/>
                </a:lnTo>
                <a:lnTo>
                  <a:pt x="393192" y="76200"/>
                </a:lnTo>
                <a:close/>
              </a:path>
              <a:path w="1879600" h="76200">
                <a:moveTo>
                  <a:pt x="432816" y="76200"/>
                </a:moveTo>
                <a:lnTo>
                  <a:pt x="422148" y="65532"/>
                </a:lnTo>
                <a:lnTo>
                  <a:pt x="487680" y="0"/>
                </a:lnTo>
                <a:lnTo>
                  <a:pt x="498348" y="10668"/>
                </a:lnTo>
                <a:lnTo>
                  <a:pt x="432816" y="76200"/>
                </a:lnTo>
                <a:close/>
              </a:path>
              <a:path w="1879600" h="76200">
                <a:moveTo>
                  <a:pt x="470916" y="76200"/>
                </a:moveTo>
                <a:lnTo>
                  <a:pt x="460248" y="65532"/>
                </a:lnTo>
                <a:lnTo>
                  <a:pt x="525780" y="0"/>
                </a:lnTo>
                <a:lnTo>
                  <a:pt x="536448" y="10668"/>
                </a:lnTo>
                <a:lnTo>
                  <a:pt x="470916" y="76200"/>
                </a:lnTo>
                <a:close/>
              </a:path>
              <a:path w="1879600" h="76200">
                <a:moveTo>
                  <a:pt x="509016" y="76200"/>
                </a:moveTo>
                <a:lnTo>
                  <a:pt x="498348" y="65532"/>
                </a:lnTo>
                <a:lnTo>
                  <a:pt x="565404" y="0"/>
                </a:lnTo>
                <a:lnTo>
                  <a:pt x="574548" y="10668"/>
                </a:lnTo>
                <a:lnTo>
                  <a:pt x="509016" y="76200"/>
                </a:lnTo>
                <a:close/>
              </a:path>
              <a:path w="1879600" h="76200">
                <a:moveTo>
                  <a:pt x="547116" y="76200"/>
                </a:moveTo>
                <a:lnTo>
                  <a:pt x="536448" y="65532"/>
                </a:lnTo>
                <a:lnTo>
                  <a:pt x="603504" y="0"/>
                </a:lnTo>
                <a:lnTo>
                  <a:pt x="612648" y="10668"/>
                </a:lnTo>
                <a:lnTo>
                  <a:pt x="547116" y="76200"/>
                </a:lnTo>
                <a:close/>
              </a:path>
              <a:path w="1879600" h="76200">
                <a:moveTo>
                  <a:pt x="585216" y="76200"/>
                </a:moveTo>
                <a:lnTo>
                  <a:pt x="576072" y="65532"/>
                </a:lnTo>
                <a:lnTo>
                  <a:pt x="641604" y="0"/>
                </a:lnTo>
                <a:lnTo>
                  <a:pt x="652272" y="10668"/>
                </a:lnTo>
                <a:lnTo>
                  <a:pt x="585216" y="76200"/>
                </a:lnTo>
                <a:close/>
              </a:path>
              <a:path w="1879600" h="76200">
                <a:moveTo>
                  <a:pt x="623316" y="76200"/>
                </a:moveTo>
                <a:lnTo>
                  <a:pt x="614172" y="65532"/>
                </a:lnTo>
                <a:lnTo>
                  <a:pt x="679704" y="0"/>
                </a:lnTo>
                <a:lnTo>
                  <a:pt x="690372" y="10668"/>
                </a:lnTo>
                <a:lnTo>
                  <a:pt x="623316" y="76200"/>
                </a:lnTo>
                <a:close/>
              </a:path>
              <a:path w="1879600" h="76200">
                <a:moveTo>
                  <a:pt x="662940" y="76200"/>
                </a:moveTo>
                <a:lnTo>
                  <a:pt x="652272" y="65532"/>
                </a:lnTo>
                <a:lnTo>
                  <a:pt x="717804" y="0"/>
                </a:lnTo>
                <a:lnTo>
                  <a:pt x="728472" y="10668"/>
                </a:lnTo>
                <a:lnTo>
                  <a:pt x="662940" y="76200"/>
                </a:lnTo>
                <a:close/>
              </a:path>
              <a:path w="1879600" h="76200">
                <a:moveTo>
                  <a:pt x="701040" y="76200"/>
                </a:moveTo>
                <a:lnTo>
                  <a:pt x="690372" y="65532"/>
                </a:lnTo>
                <a:lnTo>
                  <a:pt x="755904" y="0"/>
                </a:lnTo>
                <a:lnTo>
                  <a:pt x="766572" y="10668"/>
                </a:lnTo>
                <a:lnTo>
                  <a:pt x="701040" y="76200"/>
                </a:lnTo>
                <a:close/>
              </a:path>
              <a:path w="1879600" h="76200">
                <a:moveTo>
                  <a:pt x="739140" y="76200"/>
                </a:moveTo>
                <a:lnTo>
                  <a:pt x="728472" y="65532"/>
                </a:lnTo>
                <a:lnTo>
                  <a:pt x="795528" y="0"/>
                </a:lnTo>
                <a:lnTo>
                  <a:pt x="804672" y="10668"/>
                </a:lnTo>
                <a:lnTo>
                  <a:pt x="739140" y="76200"/>
                </a:lnTo>
                <a:close/>
              </a:path>
              <a:path w="1879600" h="76200">
                <a:moveTo>
                  <a:pt x="777240" y="76200"/>
                </a:moveTo>
                <a:lnTo>
                  <a:pt x="766572" y="65532"/>
                </a:lnTo>
                <a:lnTo>
                  <a:pt x="833628" y="0"/>
                </a:lnTo>
                <a:lnTo>
                  <a:pt x="842772" y="10668"/>
                </a:lnTo>
                <a:lnTo>
                  <a:pt x="777240" y="76200"/>
                </a:lnTo>
                <a:close/>
              </a:path>
              <a:path w="1879600" h="76200">
                <a:moveTo>
                  <a:pt x="815340" y="76200"/>
                </a:moveTo>
                <a:lnTo>
                  <a:pt x="806196" y="65532"/>
                </a:lnTo>
                <a:lnTo>
                  <a:pt x="871728" y="0"/>
                </a:lnTo>
                <a:lnTo>
                  <a:pt x="882396" y="10668"/>
                </a:lnTo>
                <a:lnTo>
                  <a:pt x="815340" y="76200"/>
                </a:lnTo>
                <a:close/>
              </a:path>
              <a:path w="1879600" h="76200">
                <a:moveTo>
                  <a:pt x="853440" y="76200"/>
                </a:moveTo>
                <a:lnTo>
                  <a:pt x="844296" y="65532"/>
                </a:lnTo>
                <a:lnTo>
                  <a:pt x="909828" y="0"/>
                </a:lnTo>
                <a:lnTo>
                  <a:pt x="920496" y="10668"/>
                </a:lnTo>
                <a:lnTo>
                  <a:pt x="853440" y="76200"/>
                </a:lnTo>
                <a:close/>
              </a:path>
              <a:path w="1879600" h="76200">
                <a:moveTo>
                  <a:pt x="891540" y="76200"/>
                </a:moveTo>
                <a:lnTo>
                  <a:pt x="882396" y="65532"/>
                </a:lnTo>
                <a:lnTo>
                  <a:pt x="947928" y="0"/>
                </a:lnTo>
                <a:lnTo>
                  <a:pt x="958596" y="10668"/>
                </a:lnTo>
                <a:lnTo>
                  <a:pt x="891540" y="76200"/>
                </a:lnTo>
                <a:close/>
              </a:path>
              <a:path w="1879600" h="76200">
                <a:moveTo>
                  <a:pt x="931164" y="76200"/>
                </a:moveTo>
                <a:lnTo>
                  <a:pt x="920496" y="65532"/>
                </a:lnTo>
                <a:lnTo>
                  <a:pt x="986028" y="0"/>
                </a:lnTo>
                <a:lnTo>
                  <a:pt x="996696" y="10668"/>
                </a:lnTo>
                <a:lnTo>
                  <a:pt x="931164" y="76200"/>
                </a:lnTo>
                <a:close/>
              </a:path>
              <a:path w="1879600" h="76200">
                <a:moveTo>
                  <a:pt x="969264" y="76200"/>
                </a:moveTo>
                <a:lnTo>
                  <a:pt x="958596" y="65532"/>
                </a:lnTo>
                <a:lnTo>
                  <a:pt x="1025652" y="0"/>
                </a:lnTo>
                <a:lnTo>
                  <a:pt x="1034796" y="10668"/>
                </a:lnTo>
                <a:lnTo>
                  <a:pt x="969264" y="76200"/>
                </a:lnTo>
                <a:close/>
              </a:path>
              <a:path w="1879600" h="76200">
                <a:moveTo>
                  <a:pt x="1007364" y="76200"/>
                </a:moveTo>
                <a:lnTo>
                  <a:pt x="996696" y="65532"/>
                </a:lnTo>
                <a:lnTo>
                  <a:pt x="1063752" y="0"/>
                </a:lnTo>
                <a:lnTo>
                  <a:pt x="1072896" y="10668"/>
                </a:lnTo>
                <a:lnTo>
                  <a:pt x="1007364" y="76200"/>
                </a:lnTo>
                <a:close/>
              </a:path>
              <a:path w="1879600" h="76200">
                <a:moveTo>
                  <a:pt x="1045464" y="76200"/>
                </a:moveTo>
                <a:lnTo>
                  <a:pt x="1036320" y="65532"/>
                </a:lnTo>
                <a:lnTo>
                  <a:pt x="1101852" y="0"/>
                </a:lnTo>
                <a:lnTo>
                  <a:pt x="1112520" y="10668"/>
                </a:lnTo>
                <a:lnTo>
                  <a:pt x="1045464" y="76200"/>
                </a:lnTo>
                <a:close/>
              </a:path>
              <a:path w="1879600" h="76200">
                <a:moveTo>
                  <a:pt x="1083564" y="76200"/>
                </a:moveTo>
                <a:lnTo>
                  <a:pt x="1074420" y="65532"/>
                </a:lnTo>
                <a:lnTo>
                  <a:pt x="1139952" y="0"/>
                </a:lnTo>
                <a:lnTo>
                  <a:pt x="1150620" y="10668"/>
                </a:lnTo>
                <a:lnTo>
                  <a:pt x="1083564" y="76200"/>
                </a:lnTo>
                <a:close/>
              </a:path>
              <a:path w="1879600" h="76200">
                <a:moveTo>
                  <a:pt x="1121664" y="76200"/>
                </a:moveTo>
                <a:lnTo>
                  <a:pt x="1112520" y="65532"/>
                </a:lnTo>
                <a:lnTo>
                  <a:pt x="1178052" y="0"/>
                </a:lnTo>
                <a:lnTo>
                  <a:pt x="1188720" y="10668"/>
                </a:lnTo>
                <a:lnTo>
                  <a:pt x="1121664" y="76200"/>
                </a:lnTo>
                <a:close/>
              </a:path>
              <a:path w="1879600" h="76200">
                <a:moveTo>
                  <a:pt x="1161288" y="76200"/>
                </a:moveTo>
                <a:lnTo>
                  <a:pt x="1150620" y="65532"/>
                </a:lnTo>
                <a:lnTo>
                  <a:pt x="1216152" y="0"/>
                </a:lnTo>
                <a:lnTo>
                  <a:pt x="1226820" y="10668"/>
                </a:lnTo>
                <a:lnTo>
                  <a:pt x="1161288" y="76200"/>
                </a:lnTo>
                <a:close/>
              </a:path>
              <a:path w="1879600" h="76200">
                <a:moveTo>
                  <a:pt x="1199388" y="76200"/>
                </a:moveTo>
                <a:lnTo>
                  <a:pt x="1188720" y="65532"/>
                </a:lnTo>
                <a:lnTo>
                  <a:pt x="1255776" y="0"/>
                </a:lnTo>
                <a:lnTo>
                  <a:pt x="1264920" y="10668"/>
                </a:lnTo>
                <a:lnTo>
                  <a:pt x="1199388" y="76200"/>
                </a:lnTo>
                <a:close/>
              </a:path>
              <a:path w="1879600" h="76200">
                <a:moveTo>
                  <a:pt x="1237488" y="76200"/>
                </a:moveTo>
                <a:lnTo>
                  <a:pt x="1226820" y="65532"/>
                </a:lnTo>
                <a:lnTo>
                  <a:pt x="1293876" y="0"/>
                </a:lnTo>
                <a:lnTo>
                  <a:pt x="1303020" y="10668"/>
                </a:lnTo>
                <a:lnTo>
                  <a:pt x="1237488" y="76200"/>
                </a:lnTo>
                <a:close/>
              </a:path>
              <a:path w="1879600" h="76200">
                <a:moveTo>
                  <a:pt x="1275588" y="76200"/>
                </a:moveTo>
                <a:lnTo>
                  <a:pt x="1264920" y="65532"/>
                </a:lnTo>
                <a:lnTo>
                  <a:pt x="1331976" y="0"/>
                </a:lnTo>
                <a:lnTo>
                  <a:pt x="1341120" y="10668"/>
                </a:lnTo>
                <a:lnTo>
                  <a:pt x="1275588" y="76200"/>
                </a:lnTo>
                <a:close/>
              </a:path>
              <a:path w="1879600" h="76200">
                <a:moveTo>
                  <a:pt x="1313688" y="76200"/>
                </a:moveTo>
                <a:lnTo>
                  <a:pt x="1304544" y="65532"/>
                </a:lnTo>
                <a:lnTo>
                  <a:pt x="1370076" y="0"/>
                </a:lnTo>
                <a:lnTo>
                  <a:pt x="1380744" y="10668"/>
                </a:lnTo>
                <a:lnTo>
                  <a:pt x="1313688" y="76200"/>
                </a:lnTo>
                <a:close/>
              </a:path>
              <a:path w="1879600" h="76200">
                <a:moveTo>
                  <a:pt x="1351788" y="76200"/>
                </a:moveTo>
                <a:lnTo>
                  <a:pt x="1342644" y="65532"/>
                </a:lnTo>
                <a:lnTo>
                  <a:pt x="1408176" y="0"/>
                </a:lnTo>
                <a:lnTo>
                  <a:pt x="1418844" y="10668"/>
                </a:lnTo>
                <a:lnTo>
                  <a:pt x="1351788" y="76200"/>
                </a:lnTo>
                <a:close/>
              </a:path>
              <a:path w="1879600" h="76200">
                <a:moveTo>
                  <a:pt x="1391412" y="76200"/>
                </a:moveTo>
                <a:lnTo>
                  <a:pt x="1380744" y="65532"/>
                </a:lnTo>
                <a:lnTo>
                  <a:pt x="1446276" y="0"/>
                </a:lnTo>
                <a:lnTo>
                  <a:pt x="1456944" y="10668"/>
                </a:lnTo>
                <a:lnTo>
                  <a:pt x="1391412" y="76200"/>
                </a:lnTo>
                <a:close/>
              </a:path>
              <a:path w="1879600" h="76200">
                <a:moveTo>
                  <a:pt x="1429512" y="76200"/>
                </a:moveTo>
                <a:lnTo>
                  <a:pt x="1418844" y="65532"/>
                </a:lnTo>
                <a:lnTo>
                  <a:pt x="1485900" y="0"/>
                </a:lnTo>
                <a:lnTo>
                  <a:pt x="1495044" y="10668"/>
                </a:lnTo>
                <a:lnTo>
                  <a:pt x="1429512" y="76200"/>
                </a:lnTo>
                <a:close/>
              </a:path>
              <a:path w="1879600" h="76200">
                <a:moveTo>
                  <a:pt x="1467612" y="76200"/>
                </a:moveTo>
                <a:lnTo>
                  <a:pt x="1456944" y="65532"/>
                </a:lnTo>
                <a:lnTo>
                  <a:pt x="1524000" y="0"/>
                </a:lnTo>
                <a:lnTo>
                  <a:pt x="1533144" y="10668"/>
                </a:lnTo>
                <a:lnTo>
                  <a:pt x="1467612" y="76200"/>
                </a:lnTo>
                <a:close/>
              </a:path>
              <a:path w="1879600" h="76200">
                <a:moveTo>
                  <a:pt x="1505712" y="76200"/>
                </a:moveTo>
                <a:lnTo>
                  <a:pt x="1495044" y="65532"/>
                </a:lnTo>
                <a:lnTo>
                  <a:pt x="1562100" y="0"/>
                </a:lnTo>
                <a:lnTo>
                  <a:pt x="1571244" y="10668"/>
                </a:lnTo>
                <a:lnTo>
                  <a:pt x="1505712" y="76200"/>
                </a:lnTo>
                <a:close/>
              </a:path>
              <a:path w="1879600" h="76200">
                <a:moveTo>
                  <a:pt x="1543812" y="76200"/>
                </a:moveTo>
                <a:lnTo>
                  <a:pt x="1534668" y="65532"/>
                </a:lnTo>
                <a:lnTo>
                  <a:pt x="1600200" y="0"/>
                </a:lnTo>
                <a:lnTo>
                  <a:pt x="1610868" y="10668"/>
                </a:lnTo>
                <a:lnTo>
                  <a:pt x="1543812" y="76200"/>
                </a:lnTo>
                <a:close/>
              </a:path>
              <a:path w="1879600" h="76200">
                <a:moveTo>
                  <a:pt x="1581912" y="76200"/>
                </a:moveTo>
                <a:lnTo>
                  <a:pt x="1572768" y="65532"/>
                </a:lnTo>
                <a:lnTo>
                  <a:pt x="1638300" y="0"/>
                </a:lnTo>
                <a:lnTo>
                  <a:pt x="1648968" y="10668"/>
                </a:lnTo>
                <a:lnTo>
                  <a:pt x="1581912" y="76200"/>
                </a:lnTo>
                <a:close/>
              </a:path>
              <a:path w="1879600" h="76200">
                <a:moveTo>
                  <a:pt x="1621536" y="76200"/>
                </a:moveTo>
                <a:lnTo>
                  <a:pt x="1610868" y="65532"/>
                </a:lnTo>
                <a:lnTo>
                  <a:pt x="1676400" y="0"/>
                </a:lnTo>
                <a:lnTo>
                  <a:pt x="1687068" y="10668"/>
                </a:lnTo>
                <a:lnTo>
                  <a:pt x="1621536" y="76200"/>
                </a:lnTo>
                <a:close/>
              </a:path>
              <a:path w="1879600" h="76200">
                <a:moveTo>
                  <a:pt x="1659636" y="76200"/>
                </a:moveTo>
                <a:lnTo>
                  <a:pt x="1648968" y="65532"/>
                </a:lnTo>
                <a:lnTo>
                  <a:pt x="1714500" y="0"/>
                </a:lnTo>
                <a:lnTo>
                  <a:pt x="1725168" y="10668"/>
                </a:lnTo>
                <a:lnTo>
                  <a:pt x="1659636" y="76200"/>
                </a:lnTo>
                <a:close/>
              </a:path>
              <a:path w="1879600" h="76200">
                <a:moveTo>
                  <a:pt x="1697736" y="76200"/>
                </a:moveTo>
                <a:lnTo>
                  <a:pt x="1687068" y="65532"/>
                </a:lnTo>
                <a:lnTo>
                  <a:pt x="1754124" y="0"/>
                </a:lnTo>
                <a:lnTo>
                  <a:pt x="1763268" y="10668"/>
                </a:lnTo>
                <a:lnTo>
                  <a:pt x="1697736" y="76200"/>
                </a:lnTo>
                <a:close/>
              </a:path>
              <a:path w="1879600" h="76200">
                <a:moveTo>
                  <a:pt x="1735836" y="76200"/>
                </a:moveTo>
                <a:lnTo>
                  <a:pt x="1725168" y="65532"/>
                </a:lnTo>
                <a:lnTo>
                  <a:pt x="1792224" y="0"/>
                </a:lnTo>
                <a:lnTo>
                  <a:pt x="1801368" y="10668"/>
                </a:lnTo>
                <a:lnTo>
                  <a:pt x="1735836" y="76200"/>
                </a:lnTo>
                <a:close/>
              </a:path>
              <a:path w="1879600" h="76200">
                <a:moveTo>
                  <a:pt x="1773936" y="76200"/>
                </a:moveTo>
                <a:lnTo>
                  <a:pt x="1764792" y="65532"/>
                </a:lnTo>
                <a:lnTo>
                  <a:pt x="1830324" y="0"/>
                </a:lnTo>
                <a:lnTo>
                  <a:pt x="1840992" y="10668"/>
                </a:lnTo>
                <a:lnTo>
                  <a:pt x="1773936" y="76200"/>
                </a:lnTo>
                <a:close/>
              </a:path>
              <a:path w="1879600" h="76200">
                <a:moveTo>
                  <a:pt x="1812036" y="76200"/>
                </a:moveTo>
                <a:lnTo>
                  <a:pt x="1802892" y="65532"/>
                </a:lnTo>
                <a:lnTo>
                  <a:pt x="1868424" y="0"/>
                </a:lnTo>
                <a:lnTo>
                  <a:pt x="1879092" y="10668"/>
                </a:lnTo>
                <a:lnTo>
                  <a:pt x="1812036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7711440" y="5977128"/>
            <a:ext cx="2147570" cy="76200"/>
          </a:xfrm>
          <a:custGeom>
            <a:avLst/>
            <a:gdLst/>
            <a:ahLst/>
            <a:cxnLst/>
            <a:rect l="l" t="t" r="r" b="b"/>
            <a:pathLst>
              <a:path w="2147570" h="76200">
                <a:moveTo>
                  <a:pt x="10668" y="76200"/>
                </a:moveTo>
                <a:lnTo>
                  <a:pt x="0" y="65532"/>
                </a:lnTo>
                <a:lnTo>
                  <a:pt x="67056" y="0"/>
                </a:lnTo>
                <a:lnTo>
                  <a:pt x="76200" y="9144"/>
                </a:lnTo>
                <a:lnTo>
                  <a:pt x="10668" y="76200"/>
                </a:lnTo>
                <a:close/>
              </a:path>
              <a:path w="2147570" h="76200">
                <a:moveTo>
                  <a:pt x="48768" y="76200"/>
                </a:moveTo>
                <a:lnTo>
                  <a:pt x="39624" y="65532"/>
                </a:lnTo>
                <a:lnTo>
                  <a:pt x="105156" y="0"/>
                </a:lnTo>
                <a:lnTo>
                  <a:pt x="115824" y="9144"/>
                </a:lnTo>
                <a:lnTo>
                  <a:pt x="48768" y="76200"/>
                </a:lnTo>
                <a:close/>
              </a:path>
              <a:path w="2147570" h="76200">
                <a:moveTo>
                  <a:pt x="86868" y="76200"/>
                </a:moveTo>
                <a:lnTo>
                  <a:pt x="77724" y="65532"/>
                </a:lnTo>
                <a:lnTo>
                  <a:pt x="143256" y="0"/>
                </a:lnTo>
                <a:lnTo>
                  <a:pt x="153924" y="9144"/>
                </a:lnTo>
                <a:lnTo>
                  <a:pt x="86868" y="76200"/>
                </a:lnTo>
                <a:close/>
              </a:path>
              <a:path w="2147570" h="76200">
                <a:moveTo>
                  <a:pt x="126492" y="76200"/>
                </a:moveTo>
                <a:lnTo>
                  <a:pt x="115824" y="65532"/>
                </a:lnTo>
                <a:lnTo>
                  <a:pt x="181356" y="0"/>
                </a:lnTo>
                <a:lnTo>
                  <a:pt x="192024" y="9144"/>
                </a:lnTo>
                <a:lnTo>
                  <a:pt x="126492" y="76200"/>
                </a:lnTo>
                <a:close/>
              </a:path>
              <a:path w="2147570" h="76200">
                <a:moveTo>
                  <a:pt x="164592" y="76200"/>
                </a:moveTo>
                <a:lnTo>
                  <a:pt x="153924" y="65532"/>
                </a:lnTo>
                <a:lnTo>
                  <a:pt x="219456" y="0"/>
                </a:lnTo>
                <a:lnTo>
                  <a:pt x="230124" y="9144"/>
                </a:lnTo>
                <a:lnTo>
                  <a:pt x="164592" y="76200"/>
                </a:lnTo>
                <a:close/>
              </a:path>
              <a:path w="2147570" h="76200">
                <a:moveTo>
                  <a:pt x="202692" y="76200"/>
                </a:moveTo>
                <a:lnTo>
                  <a:pt x="192024" y="65532"/>
                </a:lnTo>
                <a:lnTo>
                  <a:pt x="259080" y="0"/>
                </a:lnTo>
                <a:lnTo>
                  <a:pt x="268224" y="9144"/>
                </a:lnTo>
                <a:lnTo>
                  <a:pt x="202692" y="76200"/>
                </a:lnTo>
                <a:close/>
              </a:path>
              <a:path w="2147570" h="76200">
                <a:moveTo>
                  <a:pt x="240792" y="76200"/>
                </a:moveTo>
                <a:lnTo>
                  <a:pt x="230124" y="65532"/>
                </a:lnTo>
                <a:lnTo>
                  <a:pt x="297180" y="0"/>
                </a:lnTo>
                <a:lnTo>
                  <a:pt x="306324" y="9144"/>
                </a:lnTo>
                <a:lnTo>
                  <a:pt x="240792" y="76200"/>
                </a:lnTo>
                <a:close/>
              </a:path>
              <a:path w="2147570" h="76200">
                <a:moveTo>
                  <a:pt x="278892" y="76200"/>
                </a:moveTo>
                <a:lnTo>
                  <a:pt x="269748" y="65532"/>
                </a:lnTo>
                <a:lnTo>
                  <a:pt x="335280" y="0"/>
                </a:lnTo>
                <a:lnTo>
                  <a:pt x="345948" y="9144"/>
                </a:lnTo>
                <a:lnTo>
                  <a:pt x="278892" y="76200"/>
                </a:lnTo>
                <a:close/>
              </a:path>
              <a:path w="2147570" h="76200">
                <a:moveTo>
                  <a:pt x="316992" y="76200"/>
                </a:moveTo>
                <a:lnTo>
                  <a:pt x="307848" y="65532"/>
                </a:lnTo>
                <a:lnTo>
                  <a:pt x="373380" y="0"/>
                </a:lnTo>
                <a:lnTo>
                  <a:pt x="384048" y="9144"/>
                </a:lnTo>
                <a:lnTo>
                  <a:pt x="316992" y="76200"/>
                </a:lnTo>
                <a:close/>
              </a:path>
              <a:path w="2147570" h="76200">
                <a:moveTo>
                  <a:pt x="355092" y="76200"/>
                </a:moveTo>
                <a:lnTo>
                  <a:pt x="345948" y="65532"/>
                </a:lnTo>
                <a:lnTo>
                  <a:pt x="411480" y="0"/>
                </a:lnTo>
                <a:lnTo>
                  <a:pt x="422148" y="9144"/>
                </a:lnTo>
                <a:lnTo>
                  <a:pt x="355092" y="76200"/>
                </a:lnTo>
                <a:close/>
              </a:path>
              <a:path w="2147570" h="76200">
                <a:moveTo>
                  <a:pt x="394716" y="76200"/>
                </a:moveTo>
                <a:lnTo>
                  <a:pt x="384048" y="65532"/>
                </a:lnTo>
                <a:lnTo>
                  <a:pt x="449580" y="0"/>
                </a:lnTo>
                <a:lnTo>
                  <a:pt x="460248" y="9144"/>
                </a:lnTo>
                <a:lnTo>
                  <a:pt x="394716" y="76200"/>
                </a:lnTo>
                <a:close/>
              </a:path>
              <a:path w="2147570" h="76200">
                <a:moveTo>
                  <a:pt x="432816" y="76200"/>
                </a:moveTo>
                <a:lnTo>
                  <a:pt x="422148" y="65532"/>
                </a:lnTo>
                <a:lnTo>
                  <a:pt x="489204" y="0"/>
                </a:lnTo>
                <a:lnTo>
                  <a:pt x="498348" y="9144"/>
                </a:lnTo>
                <a:lnTo>
                  <a:pt x="432816" y="76200"/>
                </a:lnTo>
                <a:close/>
              </a:path>
              <a:path w="2147570" h="76200">
                <a:moveTo>
                  <a:pt x="470916" y="76200"/>
                </a:moveTo>
                <a:lnTo>
                  <a:pt x="460248" y="65532"/>
                </a:lnTo>
                <a:lnTo>
                  <a:pt x="527304" y="0"/>
                </a:lnTo>
                <a:lnTo>
                  <a:pt x="536448" y="9144"/>
                </a:lnTo>
                <a:lnTo>
                  <a:pt x="470916" y="76200"/>
                </a:lnTo>
                <a:close/>
              </a:path>
              <a:path w="2147570" h="76200">
                <a:moveTo>
                  <a:pt x="509016" y="76200"/>
                </a:moveTo>
                <a:lnTo>
                  <a:pt x="498348" y="65532"/>
                </a:lnTo>
                <a:lnTo>
                  <a:pt x="565404" y="0"/>
                </a:lnTo>
                <a:lnTo>
                  <a:pt x="574548" y="9144"/>
                </a:lnTo>
                <a:lnTo>
                  <a:pt x="509016" y="76200"/>
                </a:lnTo>
                <a:close/>
              </a:path>
              <a:path w="2147570" h="76200">
                <a:moveTo>
                  <a:pt x="547116" y="76200"/>
                </a:moveTo>
                <a:lnTo>
                  <a:pt x="537972" y="65532"/>
                </a:lnTo>
                <a:lnTo>
                  <a:pt x="603504" y="0"/>
                </a:lnTo>
                <a:lnTo>
                  <a:pt x="614172" y="9144"/>
                </a:lnTo>
                <a:lnTo>
                  <a:pt x="547116" y="76200"/>
                </a:lnTo>
                <a:close/>
              </a:path>
              <a:path w="2147570" h="76200">
                <a:moveTo>
                  <a:pt x="585216" y="76200"/>
                </a:moveTo>
                <a:lnTo>
                  <a:pt x="576072" y="65532"/>
                </a:lnTo>
                <a:lnTo>
                  <a:pt x="641604" y="0"/>
                </a:lnTo>
                <a:lnTo>
                  <a:pt x="652272" y="9144"/>
                </a:lnTo>
                <a:lnTo>
                  <a:pt x="585216" y="76200"/>
                </a:lnTo>
                <a:close/>
              </a:path>
              <a:path w="2147570" h="76200">
                <a:moveTo>
                  <a:pt x="624840" y="76200"/>
                </a:moveTo>
                <a:lnTo>
                  <a:pt x="614172" y="65532"/>
                </a:lnTo>
                <a:lnTo>
                  <a:pt x="679704" y="0"/>
                </a:lnTo>
                <a:lnTo>
                  <a:pt x="690372" y="9144"/>
                </a:lnTo>
                <a:lnTo>
                  <a:pt x="624840" y="76200"/>
                </a:lnTo>
                <a:close/>
              </a:path>
              <a:path w="2147570" h="76200">
                <a:moveTo>
                  <a:pt x="662940" y="76200"/>
                </a:moveTo>
                <a:lnTo>
                  <a:pt x="652272" y="65532"/>
                </a:lnTo>
                <a:lnTo>
                  <a:pt x="717804" y="0"/>
                </a:lnTo>
                <a:lnTo>
                  <a:pt x="728472" y="9144"/>
                </a:lnTo>
                <a:lnTo>
                  <a:pt x="662940" y="76200"/>
                </a:lnTo>
                <a:close/>
              </a:path>
              <a:path w="2147570" h="76200">
                <a:moveTo>
                  <a:pt x="701040" y="76200"/>
                </a:moveTo>
                <a:lnTo>
                  <a:pt x="690372" y="65532"/>
                </a:lnTo>
                <a:lnTo>
                  <a:pt x="757428" y="0"/>
                </a:lnTo>
                <a:lnTo>
                  <a:pt x="766572" y="9144"/>
                </a:lnTo>
                <a:lnTo>
                  <a:pt x="701040" y="76200"/>
                </a:lnTo>
                <a:close/>
              </a:path>
              <a:path w="2147570" h="76200">
                <a:moveTo>
                  <a:pt x="739140" y="76200"/>
                </a:moveTo>
                <a:lnTo>
                  <a:pt x="728472" y="65532"/>
                </a:lnTo>
                <a:lnTo>
                  <a:pt x="795528" y="0"/>
                </a:lnTo>
                <a:lnTo>
                  <a:pt x="804672" y="9144"/>
                </a:lnTo>
                <a:lnTo>
                  <a:pt x="739140" y="76200"/>
                </a:lnTo>
                <a:close/>
              </a:path>
              <a:path w="2147570" h="76200">
                <a:moveTo>
                  <a:pt x="777240" y="76200"/>
                </a:moveTo>
                <a:lnTo>
                  <a:pt x="768096" y="65532"/>
                </a:lnTo>
                <a:lnTo>
                  <a:pt x="833628" y="0"/>
                </a:lnTo>
                <a:lnTo>
                  <a:pt x="844296" y="9144"/>
                </a:lnTo>
                <a:lnTo>
                  <a:pt x="777240" y="76200"/>
                </a:lnTo>
                <a:close/>
              </a:path>
              <a:path w="2147570" h="76200">
                <a:moveTo>
                  <a:pt x="815340" y="76200"/>
                </a:moveTo>
                <a:lnTo>
                  <a:pt x="806196" y="65532"/>
                </a:lnTo>
                <a:lnTo>
                  <a:pt x="871728" y="0"/>
                </a:lnTo>
                <a:lnTo>
                  <a:pt x="882396" y="9144"/>
                </a:lnTo>
                <a:lnTo>
                  <a:pt x="815340" y="76200"/>
                </a:lnTo>
                <a:close/>
              </a:path>
              <a:path w="2147570" h="76200">
                <a:moveTo>
                  <a:pt x="853440" y="76200"/>
                </a:moveTo>
                <a:lnTo>
                  <a:pt x="844296" y="65532"/>
                </a:lnTo>
                <a:lnTo>
                  <a:pt x="909828" y="0"/>
                </a:lnTo>
                <a:lnTo>
                  <a:pt x="920496" y="9144"/>
                </a:lnTo>
                <a:lnTo>
                  <a:pt x="853440" y="76200"/>
                </a:lnTo>
                <a:close/>
              </a:path>
              <a:path w="2147570" h="76200">
                <a:moveTo>
                  <a:pt x="893064" y="76200"/>
                </a:moveTo>
                <a:lnTo>
                  <a:pt x="882396" y="65532"/>
                </a:lnTo>
                <a:lnTo>
                  <a:pt x="947928" y="0"/>
                </a:lnTo>
                <a:lnTo>
                  <a:pt x="958596" y="9144"/>
                </a:lnTo>
                <a:lnTo>
                  <a:pt x="893064" y="76200"/>
                </a:lnTo>
                <a:close/>
              </a:path>
              <a:path w="2147570" h="76200">
                <a:moveTo>
                  <a:pt x="931164" y="76200"/>
                </a:moveTo>
                <a:lnTo>
                  <a:pt x="920496" y="65532"/>
                </a:lnTo>
                <a:lnTo>
                  <a:pt x="987552" y="0"/>
                </a:lnTo>
                <a:lnTo>
                  <a:pt x="996696" y="9144"/>
                </a:lnTo>
                <a:lnTo>
                  <a:pt x="931164" y="76200"/>
                </a:lnTo>
                <a:close/>
              </a:path>
              <a:path w="2147570" h="76200">
                <a:moveTo>
                  <a:pt x="969264" y="76200"/>
                </a:moveTo>
                <a:lnTo>
                  <a:pt x="958596" y="65532"/>
                </a:lnTo>
                <a:lnTo>
                  <a:pt x="1025652" y="0"/>
                </a:lnTo>
                <a:lnTo>
                  <a:pt x="1034796" y="9144"/>
                </a:lnTo>
                <a:lnTo>
                  <a:pt x="969264" y="76200"/>
                </a:lnTo>
                <a:close/>
              </a:path>
              <a:path w="2147570" h="76200">
                <a:moveTo>
                  <a:pt x="1007364" y="76200"/>
                </a:moveTo>
                <a:lnTo>
                  <a:pt x="996696" y="65532"/>
                </a:lnTo>
                <a:lnTo>
                  <a:pt x="1063752" y="0"/>
                </a:lnTo>
                <a:lnTo>
                  <a:pt x="1072896" y="9144"/>
                </a:lnTo>
                <a:lnTo>
                  <a:pt x="1007364" y="76200"/>
                </a:lnTo>
                <a:close/>
              </a:path>
              <a:path w="2147570" h="76200">
                <a:moveTo>
                  <a:pt x="1045464" y="76200"/>
                </a:moveTo>
                <a:lnTo>
                  <a:pt x="1036320" y="65532"/>
                </a:lnTo>
                <a:lnTo>
                  <a:pt x="1101852" y="0"/>
                </a:lnTo>
                <a:lnTo>
                  <a:pt x="1112520" y="9144"/>
                </a:lnTo>
                <a:lnTo>
                  <a:pt x="1045464" y="76200"/>
                </a:lnTo>
                <a:close/>
              </a:path>
              <a:path w="2147570" h="76200">
                <a:moveTo>
                  <a:pt x="1083564" y="76200"/>
                </a:moveTo>
                <a:lnTo>
                  <a:pt x="1074420" y="65532"/>
                </a:lnTo>
                <a:lnTo>
                  <a:pt x="1139952" y="0"/>
                </a:lnTo>
                <a:lnTo>
                  <a:pt x="1150620" y="9144"/>
                </a:lnTo>
                <a:lnTo>
                  <a:pt x="1083564" y="76200"/>
                </a:lnTo>
                <a:close/>
              </a:path>
              <a:path w="2147570" h="76200">
                <a:moveTo>
                  <a:pt x="1123188" y="76200"/>
                </a:moveTo>
                <a:lnTo>
                  <a:pt x="1112520" y="65532"/>
                </a:lnTo>
                <a:lnTo>
                  <a:pt x="1178052" y="0"/>
                </a:lnTo>
                <a:lnTo>
                  <a:pt x="1188720" y="9144"/>
                </a:lnTo>
                <a:lnTo>
                  <a:pt x="1123188" y="76200"/>
                </a:lnTo>
                <a:close/>
              </a:path>
              <a:path w="2147570" h="76200">
                <a:moveTo>
                  <a:pt x="1161288" y="76200"/>
                </a:moveTo>
                <a:lnTo>
                  <a:pt x="1150620" y="65532"/>
                </a:lnTo>
                <a:lnTo>
                  <a:pt x="1216152" y="0"/>
                </a:lnTo>
                <a:lnTo>
                  <a:pt x="1226820" y="9144"/>
                </a:lnTo>
                <a:lnTo>
                  <a:pt x="1161288" y="76200"/>
                </a:lnTo>
                <a:close/>
              </a:path>
              <a:path w="2147570" h="76200">
                <a:moveTo>
                  <a:pt x="1199388" y="76200"/>
                </a:moveTo>
                <a:lnTo>
                  <a:pt x="1188720" y="65532"/>
                </a:lnTo>
                <a:lnTo>
                  <a:pt x="1255776" y="0"/>
                </a:lnTo>
                <a:lnTo>
                  <a:pt x="1264920" y="9144"/>
                </a:lnTo>
                <a:lnTo>
                  <a:pt x="1199388" y="76200"/>
                </a:lnTo>
                <a:close/>
              </a:path>
              <a:path w="2147570" h="76200">
                <a:moveTo>
                  <a:pt x="1237488" y="76200"/>
                </a:moveTo>
                <a:lnTo>
                  <a:pt x="1226820" y="65532"/>
                </a:lnTo>
                <a:lnTo>
                  <a:pt x="1293876" y="0"/>
                </a:lnTo>
                <a:lnTo>
                  <a:pt x="1303020" y="9144"/>
                </a:lnTo>
                <a:lnTo>
                  <a:pt x="1237488" y="76200"/>
                </a:lnTo>
                <a:close/>
              </a:path>
              <a:path w="2147570" h="76200">
                <a:moveTo>
                  <a:pt x="1275588" y="76200"/>
                </a:moveTo>
                <a:lnTo>
                  <a:pt x="1266444" y="65532"/>
                </a:lnTo>
                <a:lnTo>
                  <a:pt x="1331976" y="0"/>
                </a:lnTo>
                <a:lnTo>
                  <a:pt x="1342644" y="9144"/>
                </a:lnTo>
                <a:lnTo>
                  <a:pt x="1275588" y="76200"/>
                </a:lnTo>
                <a:close/>
              </a:path>
              <a:path w="2147570" h="76200">
                <a:moveTo>
                  <a:pt x="1313688" y="76200"/>
                </a:moveTo>
                <a:lnTo>
                  <a:pt x="1304544" y="65532"/>
                </a:lnTo>
                <a:lnTo>
                  <a:pt x="1370076" y="0"/>
                </a:lnTo>
                <a:lnTo>
                  <a:pt x="1380744" y="9144"/>
                </a:lnTo>
                <a:lnTo>
                  <a:pt x="1313688" y="76200"/>
                </a:lnTo>
                <a:close/>
              </a:path>
              <a:path w="2147570" h="76200">
                <a:moveTo>
                  <a:pt x="1351788" y="76200"/>
                </a:moveTo>
                <a:lnTo>
                  <a:pt x="1342644" y="65532"/>
                </a:lnTo>
                <a:lnTo>
                  <a:pt x="1408176" y="0"/>
                </a:lnTo>
                <a:lnTo>
                  <a:pt x="1418844" y="9144"/>
                </a:lnTo>
                <a:lnTo>
                  <a:pt x="1351788" y="76200"/>
                </a:lnTo>
                <a:close/>
              </a:path>
              <a:path w="2147570" h="76200">
                <a:moveTo>
                  <a:pt x="1391412" y="76200"/>
                </a:moveTo>
                <a:lnTo>
                  <a:pt x="1380744" y="65532"/>
                </a:lnTo>
                <a:lnTo>
                  <a:pt x="1446276" y="0"/>
                </a:lnTo>
                <a:lnTo>
                  <a:pt x="1456944" y="9144"/>
                </a:lnTo>
                <a:lnTo>
                  <a:pt x="1391412" y="76200"/>
                </a:lnTo>
                <a:close/>
              </a:path>
              <a:path w="2147570" h="76200">
                <a:moveTo>
                  <a:pt x="1429512" y="76200"/>
                </a:moveTo>
                <a:lnTo>
                  <a:pt x="1418844" y="65532"/>
                </a:lnTo>
                <a:lnTo>
                  <a:pt x="1485900" y="0"/>
                </a:lnTo>
                <a:lnTo>
                  <a:pt x="1495044" y="9144"/>
                </a:lnTo>
                <a:lnTo>
                  <a:pt x="1429512" y="76200"/>
                </a:lnTo>
                <a:close/>
              </a:path>
              <a:path w="2147570" h="76200">
                <a:moveTo>
                  <a:pt x="1467612" y="76200"/>
                </a:moveTo>
                <a:lnTo>
                  <a:pt x="1456944" y="65532"/>
                </a:lnTo>
                <a:lnTo>
                  <a:pt x="1524000" y="0"/>
                </a:lnTo>
                <a:lnTo>
                  <a:pt x="1533144" y="9144"/>
                </a:lnTo>
                <a:lnTo>
                  <a:pt x="1467612" y="76200"/>
                </a:lnTo>
                <a:close/>
              </a:path>
              <a:path w="2147570" h="76200">
                <a:moveTo>
                  <a:pt x="1505712" y="76200"/>
                </a:moveTo>
                <a:lnTo>
                  <a:pt x="1495044" y="65532"/>
                </a:lnTo>
                <a:lnTo>
                  <a:pt x="1562100" y="0"/>
                </a:lnTo>
                <a:lnTo>
                  <a:pt x="1571244" y="9144"/>
                </a:lnTo>
                <a:lnTo>
                  <a:pt x="1505712" y="76200"/>
                </a:lnTo>
                <a:close/>
              </a:path>
              <a:path w="2147570" h="76200">
                <a:moveTo>
                  <a:pt x="1543812" y="76200"/>
                </a:moveTo>
                <a:lnTo>
                  <a:pt x="1534668" y="65532"/>
                </a:lnTo>
                <a:lnTo>
                  <a:pt x="1600200" y="0"/>
                </a:lnTo>
                <a:lnTo>
                  <a:pt x="1610868" y="9144"/>
                </a:lnTo>
                <a:lnTo>
                  <a:pt x="1543812" y="76200"/>
                </a:lnTo>
                <a:close/>
              </a:path>
              <a:path w="2147570" h="76200">
                <a:moveTo>
                  <a:pt x="1581912" y="76200"/>
                </a:moveTo>
                <a:lnTo>
                  <a:pt x="1572768" y="65532"/>
                </a:lnTo>
                <a:lnTo>
                  <a:pt x="1638300" y="0"/>
                </a:lnTo>
                <a:lnTo>
                  <a:pt x="1648968" y="9144"/>
                </a:lnTo>
                <a:lnTo>
                  <a:pt x="1581912" y="76200"/>
                </a:lnTo>
                <a:close/>
              </a:path>
              <a:path w="2147570" h="76200">
                <a:moveTo>
                  <a:pt x="1621536" y="76200"/>
                </a:moveTo>
                <a:lnTo>
                  <a:pt x="1610868" y="65532"/>
                </a:lnTo>
                <a:lnTo>
                  <a:pt x="1676400" y="0"/>
                </a:lnTo>
                <a:lnTo>
                  <a:pt x="1687068" y="9144"/>
                </a:lnTo>
                <a:lnTo>
                  <a:pt x="1621536" y="76200"/>
                </a:lnTo>
                <a:close/>
              </a:path>
              <a:path w="2147570" h="76200">
                <a:moveTo>
                  <a:pt x="1659636" y="76200"/>
                </a:moveTo>
                <a:lnTo>
                  <a:pt x="1648968" y="65532"/>
                </a:lnTo>
                <a:lnTo>
                  <a:pt x="1714500" y="0"/>
                </a:lnTo>
                <a:lnTo>
                  <a:pt x="1725168" y="9144"/>
                </a:lnTo>
                <a:lnTo>
                  <a:pt x="1659636" y="76200"/>
                </a:lnTo>
                <a:close/>
              </a:path>
              <a:path w="2147570" h="76200">
                <a:moveTo>
                  <a:pt x="1697736" y="76200"/>
                </a:moveTo>
                <a:lnTo>
                  <a:pt x="1687068" y="65532"/>
                </a:lnTo>
                <a:lnTo>
                  <a:pt x="1754124" y="0"/>
                </a:lnTo>
                <a:lnTo>
                  <a:pt x="1763268" y="9144"/>
                </a:lnTo>
                <a:lnTo>
                  <a:pt x="1697736" y="76200"/>
                </a:lnTo>
                <a:close/>
              </a:path>
              <a:path w="2147570" h="76200">
                <a:moveTo>
                  <a:pt x="1735836" y="76200"/>
                </a:moveTo>
                <a:lnTo>
                  <a:pt x="1725168" y="65532"/>
                </a:lnTo>
                <a:lnTo>
                  <a:pt x="1792224" y="0"/>
                </a:lnTo>
                <a:lnTo>
                  <a:pt x="1801368" y="9144"/>
                </a:lnTo>
                <a:lnTo>
                  <a:pt x="1735836" y="76200"/>
                </a:lnTo>
                <a:close/>
              </a:path>
              <a:path w="2147570" h="76200">
                <a:moveTo>
                  <a:pt x="1773936" y="76200"/>
                </a:moveTo>
                <a:lnTo>
                  <a:pt x="1764792" y="65532"/>
                </a:lnTo>
                <a:lnTo>
                  <a:pt x="1830324" y="0"/>
                </a:lnTo>
                <a:lnTo>
                  <a:pt x="1840992" y="9144"/>
                </a:lnTo>
                <a:lnTo>
                  <a:pt x="1773936" y="76200"/>
                </a:lnTo>
                <a:close/>
              </a:path>
              <a:path w="2147570" h="76200">
                <a:moveTo>
                  <a:pt x="1812036" y="76200"/>
                </a:moveTo>
                <a:lnTo>
                  <a:pt x="1802892" y="65532"/>
                </a:lnTo>
                <a:lnTo>
                  <a:pt x="1868424" y="0"/>
                </a:lnTo>
                <a:lnTo>
                  <a:pt x="1879092" y="9144"/>
                </a:lnTo>
                <a:lnTo>
                  <a:pt x="1812036" y="76200"/>
                </a:lnTo>
                <a:close/>
              </a:path>
              <a:path w="2147570" h="76200">
                <a:moveTo>
                  <a:pt x="1850136" y="76200"/>
                </a:moveTo>
                <a:lnTo>
                  <a:pt x="1840992" y="65532"/>
                </a:lnTo>
                <a:lnTo>
                  <a:pt x="1906524" y="0"/>
                </a:lnTo>
                <a:lnTo>
                  <a:pt x="1917192" y="9144"/>
                </a:lnTo>
                <a:lnTo>
                  <a:pt x="1850136" y="76200"/>
                </a:lnTo>
                <a:close/>
              </a:path>
              <a:path w="2147570" h="76200">
                <a:moveTo>
                  <a:pt x="1889760" y="76200"/>
                </a:moveTo>
                <a:lnTo>
                  <a:pt x="1879092" y="65532"/>
                </a:lnTo>
                <a:lnTo>
                  <a:pt x="1944624" y="0"/>
                </a:lnTo>
                <a:lnTo>
                  <a:pt x="1955292" y="9144"/>
                </a:lnTo>
                <a:lnTo>
                  <a:pt x="1889760" y="76200"/>
                </a:lnTo>
                <a:close/>
              </a:path>
              <a:path w="2147570" h="76200">
                <a:moveTo>
                  <a:pt x="1927860" y="76200"/>
                </a:moveTo>
                <a:lnTo>
                  <a:pt x="1917192" y="65532"/>
                </a:lnTo>
                <a:lnTo>
                  <a:pt x="1984248" y="0"/>
                </a:lnTo>
                <a:lnTo>
                  <a:pt x="1993392" y="9144"/>
                </a:lnTo>
                <a:lnTo>
                  <a:pt x="1927860" y="76200"/>
                </a:lnTo>
                <a:close/>
              </a:path>
              <a:path w="2147570" h="76200">
                <a:moveTo>
                  <a:pt x="1965960" y="76200"/>
                </a:moveTo>
                <a:lnTo>
                  <a:pt x="1955292" y="65532"/>
                </a:lnTo>
                <a:lnTo>
                  <a:pt x="2022348" y="0"/>
                </a:lnTo>
                <a:lnTo>
                  <a:pt x="2031492" y="9144"/>
                </a:lnTo>
                <a:lnTo>
                  <a:pt x="1965960" y="76200"/>
                </a:lnTo>
                <a:close/>
              </a:path>
              <a:path w="2147570" h="76200">
                <a:moveTo>
                  <a:pt x="2004060" y="76200"/>
                </a:moveTo>
                <a:lnTo>
                  <a:pt x="1993392" y="65532"/>
                </a:lnTo>
                <a:lnTo>
                  <a:pt x="2060448" y="0"/>
                </a:lnTo>
                <a:lnTo>
                  <a:pt x="2069592" y="9144"/>
                </a:lnTo>
                <a:lnTo>
                  <a:pt x="2004060" y="76200"/>
                </a:lnTo>
                <a:close/>
              </a:path>
              <a:path w="2147570" h="76200">
                <a:moveTo>
                  <a:pt x="2042160" y="76200"/>
                </a:moveTo>
                <a:lnTo>
                  <a:pt x="2033016" y="65532"/>
                </a:lnTo>
                <a:lnTo>
                  <a:pt x="2098548" y="0"/>
                </a:lnTo>
                <a:lnTo>
                  <a:pt x="2109216" y="9144"/>
                </a:lnTo>
                <a:lnTo>
                  <a:pt x="2042160" y="76200"/>
                </a:lnTo>
                <a:close/>
              </a:path>
              <a:path w="2147570" h="76200">
                <a:moveTo>
                  <a:pt x="2080260" y="76200"/>
                </a:moveTo>
                <a:lnTo>
                  <a:pt x="2071116" y="65532"/>
                </a:lnTo>
                <a:lnTo>
                  <a:pt x="2136648" y="0"/>
                </a:lnTo>
                <a:lnTo>
                  <a:pt x="2147316" y="9144"/>
                </a:lnTo>
                <a:lnTo>
                  <a:pt x="2080260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7711440" y="7542276"/>
            <a:ext cx="2280285" cy="76200"/>
          </a:xfrm>
          <a:custGeom>
            <a:avLst/>
            <a:gdLst/>
            <a:ahLst/>
            <a:cxnLst/>
            <a:rect l="l" t="t" r="r" b="b"/>
            <a:pathLst>
              <a:path w="2280284" h="76200">
                <a:moveTo>
                  <a:pt x="10668" y="76200"/>
                </a:moveTo>
                <a:lnTo>
                  <a:pt x="0" y="65532"/>
                </a:lnTo>
                <a:lnTo>
                  <a:pt x="67056" y="0"/>
                </a:lnTo>
                <a:lnTo>
                  <a:pt x="76200" y="10668"/>
                </a:lnTo>
                <a:lnTo>
                  <a:pt x="10668" y="76200"/>
                </a:lnTo>
                <a:close/>
              </a:path>
              <a:path w="2280284" h="76200">
                <a:moveTo>
                  <a:pt x="48768" y="76200"/>
                </a:moveTo>
                <a:lnTo>
                  <a:pt x="39624" y="65532"/>
                </a:lnTo>
                <a:lnTo>
                  <a:pt x="105156" y="0"/>
                </a:lnTo>
                <a:lnTo>
                  <a:pt x="115824" y="10668"/>
                </a:lnTo>
                <a:lnTo>
                  <a:pt x="48768" y="76200"/>
                </a:lnTo>
                <a:close/>
              </a:path>
              <a:path w="2280284" h="76200">
                <a:moveTo>
                  <a:pt x="88392" y="76200"/>
                </a:moveTo>
                <a:lnTo>
                  <a:pt x="77724" y="65532"/>
                </a:lnTo>
                <a:lnTo>
                  <a:pt x="144780" y="0"/>
                </a:lnTo>
                <a:lnTo>
                  <a:pt x="153924" y="10668"/>
                </a:lnTo>
                <a:lnTo>
                  <a:pt x="88392" y="76200"/>
                </a:lnTo>
                <a:close/>
              </a:path>
              <a:path w="2280284" h="76200">
                <a:moveTo>
                  <a:pt x="126492" y="76200"/>
                </a:moveTo>
                <a:lnTo>
                  <a:pt x="117348" y="65532"/>
                </a:lnTo>
                <a:lnTo>
                  <a:pt x="182880" y="0"/>
                </a:lnTo>
                <a:lnTo>
                  <a:pt x="193548" y="10668"/>
                </a:lnTo>
                <a:lnTo>
                  <a:pt x="126492" y="76200"/>
                </a:lnTo>
                <a:close/>
              </a:path>
              <a:path w="2280284" h="76200">
                <a:moveTo>
                  <a:pt x="166116" y="76200"/>
                </a:moveTo>
                <a:lnTo>
                  <a:pt x="155448" y="65532"/>
                </a:lnTo>
                <a:lnTo>
                  <a:pt x="220980" y="0"/>
                </a:lnTo>
                <a:lnTo>
                  <a:pt x="231648" y="10668"/>
                </a:lnTo>
                <a:lnTo>
                  <a:pt x="166116" y="76200"/>
                </a:lnTo>
                <a:close/>
              </a:path>
              <a:path w="2280284" h="76200">
                <a:moveTo>
                  <a:pt x="204216" y="76200"/>
                </a:moveTo>
                <a:lnTo>
                  <a:pt x="193548" y="65532"/>
                </a:lnTo>
                <a:lnTo>
                  <a:pt x="260604" y="0"/>
                </a:lnTo>
                <a:lnTo>
                  <a:pt x="269748" y="10668"/>
                </a:lnTo>
                <a:lnTo>
                  <a:pt x="204216" y="76200"/>
                </a:lnTo>
                <a:close/>
              </a:path>
              <a:path w="2280284" h="76200">
                <a:moveTo>
                  <a:pt x="242316" y="76200"/>
                </a:moveTo>
                <a:lnTo>
                  <a:pt x="233172" y="65532"/>
                </a:lnTo>
                <a:lnTo>
                  <a:pt x="298704" y="0"/>
                </a:lnTo>
                <a:lnTo>
                  <a:pt x="309372" y="10668"/>
                </a:lnTo>
                <a:lnTo>
                  <a:pt x="242316" y="76200"/>
                </a:lnTo>
                <a:close/>
              </a:path>
              <a:path w="2280284" h="76200">
                <a:moveTo>
                  <a:pt x="281940" y="76200"/>
                </a:moveTo>
                <a:lnTo>
                  <a:pt x="271272" y="65532"/>
                </a:lnTo>
                <a:lnTo>
                  <a:pt x="336804" y="0"/>
                </a:lnTo>
                <a:lnTo>
                  <a:pt x="347472" y="10668"/>
                </a:lnTo>
                <a:lnTo>
                  <a:pt x="281940" y="76200"/>
                </a:lnTo>
                <a:close/>
              </a:path>
              <a:path w="2280284" h="76200">
                <a:moveTo>
                  <a:pt x="320040" y="76200"/>
                </a:moveTo>
                <a:lnTo>
                  <a:pt x="309372" y="65532"/>
                </a:lnTo>
                <a:lnTo>
                  <a:pt x="376428" y="0"/>
                </a:lnTo>
                <a:lnTo>
                  <a:pt x="385572" y="10668"/>
                </a:lnTo>
                <a:lnTo>
                  <a:pt x="320040" y="76200"/>
                </a:lnTo>
                <a:close/>
              </a:path>
              <a:path w="2280284" h="76200">
                <a:moveTo>
                  <a:pt x="358140" y="76200"/>
                </a:moveTo>
                <a:lnTo>
                  <a:pt x="348996" y="65532"/>
                </a:lnTo>
                <a:lnTo>
                  <a:pt x="414528" y="0"/>
                </a:lnTo>
                <a:lnTo>
                  <a:pt x="425196" y="10668"/>
                </a:lnTo>
                <a:lnTo>
                  <a:pt x="358140" y="76200"/>
                </a:lnTo>
                <a:close/>
              </a:path>
              <a:path w="2280284" h="76200">
                <a:moveTo>
                  <a:pt x="397764" y="76200"/>
                </a:moveTo>
                <a:lnTo>
                  <a:pt x="387096" y="65532"/>
                </a:lnTo>
                <a:lnTo>
                  <a:pt x="454152" y="0"/>
                </a:lnTo>
                <a:lnTo>
                  <a:pt x="463296" y="10668"/>
                </a:lnTo>
                <a:lnTo>
                  <a:pt x="397764" y="76200"/>
                </a:lnTo>
                <a:close/>
              </a:path>
              <a:path w="2280284" h="76200">
                <a:moveTo>
                  <a:pt x="435864" y="76200"/>
                </a:moveTo>
                <a:lnTo>
                  <a:pt x="426720" y="65532"/>
                </a:lnTo>
                <a:lnTo>
                  <a:pt x="492252" y="0"/>
                </a:lnTo>
                <a:lnTo>
                  <a:pt x="502920" y="10668"/>
                </a:lnTo>
                <a:lnTo>
                  <a:pt x="435864" y="76200"/>
                </a:lnTo>
                <a:close/>
              </a:path>
              <a:path w="2280284" h="76200">
                <a:moveTo>
                  <a:pt x="473964" y="76200"/>
                </a:moveTo>
                <a:lnTo>
                  <a:pt x="464820" y="65532"/>
                </a:lnTo>
                <a:lnTo>
                  <a:pt x="530352" y="0"/>
                </a:lnTo>
                <a:lnTo>
                  <a:pt x="541020" y="10668"/>
                </a:lnTo>
                <a:lnTo>
                  <a:pt x="473964" y="76200"/>
                </a:lnTo>
                <a:close/>
              </a:path>
              <a:path w="2280284" h="76200">
                <a:moveTo>
                  <a:pt x="513588" y="76200"/>
                </a:moveTo>
                <a:lnTo>
                  <a:pt x="502920" y="65532"/>
                </a:lnTo>
                <a:lnTo>
                  <a:pt x="569976" y="0"/>
                </a:lnTo>
                <a:lnTo>
                  <a:pt x="579120" y="10668"/>
                </a:lnTo>
                <a:lnTo>
                  <a:pt x="513588" y="76200"/>
                </a:lnTo>
                <a:close/>
              </a:path>
              <a:path w="2280284" h="76200">
                <a:moveTo>
                  <a:pt x="551688" y="76200"/>
                </a:moveTo>
                <a:lnTo>
                  <a:pt x="542544" y="65532"/>
                </a:lnTo>
                <a:lnTo>
                  <a:pt x="608076" y="0"/>
                </a:lnTo>
                <a:lnTo>
                  <a:pt x="618744" y="10668"/>
                </a:lnTo>
                <a:lnTo>
                  <a:pt x="551688" y="76200"/>
                </a:lnTo>
                <a:close/>
              </a:path>
              <a:path w="2280284" h="76200">
                <a:moveTo>
                  <a:pt x="591312" y="76200"/>
                </a:moveTo>
                <a:lnTo>
                  <a:pt x="580644" y="65532"/>
                </a:lnTo>
                <a:lnTo>
                  <a:pt x="646176" y="0"/>
                </a:lnTo>
                <a:lnTo>
                  <a:pt x="656844" y="10668"/>
                </a:lnTo>
                <a:lnTo>
                  <a:pt x="591312" y="76200"/>
                </a:lnTo>
                <a:close/>
              </a:path>
              <a:path w="2280284" h="76200">
                <a:moveTo>
                  <a:pt x="629412" y="76200"/>
                </a:moveTo>
                <a:lnTo>
                  <a:pt x="618744" y="65532"/>
                </a:lnTo>
                <a:lnTo>
                  <a:pt x="685800" y="0"/>
                </a:lnTo>
                <a:lnTo>
                  <a:pt x="694944" y="10668"/>
                </a:lnTo>
                <a:lnTo>
                  <a:pt x="629412" y="76200"/>
                </a:lnTo>
                <a:close/>
              </a:path>
              <a:path w="2280284" h="76200">
                <a:moveTo>
                  <a:pt x="667512" y="76200"/>
                </a:moveTo>
                <a:lnTo>
                  <a:pt x="658368" y="65532"/>
                </a:lnTo>
                <a:lnTo>
                  <a:pt x="723900" y="0"/>
                </a:lnTo>
                <a:lnTo>
                  <a:pt x="734568" y="10668"/>
                </a:lnTo>
                <a:lnTo>
                  <a:pt x="667512" y="76200"/>
                </a:lnTo>
                <a:close/>
              </a:path>
              <a:path w="2280284" h="76200">
                <a:moveTo>
                  <a:pt x="707136" y="76200"/>
                </a:moveTo>
                <a:lnTo>
                  <a:pt x="696468" y="65532"/>
                </a:lnTo>
                <a:lnTo>
                  <a:pt x="762000" y="0"/>
                </a:lnTo>
                <a:lnTo>
                  <a:pt x="772668" y="10668"/>
                </a:lnTo>
                <a:lnTo>
                  <a:pt x="707136" y="76200"/>
                </a:lnTo>
                <a:close/>
              </a:path>
              <a:path w="2280284" h="76200">
                <a:moveTo>
                  <a:pt x="745236" y="76200"/>
                </a:moveTo>
                <a:lnTo>
                  <a:pt x="734568" y="65532"/>
                </a:lnTo>
                <a:lnTo>
                  <a:pt x="801624" y="0"/>
                </a:lnTo>
                <a:lnTo>
                  <a:pt x="810768" y="10668"/>
                </a:lnTo>
                <a:lnTo>
                  <a:pt x="745236" y="76200"/>
                </a:lnTo>
                <a:close/>
              </a:path>
              <a:path w="2280284" h="76200">
                <a:moveTo>
                  <a:pt x="783336" y="76200"/>
                </a:moveTo>
                <a:lnTo>
                  <a:pt x="774192" y="65532"/>
                </a:lnTo>
                <a:lnTo>
                  <a:pt x="839724" y="0"/>
                </a:lnTo>
                <a:lnTo>
                  <a:pt x="850392" y="10668"/>
                </a:lnTo>
                <a:lnTo>
                  <a:pt x="783336" y="76200"/>
                </a:lnTo>
                <a:close/>
              </a:path>
              <a:path w="2280284" h="76200">
                <a:moveTo>
                  <a:pt x="822960" y="76200"/>
                </a:moveTo>
                <a:lnTo>
                  <a:pt x="812292" y="65532"/>
                </a:lnTo>
                <a:lnTo>
                  <a:pt x="879348" y="0"/>
                </a:lnTo>
                <a:lnTo>
                  <a:pt x="888492" y="10668"/>
                </a:lnTo>
                <a:lnTo>
                  <a:pt x="822960" y="76200"/>
                </a:lnTo>
                <a:close/>
              </a:path>
              <a:path w="2280284" h="76200">
                <a:moveTo>
                  <a:pt x="861060" y="76200"/>
                </a:moveTo>
                <a:lnTo>
                  <a:pt x="851916" y="65532"/>
                </a:lnTo>
                <a:lnTo>
                  <a:pt x="917448" y="0"/>
                </a:lnTo>
                <a:lnTo>
                  <a:pt x="928116" y="10668"/>
                </a:lnTo>
                <a:lnTo>
                  <a:pt x="861060" y="76200"/>
                </a:lnTo>
                <a:close/>
              </a:path>
              <a:path w="2280284" h="76200">
                <a:moveTo>
                  <a:pt x="899160" y="76200"/>
                </a:moveTo>
                <a:lnTo>
                  <a:pt x="890016" y="65532"/>
                </a:lnTo>
                <a:lnTo>
                  <a:pt x="955548" y="0"/>
                </a:lnTo>
                <a:lnTo>
                  <a:pt x="966216" y="10668"/>
                </a:lnTo>
                <a:lnTo>
                  <a:pt x="899160" y="76200"/>
                </a:lnTo>
                <a:close/>
              </a:path>
              <a:path w="2280284" h="76200">
                <a:moveTo>
                  <a:pt x="938784" y="76200"/>
                </a:moveTo>
                <a:lnTo>
                  <a:pt x="928116" y="65532"/>
                </a:lnTo>
                <a:lnTo>
                  <a:pt x="995172" y="0"/>
                </a:lnTo>
                <a:lnTo>
                  <a:pt x="1004316" y="10668"/>
                </a:lnTo>
                <a:lnTo>
                  <a:pt x="938784" y="76200"/>
                </a:lnTo>
                <a:close/>
              </a:path>
              <a:path w="2280284" h="76200">
                <a:moveTo>
                  <a:pt x="976884" y="76200"/>
                </a:moveTo>
                <a:lnTo>
                  <a:pt x="967740" y="65532"/>
                </a:lnTo>
                <a:lnTo>
                  <a:pt x="1033272" y="0"/>
                </a:lnTo>
                <a:lnTo>
                  <a:pt x="1043940" y="10668"/>
                </a:lnTo>
                <a:lnTo>
                  <a:pt x="976884" y="76200"/>
                </a:lnTo>
                <a:close/>
              </a:path>
              <a:path w="2280284" h="76200">
                <a:moveTo>
                  <a:pt x="1016508" y="76200"/>
                </a:moveTo>
                <a:lnTo>
                  <a:pt x="1005840" y="65532"/>
                </a:lnTo>
                <a:lnTo>
                  <a:pt x="1071372" y="0"/>
                </a:lnTo>
                <a:lnTo>
                  <a:pt x="1082040" y="10668"/>
                </a:lnTo>
                <a:lnTo>
                  <a:pt x="1016508" y="76200"/>
                </a:lnTo>
                <a:close/>
              </a:path>
              <a:path w="2280284" h="76200">
                <a:moveTo>
                  <a:pt x="1054608" y="76200"/>
                </a:moveTo>
                <a:lnTo>
                  <a:pt x="1043940" y="65532"/>
                </a:lnTo>
                <a:lnTo>
                  <a:pt x="1110996" y="0"/>
                </a:lnTo>
                <a:lnTo>
                  <a:pt x="1120140" y="10668"/>
                </a:lnTo>
                <a:lnTo>
                  <a:pt x="1054608" y="76200"/>
                </a:lnTo>
                <a:close/>
              </a:path>
              <a:path w="2280284" h="76200">
                <a:moveTo>
                  <a:pt x="1092708" y="76200"/>
                </a:moveTo>
                <a:lnTo>
                  <a:pt x="1083564" y="65532"/>
                </a:lnTo>
                <a:lnTo>
                  <a:pt x="1149096" y="0"/>
                </a:lnTo>
                <a:lnTo>
                  <a:pt x="1159764" y="10668"/>
                </a:lnTo>
                <a:lnTo>
                  <a:pt x="1092708" y="76200"/>
                </a:lnTo>
                <a:close/>
              </a:path>
              <a:path w="2280284" h="76200">
                <a:moveTo>
                  <a:pt x="1132332" y="76200"/>
                </a:moveTo>
                <a:lnTo>
                  <a:pt x="1121664" y="65532"/>
                </a:lnTo>
                <a:lnTo>
                  <a:pt x="1187196" y="0"/>
                </a:lnTo>
                <a:lnTo>
                  <a:pt x="1197864" y="10668"/>
                </a:lnTo>
                <a:lnTo>
                  <a:pt x="1132332" y="76200"/>
                </a:lnTo>
                <a:close/>
              </a:path>
              <a:path w="2280284" h="76200">
                <a:moveTo>
                  <a:pt x="1170432" y="76200"/>
                </a:moveTo>
                <a:lnTo>
                  <a:pt x="1159764" y="65532"/>
                </a:lnTo>
                <a:lnTo>
                  <a:pt x="1226820" y="0"/>
                </a:lnTo>
                <a:lnTo>
                  <a:pt x="1235964" y="10668"/>
                </a:lnTo>
                <a:lnTo>
                  <a:pt x="1170432" y="76200"/>
                </a:lnTo>
                <a:close/>
              </a:path>
              <a:path w="2280284" h="76200">
                <a:moveTo>
                  <a:pt x="1208532" y="76200"/>
                </a:moveTo>
                <a:lnTo>
                  <a:pt x="1199388" y="65532"/>
                </a:lnTo>
                <a:lnTo>
                  <a:pt x="1264920" y="0"/>
                </a:lnTo>
                <a:lnTo>
                  <a:pt x="1275588" y="10668"/>
                </a:lnTo>
                <a:lnTo>
                  <a:pt x="1208532" y="76200"/>
                </a:lnTo>
                <a:close/>
              </a:path>
              <a:path w="2280284" h="76200">
                <a:moveTo>
                  <a:pt x="1248156" y="76200"/>
                </a:moveTo>
                <a:lnTo>
                  <a:pt x="1237488" y="65532"/>
                </a:lnTo>
                <a:lnTo>
                  <a:pt x="1304544" y="0"/>
                </a:lnTo>
                <a:lnTo>
                  <a:pt x="1313688" y="10668"/>
                </a:lnTo>
                <a:lnTo>
                  <a:pt x="1248156" y="76200"/>
                </a:lnTo>
                <a:close/>
              </a:path>
              <a:path w="2280284" h="76200">
                <a:moveTo>
                  <a:pt x="1286256" y="76200"/>
                </a:moveTo>
                <a:lnTo>
                  <a:pt x="1277112" y="65532"/>
                </a:lnTo>
                <a:lnTo>
                  <a:pt x="1342644" y="0"/>
                </a:lnTo>
                <a:lnTo>
                  <a:pt x="1353312" y="10668"/>
                </a:lnTo>
                <a:lnTo>
                  <a:pt x="1286256" y="76200"/>
                </a:lnTo>
                <a:close/>
              </a:path>
              <a:path w="2280284" h="76200">
                <a:moveTo>
                  <a:pt x="1325880" y="76200"/>
                </a:moveTo>
                <a:lnTo>
                  <a:pt x="1315212" y="65532"/>
                </a:lnTo>
                <a:lnTo>
                  <a:pt x="1380744" y="0"/>
                </a:lnTo>
                <a:lnTo>
                  <a:pt x="1391412" y="10668"/>
                </a:lnTo>
                <a:lnTo>
                  <a:pt x="1325880" y="76200"/>
                </a:lnTo>
                <a:close/>
              </a:path>
              <a:path w="2280284" h="76200">
                <a:moveTo>
                  <a:pt x="1363980" y="76200"/>
                </a:moveTo>
                <a:lnTo>
                  <a:pt x="1353312" y="65532"/>
                </a:lnTo>
                <a:lnTo>
                  <a:pt x="1420368" y="0"/>
                </a:lnTo>
                <a:lnTo>
                  <a:pt x="1429512" y="10668"/>
                </a:lnTo>
                <a:lnTo>
                  <a:pt x="1363980" y="76200"/>
                </a:lnTo>
                <a:close/>
              </a:path>
              <a:path w="2280284" h="76200">
                <a:moveTo>
                  <a:pt x="1402080" y="76200"/>
                </a:moveTo>
                <a:lnTo>
                  <a:pt x="1392936" y="65532"/>
                </a:lnTo>
                <a:lnTo>
                  <a:pt x="1458468" y="0"/>
                </a:lnTo>
                <a:lnTo>
                  <a:pt x="1469136" y="10668"/>
                </a:lnTo>
                <a:lnTo>
                  <a:pt x="1402080" y="76200"/>
                </a:lnTo>
                <a:close/>
              </a:path>
              <a:path w="2280284" h="76200">
                <a:moveTo>
                  <a:pt x="1441704" y="76200"/>
                </a:moveTo>
                <a:lnTo>
                  <a:pt x="1431036" y="65532"/>
                </a:lnTo>
                <a:lnTo>
                  <a:pt x="1496568" y="0"/>
                </a:lnTo>
                <a:lnTo>
                  <a:pt x="1507236" y="10668"/>
                </a:lnTo>
                <a:lnTo>
                  <a:pt x="1441704" y="76200"/>
                </a:lnTo>
                <a:close/>
              </a:path>
              <a:path w="2280284" h="76200">
                <a:moveTo>
                  <a:pt x="1479804" y="76200"/>
                </a:moveTo>
                <a:lnTo>
                  <a:pt x="1469136" y="65532"/>
                </a:lnTo>
                <a:lnTo>
                  <a:pt x="1536192" y="0"/>
                </a:lnTo>
                <a:lnTo>
                  <a:pt x="1545336" y="10668"/>
                </a:lnTo>
                <a:lnTo>
                  <a:pt x="1479804" y="76200"/>
                </a:lnTo>
                <a:close/>
              </a:path>
              <a:path w="2280284" h="76200">
                <a:moveTo>
                  <a:pt x="1517904" y="76200"/>
                </a:moveTo>
                <a:lnTo>
                  <a:pt x="1508760" y="65532"/>
                </a:lnTo>
                <a:lnTo>
                  <a:pt x="1574292" y="0"/>
                </a:lnTo>
                <a:lnTo>
                  <a:pt x="1584960" y="10668"/>
                </a:lnTo>
                <a:lnTo>
                  <a:pt x="1517904" y="76200"/>
                </a:lnTo>
                <a:close/>
              </a:path>
              <a:path w="2280284" h="76200">
                <a:moveTo>
                  <a:pt x="1557528" y="76200"/>
                </a:moveTo>
                <a:lnTo>
                  <a:pt x="1546860" y="65532"/>
                </a:lnTo>
                <a:lnTo>
                  <a:pt x="1612392" y="0"/>
                </a:lnTo>
                <a:lnTo>
                  <a:pt x="1623060" y="10668"/>
                </a:lnTo>
                <a:lnTo>
                  <a:pt x="1557528" y="76200"/>
                </a:lnTo>
                <a:close/>
              </a:path>
              <a:path w="2280284" h="76200">
                <a:moveTo>
                  <a:pt x="1595628" y="76200"/>
                </a:moveTo>
                <a:lnTo>
                  <a:pt x="1584960" y="65532"/>
                </a:lnTo>
                <a:lnTo>
                  <a:pt x="1652016" y="0"/>
                </a:lnTo>
                <a:lnTo>
                  <a:pt x="1661160" y="10668"/>
                </a:lnTo>
                <a:lnTo>
                  <a:pt x="1595628" y="76200"/>
                </a:lnTo>
                <a:close/>
              </a:path>
              <a:path w="2280284" h="76200">
                <a:moveTo>
                  <a:pt x="1633728" y="76200"/>
                </a:moveTo>
                <a:lnTo>
                  <a:pt x="1624584" y="65532"/>
                </a:lnTo>
                <a:lnTo>
                  <a:pt x="1690116" y="0"/>
                </a:lnTo>
                <a:lnTo>
                  <a:pt x="1700784" y="10668"/>
                </a:lnTo>
                <a:lnTo>
                  <a:pt x="1633728" y="76200"/>
                </a:lnTo>
                <a:close/>
              </a:path>
              <a:path w="2280284" h="76200">
                <a:moveTo>
                  <a:pt x="1673352" y="76200"/>
                </a:moveTo>
                <a:lnTo>
                  <a:pt x="1662684" y="65532"/>
                </a:lnTo>
                <a:lnTo>
                  <a:pt x="1729740" y="0"/>
                </a:lnTo>
                <a:lnTo>
                  <a:pt x="1738884" y="10668"/>
                </a:lnTo>
                <a:lnTo>
                  <a:pt x="1673352" y="76200"/>
                </a:lnTo>
                <a:close/>
              </a:path>
              <a:path w="2280284" h="76200">
                <a:moveTo>
                  <a:pt x="1711452" y="76200"/>
                </a:moveTo>
                <a:lnTo>
                  <a:pt x="1702308" y="65532"/>
                </a:lnTo>
                <a:lnTo>
                  <a:pt x="1767840" y="0"/>
                </a:lnTo>
                <a:lnTo>
                  <a:pt x="1778508" y="10668"/>
                </a:lnTo>
                <a:lnTo>
                  <a:pt x="1711452" y="76200"/>
                </a:lnTo>
                <a:close/>
              </a:path>
              <a:path w="2280284" h="76200">
                <a:moveTo>
                  <a:pt x="1751076" y="76200"/>
                </a:moveTo>
                <a:lnTo>
                  <a:pt x="1740408" y="65532"/>
                </a:lnTo>
                <a:lnTo>
                  <a:pt x="1805940" y="0"/>
                </a:lnTo>
                <a:lnTo>
                  <a:pt x="1816608" y="10668"/>
                </a:lnTo>
                <a:lnTo>
                  <a:pt x="1751076" y="76200"/>
                </a:lnTo>
                <a:close/>
              </a:path>
              <a:path w="2280284" h="76200">
                <a:moveTo>
                  <a:pt x="1789176" y="76200"/>
                </a:moveTo>
                <a:lnTo>
                  <a:pt x="1778508" y="65532"/>
                </a:lnTo>
                <a:lnTo>
                  <a:pt x="1845564" y="0"/>
                </a:lnTo>
                <a:lnTo>
                  <a:pt x="1854708" y="10668"/>
                </a:lnTo>
                <a:lnTo>
                  <a:pt x="1789176" y="76200"/>
                </a:lnTo>
                <a:close/>
              </a:path>
              <a:path w="2280284" h="76200">
                <a:moveTo>
                  <a:pt x="1827276" y="76200"/>
                </a:moveTo>
                <a:lnTo>
                  <a:pt x="1818132" y="65532"/>
                </a:lnTo>
                <a:lnTo>
                  <a:pt x="1883664" y="0"/>
                </a:lnTo>
                <a:lnTo>
                  <a:pt x="1894332" y="10668"/>
                </a:lnTo>
                <a:lnTo>
                  <a:pt x="1827276" y="76200"/>
                </a:lnTo>
                <a:close/>
              </a:path>
              <a:path w="2280284" h="76200">
                <a:moveTo>
                  <a:pt x="1866900" y="76200"/>
                </a:moveTo>
                <a:lnTo>
                  <a:pt x="1856232" y="65532"/>
                </a:lnTo>
                <a:lnTo>
                  <a:pt x="1921764" y="0"/>
                </a:lnTo>
                <a:lnTo>
                  <a:pt x="1932432" y="10668"/>
                </a:lnTo>
                <a:lnTo>
                  <a:pt x="1866900" y="76200"/>
                </a:lnTo>
                <a:close/>
              </a:path>
              <a:path w="2280284" h="76200">
                <a:moveTo>
                  <a:pt x="1905000" y="76200"/>
                </a:moveTo>
                <a:lnTo>
                  <a:pt x="1894332" y="65532"/>
                </a:lnTo>
                <a:lnTo>
                  <a:pt x="1961388" y="0"/>
                </a:lnTo>
                <a:lnTo>
                  <a:pt x="1970532" y="10668"/>
                </a:lnTo>
                <a:lnTo>
                  <a:pt x="1905000" y="76200"/>
                </a:lnTo>
                <a:close/>
              </a:path>
              <a:path w="2280284" h="76200">
                <a:moveTo>
                  <a:pt x="1943100" y="76200"/>
                </a:moveTo>
                <a:lnTo>
                  <a:pt x="1933956" y="65532"/>
                </a:lnTo>
                <a:lnTo>
                  <a:pt x="1999488" y="0"/>
                </a:lnTo>
                <a:lnTo>
                  <a:pt x="2010156" y="10668"/>
                </a:lnTo>
                <a:lnTo>
                  <a:pt x="1943100" y="76200"/>
                </a:lnTo>
                <a:close/>
              </a:path>
              <a:path w="2280284" h="76200">
                <a:moveTo>
                  <a:pt x="1982724" y="76200"/>
                </a:moveTo>
                <a:lnTo>
                  <a:pt x="1972056" y="65532"/>
                </a:lnTo>
                <a:lnTo>
                  <a:pt x="2037588" y="0"/>
                </a:lnTo>
                <a:lnTo>
                  <a:pt x="2048256" y="10668"/>
                </a:lnTo>
                <a:lnTo>
                  <a:pt x="1982724" y="76200"/>
                </a:lnTo>
                <a:close/>
              </a:path>
              <a:path w="2280284" h="76200">
                <a:moveTo>
                  <a:pt x="2020824" y="76200"/>
                </a:moveTo>
                <a:lnTo>
                  <a:pt x="2010156" y="65532"/>
                </a:lnTo>
                <a:lnTo>
                  <a:pt x="2077212" y="0"/>
                </a:lnTo>
                <a:lnTo>
                  <a:pt x="2086356" y="10668"/>
                </a:lnTo>
                <a:lnTo>
                  <a:pt x="2020824" y="76200"/>
                </a:lnTo>
                <a:close/>
              </a:path>
              <a:path w="2280284" h="76200">
                <a:moveTo>
                  <a:pt x="2058924" y="76200"/>
                </a:moveTo>
                <a:lnTo>
                  <a:pt x="2049780" y="65532"/>
                </a:lnTo>
                <a:lnTo>
                  <a:pt x="2115312" y="0"/>
                </a:lnTo>
                <a:lnTo>
                  <a:pt x="2125980" y="10668"/>
                </a:lnTo>
                <a:lnTo>
                  <a:pt x="2058924" y="76200"/>
                </a:lnTo>
                <a:close/>
              </a:path>
              <a:path w="2280284" h="76200">
                <a:moveTo>
                  <a:pt x="2098548" y="76200"/>
                </a:moveTo>
                <a:lnTo>
                  <a:pt x="2087880" y="65532"/>
                </a:lnTo>
                <a:lnTo>
                  <a:pt x="2154936" y="0"/>
                </a:lnTo>
                <a:lnTo>
                  <a:pt x="2164080" y="10668"/>
                </a:lnTo>
                <a:lnTo>
                  <a:pt x="2098548" y="76200"/>
                </a:lnTo>
                <a:close/>
              </a:path>
              <a:path w="2280284" h="76200">
                <a:moveTo>
                  <a:pt x="2136648" y="76200"/>
                </a:moveTo>
                <a:lnTo>
                  <a:pt x="2127504" y="65532"/>
                </a:lnTo>
                <a:lnTo>
                  <a:pt x="2193036" y="0"/>
                </a:lnTo>
                <a:lnTo>
                  <a:pt x="2203704" y="10668"/>
                </a:lnTo>
                <a:lnTo>
                  <a:pt x="2136648" y="76200"/>
                </a:lnTo>
                <a:close/>
              </a:path>
              <a:path w="2280284" h="76200">
                <a:moveTo>
                  <a:pt x="2176272" y="76200"/>
                </a:moveTo>
                <a:lnTo>
                  <a:pt x="2165604" y="65532"/>
                </a:lnTo>
                <a:lnTo>
                  <a:pt x="2231136" y="0"/>
                </a:lnTo>
                <a:lnTo>
                  <a:pt x="2241804" y="10668"/>
                </a:lnTo>
                <a:lnTo>
                  <a:pt x="2176272" y="76200"/>
                </a:lnTo>
                <a:close/>
              </a:path>
              <a:path w="2280284" h="76200">
                <a:moveTo>
                  <a:pt x="2214372" y="76200"/>
                </a:moveTo>
                <a:lnTo>
                  <a:pt x="2203704" y="65532"/>
                </a:lnTo>
                <a:lnTo>
                  <a:pt x="2270760" y="0"/>
                </a:lnTo>
                <a:lnTo>
                  <a:pt x="2279904" y="10668"/>
                </a:lnTo>
                <a:lnTo>
                  <a:pt x="2214372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8234171" y="7812023"/>
            <a:ext cx="1475740" cy="76200"/>
          </a:xfrm>
          <a:custGeom>
            <a:avLst/>
            <a:gdLst/>
            <a:ahLst/>
            <a:cxnLst/>
            <a:rect l="l" t="t" r="r" b="b"/>
            <a:pathLst>
              <a:path w="1475740" h="76200">
                <a:moveTo>
                  <a:pt x="9144" y="76200"/>
                </a:moveTo>
                <a:lnTo>
                  <a:pt x="0" y="65532"/>
                </a:lnTo>
                <a:lnTo>
                  <a:pt x="65532" y="0"/>
                </a:lnTo>
                <a:lnTo>
                  <a:pt x="76200" y="10668"/>
                </a:lnTo>
                <a:lnTo>
                  <a:pt x="9144" y="76200"/>
                </a:lnTo>
                <a:close/>
              </a:path>
              <a:path w="1475740" h="76200">
                <a:moveTo>
                  <a:pt x="48768" y="76200"/>
                </a:moveTo>
                <a:lnTo>
                  <a:pt x="38100" y="65532"/>
                </a:lnTo>
                <a:lnTo>
                  <a:pt x="105156" y="0"/>
                </a:lnTo>
                <a:lnTo>
                  <a:pt x="114300" y="10668"/>
                </a:lnTo>
                <a:lnTo>
                  <a:pt x="48768" y="76200"/>
                </a:lnTo>
                <a:close/>
              </a:path>
              <a:path w="1475740" h="76200">
                <a:moveTo>
                  <a:pt x="86868" y="76200"/>
                </a:moveTo>
                <a:lnTo>
                  <a:pt x="77724" y="65532"/>
                </a:lnTo>
                <a:lnTo>
                  <a:pt x="143256" y="0"/>
                </a:lnTo>
                <a:lnTo>
                  <a:pt x="153924" y="10668"/>
                </a:lnTo>
                <a:lnTo>
                  <a:pt x="86868" y="76200"/>
                </a:lnTo>
                <a:close/>
              </a:path>
              <a:path w="1475740" h="76200">
                <a:moveTo>
                  <a:pt x="126492" y="76200"/>
                </a:moveTo>
                <a:lnTo>
                  <a:pt x="115824" y="65532"/>
                </a:lnTo>
                <a:lnTo>
                  <a:pt x="182880" y="0"/>
                </a:lnTo>
                <a:lnTo>
                  <a:pt x="192024" y="10668"/>
                </a:lnTo>
                <a:lnTo>
                  <a:pt x="126492" y="76200"/>
                </a:lnTo>
                <a:close/>
              </a:path>
              <a:path w="1475740" h="76200">
                <a:moveTo>
                  <a:pt x="164592" y="76200"/>
                </a:moveTo>
                <a:lnTo>
                  <a:pt x="155448" y="65532"/>
                </a:lnTo>
                <a:lnTo>
                  <a:pt x="220980" y="0"/>
                </a:lnTo>
                <a:lnTo>
                  <a:pt x="231648" y="10668"/>
                </a:lnTo>
                <a:lnTo>
                  <a:pt x="164592" y="76200"/>
                </a:lnTo>
                <a:close/>
              </a:path>
              <a:path w="1475740" h="76200">
                <a:moveTo>
                  <a:pt x="204216" y="76200"/>
                </a:moveTo>
                <a:lnTo>
                  <a:pt x="193548" y="65532"/>
                </a:lnTo>
                <a:lnTo>
                  <a:pt x="260604" y="0"/>
                </a:lnTo>
                <a:lnTo>
                  <a:pt x="269748" y="10668"/>
                </a:lnTo>
                <a:lnTo>
                  <a:pt x="204216" y="76200"/>
                </a:lnTo>
                <a:close/>
              </a:path>
              <a:path w="1475740" h="76200">
                <a:moveTo>
                  <a:pt x="242316" y="76200"/>
                </a:moveTo>
                <a:lnTo>
                  <a:pt x="233172" y="65532"/>
                </a:lnTo>
                <a:lnTo>
                  <a:pt x="298704" y="0"/>
                </a:lnTo>
                <a:lnTo>
                  <a:pt x="309372" y="10668"/>
                </a:lnTo>
                <a:lnTo>
                  <a:pt x="242316" y="76200"/>
                </a:lnTo>
                <a:close/>
              </a:path>
              <a:path w="1475740" h="76200">
                <a:moveTo>
                  <a:pt x="281940" y="76200"/>
                </a:moveTo>
                <a:lnTo>
                  <a:pt x="271272" y="65532"/>
                </a:lnTo>
                <a:lnTo>
                  <a:pt x="338328" y="0"/>
                </a:lnTo>
                <a:lnTo>
                  <a:pt x="347472" y="10668"/>
                </a:lnTo>
                <a:lnTo>
                  <a:pt x="281940" y="76200"/>
                </a:lnTo>
                <a:close/>
              </a:path>
              <a:path w="1475740" h="76200">
                <a:moveTo>
                  <a:pt x="320040" y="76200"/>
                </a:moveTo>
                <a:lnTo>
                  <a:pt x="310896" y="65532"/>
                </a:lnTo>
                <a:lnTo>
                  <a:pt x="376428" y="0"/>
                </a:lnTo>
                <a:lnTo>
                  <a:pt x="387096" y="10668"/>
                </a:lnTo>
                <a:lnTo>
                  <a:pt x="320040" y="76200"/>
                </a:lnTo>
                <a:close/>
              </a:path>
              <a:path w="1475740" h="76200">
                <a:moveTo>
                  <a:pt x="359664" y="76200"/>
                </a:moveTo>
                <a:lnTo>
                  <a:pt x="348996" y="65532"/>
                </a:lnTo>
                <a:lnTo>
                  <a:pt x="416052" y="0"/>
                </a:lnTo>
                <a:lnTo>
                  <a:pt x="425196" y="10668"/>
                </a:lnTo>
                <a:lnTo>
                  <a:pt x="359664" y="76200"/>
                </a:lnTo>
                <a:close/>
              </a:path>
              <a:path w="1475740" h="76200">
                <a:moveTo>
                  <a:pt x="397764" y="76200"/>
                </a:moveTo>
                <a:lnTo>
                  <a:pt x="388620" y="65532"/>
                </a:lnTo>
                <a:lnTo>
                  <a:pt x="454152" y="0"/>
                </a:lnTo>
                <a:lnTo>
                  <a:pt x="464820" y="10668"/>
                </a:lnTo>
                <a:lnTo>
                  <a:pt x="397764" y="76200"/>
                </a:lnTo>
                <a:close/>
              </a:path>
              <a:path w="1475740" h="76200">
                <a:moveTo>
                  <a:pt x="437388" y="76200"/>
                </a:moveTo>
                <a:lnTo>
                  <a:pt x="426720" y="65532"/>
                </a:lnTo>
                <a:lnTo>
                  <a:pt x="493776" y="0"/>
                </a:lnTo>
                <a:lnTo>
                  <a:pt x="502920" y="10668"/>
                </a:lnTo>
                <a:lnTo>
                  <a:pt x="437388" y="76200"/>
                </a:lnTo>
                <a:close/>
              </a:path>
              <a:path w="1475740" h="76200">
                <a:moveTo>
                  <a:pt x="475488" y="76200"/>
                </a:moveTo>
                <a:lnTo>
                  <a:pt x="466344" y="65532"/>
                </a:lnTo>
                <a:lnTo>
                  <a:pt x="531876" y="0"/>
                </a:lnTo>
                <a:lnTo>
                  <a:pt x="542544" y="10668"/>
                </a:lnTo>
                <a:lnTo>
                  <a:pt x="475488" y="76200"/>
                </a:lnTo>
                <a:close/>
              </a:path>
              <a:path w="1475740" h="76200">
                <a:moveTo>
                  <a:pt x="515112" y="76200"/>
                </a:moveTo>
                <a:lnTo>
                  <a:pt x="504444" y="65532"/>
                </a:lnTo>
                <a:lnTo>
                  <a:pt x="571500" y="0"/>
                </a:lnTo>
                <a:lnTo>
                  <a:pt x="580644" y="10668"/>
                </a:lnTo>
                <a:lnTo>
                  <a:pt x="515112" y="76200"/>
                </a:lnTo>
                <a:close/>
              </a:path>
              <a:path w="1475740" h="76200">
                <a:moveTo>
                  <a:pt x="553212" y="76200"/>
                </a:moveTo>
                <a:lnTo>
                  <a:pt x="544068" y="65532"/>
                </a:lnTo>
                <a:lnTo>
                  <a:pt x="609600" y="0"/>
                </a:lnTo>
                <a:lnTo>
                  <a:pt x="620268" y="10668"/>
                </a:lnTo>
                <a:lnTo>
                  <a:pt x="553212" y="76200"/>
                </a:lnTo>
                <a:close/>
              </a:path>
              <a:path w="1475740" h="76200">
                <a:moveTo>
                  <a:pt x="592836" y="76200"/>
                </a:moveTo>
                <a:lnTo>
                  <a:pt x="582168" y="65532"/>
                </a:lnTo>
                <a:lnTo>
                  <a:pt x="649224" y="0"/>
                </a:lnTo>
                <a:lnTo>
                  <a:pt x="658368" y="10668"/>
                </a:lnTo>
                <a:lnTo>
                  <a:pt x="592836" y="76200"/>
                </a:lnTo>
                <a:close/>
              </a:path>
              <a:path w="1475740" h="76200">
                <a:moveTo>
                  <a:pt x="630936" y="76200"/>
                </a:moveTo>
                <a:lnTo>
                  <a:pt x="621792" y="65532"/>
                </a:lnTo>
                <a:lnTo>
                  <a:pt x="687324" y="0"/>
                </a:lnTo>
                <a:lnTo>
                  <a:pt x="697992" y="10668"/>
                </a:lnTo>
                <a:lnTo>
                  <a:pt x="630936" y="76200"/>
                </a:lnTo>
                <a:close/>
              </a:path>
              <a:path w="1475740" h="76200">
                <a:moveTo>
                  <a:pt x="670560" y="76200"/>
                </a:moveTo>
                <a:lnTo>
                  <a:pt x="659892" y="65532"/>
                </a:lnTo>
                <a:lnTo>
                  <a:pt x="726948" y="0"/>
                </a:lnTo>
                <a:lnTo>
                  <a:pt x="736092" y="10668"/>
                </a:lnTo>
                <a:lnTo>
                  <a:pt x="670560" y="76200"/>
                </a:lnTo>
                <a:close/>
              </a:path>
              <a:path w="1475740" h="76200">
                <a:moveTo>
                  <a:pt x="708660" y="76200"/>
                </a:moveTo>
                <a:lnTo>
                  <a:pt x="699516" y="65532"/>
                </a:lnTo>
                <a:lnTo>
                  <a:pt x="765048" y="0"/>
                </a:lnTo>
                <a:lnTo>
                  <a:pt x="775716" y="10668"/>
                </a:lnTo>
                <a:lnTo>
                  <a:pt x="708660" y="76200"/>
                </a:lnTo>
                <a:close/>
              </a:path>
              <a:path w="1475740" h="76200">
                <a:moveTo>
                  <a:pt x="748284" y="76200"/>
                </a:moveTo>
                <a:lnTo>
                  <a:pt x="737616" y="65532"/>
                </a:lnTo>
                <a:lnTo>
                  <a:pt x="804672" y="0"/>
                </a:lnTo>
                <a:lnTo>
                  <a:pt x="813816" y="10668"/>
                </a:lnTo>
                <a:lnTo>
                  <a:pt x="748284" y="76200"/>
                </a:lnTo>
                <a:close/>
              </a:path>
              <a:path w="1475740" h="76200">
                <a:moveTo>
                  <a:pt x="786384" y="76200"/>
                </a:moveTo>
                <a:lnTo>
                  <a:pt x="777240" y="65532"/>
                </a:lnTo>
                <a:lnTo>
                  <a:pt x="842772" y="0"/>
                </a:lnTo>
                <a:lnTo>
                  <a:pt x="853440" y="10668"/>
                </a:lnTo>
                <a:lnTo>
                  <a:pt x="786384" y="76200"/>
                </a:lnTo>
                <a:close/>
              </a:path>
              <a:path w="1475740" h="76200">
                <a:moveTo>
                  <a:pt x="826008" y="76200"/>
                </a:moveTo>
                <a:lnTo>
                  <a:pt x="815340" y="65532"/>
                </a:lnTo>
                <a:lnTo>
                  <a:pt x="882396" y="0"/>
                </a:lnTo>
                <a:lnTo>
                  <a:pt x="891540" y="10668"/>
                </a:lnTo>
                <a:lnTo>
                  <a:pt x="826008" y="76200"/>
                </a:lnTo>
                <a:close/>
              </a:path>
              <a:path w="1475740" h="76200">
                <a:moveTo>
                  <a:pt x="864108" y="76200"/>
                </a:moveTo>
                <a:lnTo>
                  <a:pt x="854964" y="65532"/>
                </a:lnTo>
                <a:lnTo>
                  <a:pt x="920496" y="0"/>
                </a:lnTo>
                <a:lnTo>
                  <a:pt x="931164" y="10668"/>
                </a:lnTo>
                <a:lnTo>
                  <a:pt x="864108" y="76200"/>
                </a:lnTo>
                <a:close/>
              </a:path>
              <a:path w="1475740" h="76200">
                <a:moveTo>
                  <a:pt x="903732" y="76200"/>
                </a:moveTo>
                <a:lnTo>
                  <a:pt x="893064" y="65532"/>
                </a:lnTo>
                <a:lnTo>
                  <a:pt x="960120" y="0"/>
                </a:lnTo>
                <a:lnTo>
                  <a:pt x="969264" y="10668"/>
                </a:lnTo>
                <a:lnTo>
                  <a:pt x="903732" y="76200"/>
                </a:lnTo>
                <a:close/>
              </a:path>
              <a:path w="1475740" h="76200">
                <a:moveTo>
                  <a:pt x="941832" y="76200"/>
                </a:moveTo>
                <a:lnTo>
                  <a:pt x="932688" y="65532"/>
                </a:lnTo>
                <a:lnTo>
                  <a:pt x="998220" y="0"/>
                </a:lnTo>
                <a:lnTo>
                  <a:pt x="1008888" y="10668"/>
                </a:lnTo>
                <a:lnTo>
                  <a:pt x="941832" y="76200"/>
                </a:lnTo>
                <a:close/>
              </a:path>
              <a:path w="1475740" h="76200">
                <a:moveTo>
                  <a:pt x="981456" y="76200"/>
                </a:moveTo>
                <a:lnTo>
                  <a:pt x="970788" y="65532"/>
                </a:lnTo>
                <a:lnTo>
                  <a:pt x="1037844" y="0"/>
                </a:lnTo>
                <a:lnTo>
                  <a:pt x="1046988" y="10668"/>
                </a:lnTo>
                <a:lnTo>
                  <a:pt x="981456" y="76200"/>
                </a:lnTo>
                <a:close/>
              </a:path>
              <a:path w="1475740" h="76200">
                <a:moveTo>
                  <a:pt x="1019556" y="76200"/>
                </a:moveTo>
                <a:lnTo>
                  <a:pt x="1010412" y="65532"/>
                </a:lnTo>
                <a:lnTo>
                  <a:pt x="1075944" y="0"/>
                </a:lnTo>
                <a:lnTo>
                  <a:pt x="1086612" y="10668"/>
                </a:lnTo>
                <a:lnTo>
                  <a:pt x="1019556" y="76200"/>
                </a:lnTo>
                <a:close/>
              </a:path>
              <a:path w="1475740" h="76200">
                <a:moveTo>
                  <a:pt x="1059180" y="76200"/>
                </a:moveTo>
                <a:lnTo>
                  <a:pt x="1048512" y="65532"/>
                </a:lnTo>
                <a:lnTo>
                  <a:pt x="1115568" y="0"/>
                </a:lnTo>
                <a:lnTo>
                  <a:pt x="1124712" y="10668"/>
                </a:lnTo>
                <a:lnTo>
                  <a:pt x="1059180" y="76200"/>
                </a:lnTo>
                <a:close/>
              </a:path>
              <a:path w="1475740" h="76200">
                <a:moveTo>
                  <a:pt x="1097280" y="76200"/>
                </a:moveTo>
                <a:lnTo>
                  <a:pt x="1088136" y="65532"/>
                </a:lnTo>
                <a:lnTo>
                  <a:pt x="1153668" y="0"/>
                </a:lnTo>
                <a:lnTo>
                  <a:pt x="1164336" y="10668"/>
                </a:lnTo>
                <a:lnTo>
                  <a:pt x="1097280" y="76200"/>
                </a:lnTo>
                <a:close/>
              </a:path>
              <a:path w="1475740" h="76200">
                <a:moveTo>
                  <a:pt x="1136904" y="76200"/>
                </a:moveTo>
                <a:lnTo>
                  <a:pt x="1126236" y="65532"/>
                </a:lnTo>
                <a:lnTo>
                  <a:pt x="1193292" y="0"/>
                </a:lnTo>
                <a:lnTo>
                  <a:pt x="1202436" y="10668"/>
                </a:lnTo>
                <a:lnTo>
                  <a:pt x="1136904" y="76200"/>
                </a:lnTo>
                <a:close/>
              </a:path>
              <a:path w="1475740" h="76200">
                <a:moveTo>
                  <a:pt x="1175004" y="76200"/>
                </a:moveTo>
                <a:lnTo>
                  <a:pt x="1165860" y="65532"/>
                </a:lnTo>
                <a:lnTo>
                  <a:pt x="1231392" y="0"/>
                </a:lnTo>
                <a:lnTo>
                  <a:pt x="1242060" y="10668"/>
                </a:lnTo>
                <a:lnTo>
                  <a:pt x="1175004" y="76200"/>
                </a:lnTo>
                <a:close/>
              </a:path>
              <a:path w="1475740" h="76200">
                <a:moveTo>
                  <a:pt x="1214628" y="76200"/>
                </a:moveTo>
                <a:lnTo>
                  <a:pt x="1203960" y="65532"/>
                </a:lnTo>
                <a:lnTo>
                  <a:pt x="1271016" y="0"/>
                </a:lnTo>
                <a:lnTo>
                  <a:pt x="1280160" y="10668"/>
                </a:lnTo>
                <a:lnTo>
                  <a:pt x="1214628" y="76200"/>
                </a:lnTo>
                <a:close/>
              </a:path>
              <a:path w="1475740" h="76200">
                <a:moveTo>
                  <a:pt x="1252728" y="76200"/>
                </a:moveTo>
                <a:lnTo>
                  <a:pt x="1243584" y="65532"/>
                </a:lnTo>
                <a:lnTo>
                  <a:pt x="1309116" y="0"/>
                </a:lnTo>
                <a:lnTo>
                  <a:pt x="1319784" y="10668"/>
                </a:lnTo>
                <a:lnTo>
                  <a:pt x="1252728" y="76200"/>
                </a:lnTo>
                <a:close/>
              </a:path>
              <a:path w="1475740" h="76200">
                <a:moveTo>
                  <a:pt x="1292352" y="76200"/>
                </a:moveTo>
                <a:lnTo>
                  <a:pt x="1281684" y="65532"/>
                </a:lnTo>
                <a:lnTo>
                  <a:pt x="1348740" y="0"/>
                </a:lnTo>
                <a:lnTo>
                  <a:pt x="1357884" y="10668"/>
                </a:lnTo>
                <a:lnTo>
                  <a:pt x="1292352" y="76200"/>
                </a:lnTo>
                <a:close/>
              </a:path>
              <a:path w="1475740" h="76200">
                <a:moveTo>
                  <a:pt x="1330452" y="76200"/>
                </a:moveTo>
                <a:lnTo>
                  <a:pt x="1321308" y="65532"/>
                </a:lnTo>
                <a:lnTo>
                  <a:pt x="1386840" y="0"/>
                </a:lnTo>
                <a:lnTo>
                  <a:pt x="1397508" y="10668"/>
                </a:lnTo>
                <a:lnTo>
                  <a:pt x="1330452" y="76200"/>
                </a:lnTo>
                <a:close/>
              </a:path>
              <a:path w="1475740" h="76200">
                <a:moveTo>
                  <a:pt x="1370076" y="76200"/>
                </a:moveTo>
                <a:lnTo>
                  <a:pt x="1359408" y="65532"/>
                </a:lnTo>
                <a:lnTo>
                  <a:pt x="1426464" y="0"/>
                </a:lnTo>
                <a:lnTo>
                  <a:pt x="1435608" y="10668"/>
                </a:lnTo>
                <a:lnTo>
                  <a:pt x="1370076" y="76200"/>
                </a:lnTo>
                <a:close/>
              </a:path>
              <a:path w="1475740" h="76200">
                <a:moveTo>
                  <a:pt x="1408176" y="76200"/>
                </a:moveTo>
                <a:lnTo>
                  <a:pt x="1399032" y="65532"/>
                </a:lnTo>
                <a:lnTo>
                  <a:pt x="1464564" y="0"/>
                </a:lnTo>
                <a:lnTo>
                  <a:pt x="1475232" y="10668"/>
                </a:lnTo>
                <a:lnTo>
                  <a:pt x="1408176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8830055" y="9224771"/>
            <a:ext cx="1729739" cy="76200"/>
          </a:xfrm>
          <a:custGeom>
            <a:avLst/>
            <a:gdLst/>
            <a:ahLst/>
            <a:cxnLst/>
            <a:rect l="l" t="t" r="r" b="b"/>
            <a:pathLst>
              <a:path w="1729740" h="76200">
                <a:moveTo>
                  <a:pt x="9144" y="76200"/>
                </a:moveTo>
                <a:lnTo>
                  <a:pt x="0" y="65532"/>
                </a:lnTo>
                <a:lnTo>
                  <a:pt x="65532" y="0"/>
                </a:lnTo>
                <a:lnTo>
                  <a:pt x="76200" y="10668"/>
                </a:lnTo>
                <a:lnTo>
                  <a:pt x="9144" y="76200"/>
                </a:lnTo>
                <a:close/>
              </a:path>
              <a:path w="1729740" h="76200">
                <a:moveTo>
                  <a:pt x="48768" y="76200"/>
                </a:moveTo>
                <a:lnTo>
                  <a:pt x="38100" y="65532"/>
                </a:lnTo>
                <a:lnTo>
                  <a:pt x="103632" y="0"/>
                </a:lnTo>
                <a:lnTo>
                  <a:pt x="114300" y="10668"/>
                </a:lnTo>
                <a:lnTo>
                  <a:pt x="48768" y="76200"/>
                </a:lnTo>
                <a:close/>
              </a:path>
              <a:path w="1729740" h="76200">
                <a:moveTo>
                  <a:pt x="86868" y="76200"/>
                </a:moveTo>
                <a:lnTo>
                  <a:pt x="76200" y="65532"/>
                </a:lnTo>
                <a:lnTo>
                  <a:pt x="143256" y="0"/>
                </a:lnTo>
                <a:lnTo>
                  <a:pt x="152400" y="10668"/>
                </a:lnTo>
                <a:lnTo>
                  <a:pt x="86868" y="76200"/>
                </a:lnTo>
                <a:close/>
              </a:path>
              <a:path w="1729740" h="76200">
                <a:moveTo>
                  <a:pt x="124968" y="76200"/>
                </a:moveTo>
                <a:lnTo>
                  <a:pt x="115824" y="65532"/>
                </a:lnTo>
                <a:lnTo>
                  <a:pt x="181356" y="0"/>
                </a:lnTo>
                <a:lnTo>
                  <a:pt x="192024" y="10668"/>
                </a:lnTo>
                <a:lnTo>
                  <a:pt x="124968" y="76200"/>
                </a:lnTo>
                <a:close/>
              </a:path>
              <a:path w="1729740" h="76200">
                <a:moveTo>
                  <a:pt x="163068" y="76200"/>
                </a:moveTo>
                <a:lnTo>
                  <a:pt x="153924" y="65532"/>
                </a:lnTo>
                <a:lnTo>
                  <a:pt x="219456" y="0"/>
                </a:lnTo>
                <a:lnTo>
                  <a:pt x="230124" y="10668"/>
                </a:lnTo>
                <a:lnTo>
                  <a:pt x="163068" y="76200"/>
                </a:lnTo>
                <a:close/>
              </a:path>
              <a:path w="1729740" h="76200">
                <a:moveTo>
                  <a:pt x="202692" y="76200"/>
                </a:moveTo>
                <a:lnTo>
                  <a:pt x="192024" y="65532"/>
                </a:lnTo>
                <a:lnTo>
                  <a:pt x="257556" y="0"/>
                </a:lnTo>
                <a:lnTo>
                  <a:pt x="268224" y="10668"/>
                </a:lnTo>
                <a:lnTo>
                  <a:pt x="202692" y="76200"/>
                </a:lnTo>
                <a:close/>
              </a:path>
              <a:path w="1729740" h="76200">
                <a:moveTo>
                  <a:pt x="240792" y="76200"/>
                </a:moveTo>
                <a:lnTo>
                  <a:pt x="230124" y="65532"/>
                </a:lnTo>
                <a:lnTo>
                  <a:pt x="297180" y="0"/>
                </a:lnTo>
                <a:lnTo>
                  <a:pt x="306324" y="10668"/>
                </a:lnTo>
                <a:lnTo>
                  <a:pt x="240792" y="76200"/>
                </a:lnTo>
                <a:close/>
              </a:path>
              <a:path w="1729740" h="76200">
                <a:moveTo>
                  <a:pt x="278892" y="76200"/>
                </a:moveTo>
                <a:lnTo>
                  <a:pt x="269748" y="65532"/>
                </a:lnTo>
                <a:lnTo>
                  <a:pt x="335280" y="0"/>
                </a:lnTo>
                <a:lnTo>
                  <a:pt x="345948" y="10668"/>
                </a:lnTo>
                <a:lnTo>
                  <a:pt x="278892" y="76200"/>
                </a:lnTo>
                <a:close/>
              </a:path>
              <a:path w="1729740" h="76200">
                <a:moveTo>
                  <a:pt x="316992" y="76200"/>
                </a:moveTo>
                <a:lnTo>
                  <a:pt x="307848" y="65532"/>
                </a:lnTo>
                <a:lnTo>
                  <a:pt x="373380" y="0"/>
                </a:lnTo>
                <a:lnTo>
                  <a:pt x="384048" y="10668"/>
                </a:lnTo>
                <a:lnTo>
                  <a:pt x="316992" y="76200"/>
                </a:lnTo>
                <a:close/>
              </a:path>
              <a:path w="1729740" h="76200">
                <a:moveTo>
                  <a:pt x="356616" y="76200"/>
                </a:moveTo>
                <a:lnTo>
                  <a:pt x="345948" y="65532"/>
                </a:lnTo>
                <a:lnTo>
                  <a:pt x="411480" y="0"/>
                </a:lnTo>
                <a:lnTo>
                  <a:pt x="422148" y="10668"/>
                </a:lnTo>
                <a:lnTo>
                  <a:pt x="356616" y="76200"/>
                </a:lnTo>
                <a:close/>
              </a:path>
              <a:path w="1729740" h="76200">
                <a:moveTo>
                  <a:pt x="394716" y="76200"/>
                </a:moveTo>
                <a:lnTo>
                  <a:pt x="384048" y="65532"/>
                </a:lnTo>
                <a:lnTo>
                  <a:pt x="451104" y="0"/>
                </a:lnTo>
                <a:lnTo>
                  <a:pt x="460248" y="10668"/>
                </a:lnTo>
                <a:lnTo>
                  <a:pt x="394716" y="76200"/>
                </a:lnTo>
                <a:close/>
              </a:path>
              <a:path w="1729740" h="76200">
                <a:moveTo>
                  <a:pt x="432816" y="76200"/>
                </a:moveTo>
                <a:lnTo>
                  <a:pt x="422148" y="65532"/>
                </a:lnTo>
                <a:lnTo>
                  <a:pt x="489204" y="0"/>
                </a:lnTo>
                <a:lnTo>
                  <a:pt x="498348" y="10668"/>
                </a:lnTo>
                <a:lnTo>
                  <a:pt x="432816" y="76200"/>
                </a:lnTo>
                <a:close/>
              </a:path>
              <a:path w="1729740" h="76200">
                <a:moveTo>
                  <a:pt x="470916" y="76200"/>
                </a:moveTo>
                <a:lnTo>
                  <a:pt x="461772" y="65532"/>
                </a:lnTo>
                <a:lnTo>
                  <a:pt x="527304" y="0"/>
                </a:lnTo>
                <a:lnTo>
                  <a:pt x="537972" y="10668"/>
                </a:lnTo>
                <a:lnTo>
                  <a:pt x="470916" y="76200"/>
                </a:lnTo>
                <a:close/>
              </a:path>
              <a:path w="1729740" h="76200">
                <a:moveTo>
                  <a:pt x="510540" y="76200"/>
                </a:moveTo>
                <a:lnTo>
                  <a:pt x="499872" y="65532"/>
                </a:lnTo>
                <a:lnTo>
                  <a:pt x="565404" y="0"/>
                </a:lnTo>
                <a:lnTo>
                  <a:pt x="576072" y="10668"/>
                </a:lnTo>
                <a:lnTo>
                  <a:pt x="510540" y="76200"/>
                </a:lnTo>
                <a:close/>
              </a:path>
              <a:path w="1729740" h="76200">
                <a:moveTo>
                  <a:pt x="548640" y="76200"/>
                </a:moveTo>
                <a:lnTo>
                  <a:pt x="537972" y="65532"/>
                </a:lnTo>
                <a:lnTo>
                  <a:pt x="605028" y="0"/>
                </a:lnTo>
                <a:lnTo>
                  <a:pt x="614172" y="10668"/>
                </a:lnTo>
                <a:lnTo>
                  <a:pt x="548640" y="76200"/>
                </a:lnTo>
                <a:close/>
              </a:path>
              <a:path w="1729740" h="76200">
                <a:moveTo>
                  <a:pt x="586740" y="76200"/>
                </a:moveTo>
                <a:lnTo>
                  <a:pt x="576072" y="65532"/>
                </a:lnTo>
                <a:lnTo>
                  <a:pt x="643128" y="0"/>
                </a:lnTo>
                <a:lnTo>
                  <a:pt x="652272" y="10668"/>
                </a:lnTo>
                <a:lnTo>
                  <a:pt x="586740" y="76200"/>
                </a:lnTo>
                <a:close/>
              </a:path>
              <a:path w="1729740" h="76200">
                <a:moveTo>
                  <a:pt x="624840" y="76200"/>
                </a:moveTo>
                <a:lnTo>
                  <a:pt x="615696" y="65532"/>
                </a:lnTo>
                <a:lnTo>
                  <a:pt x="681228" y="0"/>
                </a:lnTo>
                <a:lnTo>
                  <a:pt x="691896" y="10668"/>
                </a:lnTo>
                <a:lnTo>
                  <a:pt x="624840" y="76200"/>
                </a:lnTo>
                <a:close/>
              </a:path>
              <a:path w="1729740" h="76200">
                <a:moveTo>
                  <a:pt x="664464" y="76200"/>
                </a:moveTo>
                <a:lnTo>
                  <a:pt x="653796" y="65532"/>
                </a:lnTo>
                <a:lnTo>
                  <a:pt x="719328" y="0"/>
                </a:lnTo>
                <a:lnTo>
                  <a:pt x="729996" y="10668"/>
                </a:lnTo>
                <a:lnTo>
                  <a:pt x="664464" y="76200"/>
                </a:lnTo>
                <a:close/>
              </a:path>
              <a:path w="1729740" h="76200">
                <a:moveTo>
                  <a:pt x="702564" y="76200"/>
                </a:moveTo>
                <a:lnTo>
                  <a:pt x="691896" y="65532"/>
                </a:lnTo>
                <a:lnTo>
                  <a:pt x="758952" y="0"/>
                </a:lnTo>
                <a:lnTo>
                  <a:pt x="768096" y="10668"/>
                </a:lnTo>
                <a:lnTo>
                  <a:pt x="702564" y="76200"/>
                </a:lnTo>
                <a:close/>
              </a:path>
              <a:path w="1729740" h="76200">
                <a:moveTo>
                  <a:pt x="740664" y="76200"/>
                </a:moveTo>
                <a:lnTo>
                  <a:pt x="729996" y="65532"/>
                </a:lnTo>
                <a:lnTo>
                  <a:pt x="797052" y="0"/>
                </a:lnTo>
                <a:lnTo>
                  <a:pt x="806196" y="10668"/>
                </a:lnTo>
                <a:lnTo>
                  <a:pt x="740664" y="76200"/>
                </a:lnTo>
                <a:close/>
              </a:path>
              <a:path w="1729740" h="76200">
                <a:moveTo>
                  <a:pt x="778764" y="76200"/>
                </a:moveTo>
                <a:lnTo>
                  <a:pt x="769620" y="65532"/>
                </a:lnTo>
                <a:lnTo>
                  <a:pt x="835152" y="0"/>
                </a:lnTo>
                <a:lnTo>
                  <a:pt x="845820" y="10668"/>
                </a:lnTo>
                <a:lnTo>
                  <a:pt x="778764" y="76200"/>
                </a:lnTo>
                <a:close/>
              </a:path>
              <a:path w="1729740" h="76200">
                <a:moveTo>
                  <a:pt x="816864" y="76200"/>
                </a:moveTo>
                <a:lnTo>
                  <a:pt x="807720" y="65532"/>
                </a:lnTo>
                <a:lnTo>
                  <a:pt x="873252" y="0"/>
                </a:lnTo>
                <a:lnTo>
                  <a:pt x="883920" y="10668"/>
                </a:lnTo>
                <a:lnTo>
                  <a:pt x="816864" y="76200"/>
                </a:lnTo>
                <a:close/>
              </a:path>
              <a:path w="1729740" h="76200">
                <a:moveTo>
                  <a:pt x="856488" y="76200"/>
                </a:moveTo>
                <a:lnTo>
                  <a:pt x="845820" y="65532"/>
                </a:lnTo>
                <a:lnTo>
                  <a:pt x="912876" y="0"/>
                </a:lnTo>
                <a:lnTo>
                  <a:pt x="922020" y="10668"/>
                </a:lnTo>
                <a:lnTo>
                  <a:pt x="856488" y="76200"/>
                </a:lnTo>
                <a:close/>
              </a:path>
              <a:path w="1729740" h="76200">
                <a:moveTo>
                  <a:pt x="894588" y="76200"/>
                </a:moveTo>
                <a:lnTo>
                  <a:pt x="883920" y="65532"/>
                </a:lnTo>
                <a:lnTo>
                  <a:pt x="950976" y="0"/>
                </a:lnTo>
                <a:lnTo>
                  <a:pt x="960120" y="10668"/>
                </a:lnTo>
                <a:lnTo>
                  <a:pt x="894588" y="76200"/>
                </a:lnTo>
                <a:close/>
              </a:path>
              <a:path w="1729740" h="76200">
                <a:moveTo>
                  <a:pt x="932688" y="76200"/>
                </a:moveTo>
                <a:lnTo>
                  <a:pt x="923544" y="65532"/>
                </a:lnTo>
                <a:lnTo>
                  <a:pt x="989076" y="0"/>
                </a:lnTo>
                <a:lnTo>
                  <a:pt x="999744" y="10668"/>
                </a:lnTo>
                <a:lnTo>
                  <a:pt x="932688" y="76200"/>
                </a:lnTo>
                <a:close/>
              </a:path>
              <a:path w="1729740" h="76200">
                <a:moveTo>
                  <a:pt x="970788" y="76200"/>
                </a:moveTo>
                <a:lnTo>
                  <a:pt x="961644" y="65532"/>
                </a:lnTo>
                <a:lnTo>
                  <a:pt x="1027176" y="0"/>
                </a:lnTo>
                <a:lnTo>
                  <a:pt x="1037844" y="10668"/>
                </a:lnTo>
                <a:lnTo>
                  <a:pt x="970788" y="76200"/>
                </a:lnTo>
                <a:close/>
              </a:path>
              <a:path w="1729740" h="76200">
                <a:moveTo>
                  <a:pt x="1010412" y="76200"/>
                </a:moveTo>
                <a:lnTo>
                  <a:pt x="999744" y="65532"/>
                </a:lnTo>
                <a:lnTo>
                  <a:pt x="1065276" y="0"/>
                </a:lnTo>
                <a:lnTo>
                  <a:pt x="1075944" y="10668"/>
                </a:lnTo>
                <a:lnTo>
                  <a:pt x="1010412" y="76200"/>
                </a:lnTo>
                <a:close/>
              </a:path>
              <a:path w="1729740" h="76200">
                <a:moveTo>
                  <a:pt x="1048512" y="76200"/>
                </a:moveTo>
                <a:lnTo>
                  <a:pt x="1037844" y="65532"/>
                </a:lnTo>
                <a:lnTo>
                  <a:pt x="1104900" y="0"/>
                </a:lnTo>
                <a:lnTo>
                  <a:pt x="1114044" y="10668"/>
                </a:lnTo>
                <a:lnTo>
                  <a:pt x="1048512" y="76200"/>
                </a:lnTo>
                <a:close/>
              </a:path>
              <a:path w="1729740" h="76200">
                <a:moveTo>
                  <a:pt x="1086612" y="76200"/>
                </a:moveTo>
                <a:lnTo>
                  <a:pt x="1077468" y="65532"/>
                </a:lnTo>
                <a:lnTo>
                  <a:pt x="1143000" y="0"/>
                </a:lnTo>
                <a:lnTo>
                  <a:pt x="1153668" y="10668"/>
                </a:lnTo>
                <a:lnTo>
                  <a:pt x="1086612" y="76200"/>
                </a:lnTo>
                <a:close/>
              </a:path>
              <a:path w="1729740" h="76200">
                <a:moveTo>
                  <a:pt x="1124712" y="76200"/>
                </a:moveTo>
                <a:lnTo>
                  <a:pt x="1115568" y="65532"/>
                </a:lnTo>
                <a:lnTo>
                  <a:pt x="1181100" y="0"/>
                </a:lnTo>
                <a:lnTo>
                  <a:pt x="1191768" y="10668"/>
                </a:lnTo>
                <a:lnTo>
                  <a:pt x="1124712" y="76200"/>
                </a:lnTo>
                <a:close/>
              </a:path>
              <a:path w="1729740" h="76200">
                <a:moveTo>
                  <a:pt x="1164336" y="76200"/>
                </a:moveTo>
                <a:lnTo>
                  <a:pt x="1153668" y="65532"/>
                </a:lnTo>
                <a:lnTo>
                  <a:pt x="1219200" y="0"/>
                </a:lnTo>
                <a:lnTo>
                  <a:pt x="1229868" y="10668"/>
                </a:lnTo>
                <a:lnTo>
                  <a:pt x="1164336" y="76200"/>
                </a:lnTo>
                <a:close/>
              </a:path>
              <a:path w="1729740" h="76200">
                <a:moveTo>
                  <a:pt x="1202436" y="76200"/>
                </a:moveTo>
                <a:lnTo>
                  <a:pt x="1191768" y="65532"/>
                </a:lnTo>
                <a:lnTo>
                  <a:pt x="1258824" y="0"/>
                </a:lnTo>
                <a:lnTo>
                  <a:pt x="1267968" y="10668"/>
                </a:lnTo>
                <a:lnTo>
                  <a:pt x="1202436" y="76200"/>
                </a:lnTo>
                <a:close/>
              </a:path>
              <a:path w="1729740" h="76200">
                <a:moveTo>
                  <a:pt x="1240536" y="76200"/>
                </a:moveTo>
                <a:lnTo>
                  <a:pt x="1231392" y="65532"/>
                </a:lnTo>
                <a:lnTo>
                  <a:pt x="1296924" y="0"/>
                </a:lnTo>
                <a:lnTo>
                  <a:pt x="1307592" y="10668"/>
                </a:lnTo>
                <a:lnTo>
                  <a:pt x="1240536" y="76200"/>
                </a:lnTo>
                <a:close/>
              </a:path>
              <a:path w="1729740" h="76200">
                <a:moveTo>
                  <a:pt x="1278636" y="76200"/>
                </a:moveTo>
                <a:lnTo>
                  <a:pt x="1269492" y="65532"/>
                </a:lnTo>
                <a:lnTo>
                  <a:pt x="1335024" y="0"/>
                </a:lnTo>
                <a:lnTo>
                  <a:pt x="1345692" y="10668"/>
                </a:lnTo>
                <a:lnTo>
                  <a:pt x="1278636" y="76200"/>
                </a:lnTo>
                <a:close/>
              </a:path>
              <a:path w="1729740" h="76200">
                <a:moveTo>
                  <a:pt x="1318260" y="76200"/>
                </a:moveTo>
                <a:lnTo>
                  <a:pt x="1307592" y="65532"/>
                </a:lnTo>
                <a:lnTo>
                  <a:pt x="1373124" y="0"/>
                </a:lnTo>
                <a:lnTo>
                  <a:pt x="1383792" y="10668"/>
                </a:lnTo>
                <a:lnTo>
                  <a:pt x="1318260" y="76200"/>
                </a:lnTo>
                <a:close/>
              </a:path>
              <a:path w="1729740" h="76200">
                <a:moveTo>
                  <a:pt x="1356360" y="76200"/>
                </a:moveTo>
                <a:lnTo>
                  <a:pt x="1345692" y="65532"/>
                </a:lnTo>
                <a:lnTo>
                  <a:pt x="1412748" y="0"/>
                </a:lnTo>
                <a:lnTo>
                  <a:pt x="1421892" y="10668"/>
                </a:lnTo>
                <a:lnTo>
                  <a:pt x="1356360" y="76200"/>
                </a:lnTo>
                <a:close/>
              </a:path>
              <a:path w="1729740" h="76200">
                <a:moveTo>
                  <a:pt x="1394460" y="76200"/>
                </a:moveTo>
                <a:lnTo>
                  <a:pt x="1385316" y="65532"/>
                </a:lnTo>
                <a:lnTo>
                  <a:pt x="1450848" y="0"/>
                </a:lnTo>
                <a:lnTo>
                  <a:pt x="1461516" y="10668"/>
                </a:lnTo>
                <a:lnTo>
                  <a:pt x="1394460" y="76200"/>
                </a:lnTo>
                <a:close/>
              </a:path>
              <a:path w="1729740" h="76200">
                <a:moveTo>
                  <a:pt x="1432560" y="76200"/>
                </a:moveTo>
                <a:lnTo>
                  <a:pt x="1423416" y="65532"/>
                </a:lnTo>
                <a:lnTo>
                  <a:pt x="1488948" y="0"/>
                </a:lnTo>
                <a:lnTo>
                  <a:pt x="1499616" y="10668"/>
                </a:lnTo>
                <a:lnTo>
                  <a:pt x="1432560" y="76200"/>
                </a:lnTo>
                <a:close/>
              </a:path>
              <a:path w="1729740" h="76200">
                <a:moveTo>
                  <a:pt x="1472184" y="76200"/>
                </a:moveTo>
                <a:lnTo>
                  <a:pt x="1461516" y="65532"/>
                </a:lnTo>
                <a:lnTo>
                  <a:pt x="1527048" y="0"/>
                </a:lnTo>
                <a:lnTo>
                  <a:pt x="1537716" y="10668"/>
                </a:lnTo>
                <a:lnTo>
                  <a:pt x="1472184" y="76200"/>
                </a:lnTo>
                <a:close/>
              </a:path>
              <a:path w="1729740" h="76200">
                <a:moveTo>
                  <a:pt x="1510284" y="76200"/>
                </a:moveTo>
                <a:lnTo>
                  <a:pt x="1499616" y="65532"/>
                </a:lnTo>
                <a:lnTo>
                  <a:pt x="1566672" y="0"/>
                </a:lnTo>
                <a:lnTo>
                  <a:pt x="1575816" y="10668"/>
                </a:lnTo>
                <a:lnTo>
                  <a:pt x="1510284" y="76200"/>
                </a:lnTo>
                <a:close/>
              </a:path>
              <a:path w="1729740" h="76200">
                <a:moveTo>
                  <a:pt x="1548384" y="76200"/>
                </a:moveTo>
                <a:lnTo>
                  <a:pt x="1537716" y="65532"/>
                </a:lnTo>
                <a:lnTo>
                  <a:pt x="1604772" y="0"/>
                </a:lnTo>
                <a:lnTo>
                  <a:pt x="1613916" y="10668"/>
                </a:lnTo>
                <a:lnTo>
                  <a:pt x="1548384" y="76200"/>
                </a:lnTo>
                <a:close/>
              </a:path>
              <a:path w="1729740" h="76200">
                <a:moveTo>
                  <a:pt x="1586484" y="76200"/>
                </a:moveTo>
                <a:lnTo>
                  <a:pt x="1577340" y="65532"/>
                </a:lnTo>
                <a:lnTo>
                  <a:pt x="1642872" y="0"/>
                </a:lnTo>
                <a:lnTo>
                  <a:pt x="1653540" y="10668"/>
                </a:lnTo>
                <a:lnTo>
                  <a:pt x="1586484" y="76200"/>
                </a:lnTo>
                <a:close/>
              </a:path>
              <a:path w="1729740" h="76200">
                <a:moveTo>
                  <a:pt x="1626108" y="76200"/>
                </a:moveTo>
                <a:lnTo>
                  <a:pt x="1615440" y="65532"/>
                </a:lnTo>
                <a:lnTo>
                  <a:pt x="1680972" y="0"/>
                </a:lnTo>
                <a:lnTo>
                  <a:pt x="1691640" y="10668"/>
                </a:lnTo>
                <a:lnTo>
                  <a:pt x="1626108" y="76200"/>
                </a:lnTo>
                <a:close/>
              </a:path>
              <a:path w="1729740" h="76200">
                <a:moveTo>
                  <a:pt x="1664208" y="76200"/>
                </a:moveTo>
                <a:lnTo>
                  <a:pt x="1653540" y="65532"/>
                </a:lnTo>
                <a:lnTo>
                  <a:pt x="1720596" y="0"/>
                </a:lnTo>
                <a:lnTo>
                  <a:pt x="1729740" y="10668"/>
                </a:lnTo>
                <a:lnTo>
                  <a:pt x="1664208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4075176" y="2830067"/>
            <a:ext cx="2464435" cy="76200"/>
          </a:xfrm>
          <a:custGeom>
            <a:avLst/>
            <a:gdLst/>
            <a:ahLst/>
            <a:cxnLst/>
            <a:rect l="l" t="t" r="r" b="b"/>
            <a:pathLst>
              <a:path w="2464434" h="76200">
                <a:moveTo>
                  <a:pt x="10668" y="76200"/>
                </a:moveTo>
                <a:lnTo>
                  <a:pt x="0" y="65532"/>
                </a:lnTo>
                <a:lnTo>
                  <a:pt x="65532" y="0"/>
                </a:lnTo>
                <a:lnTo>
                  <a:pt x="76200" y="9144"/>
                </a:lnTo>
                <a:lnTo>
                  <a:pt x="10668" y="76200"/>
                </a:lnTo>
                <a:close/>
              </a:path>
              <a:path w="2464434" h="76200">
                <a:moveTo>
                  <a:pt x="48768" y="76200"/>
                </a:moveTo>
                <a:lnTo>
                  <a:pt x="38100" y="65532"/>
                </a:lnTo>
                <a:lnTo>
                  <a:pt x="105156" y="0"/>
                </a:lnTo>
                <a:lnTo>
                  <a:pt x="114300" y="9144"/>
                </a:lnTo>
                <a:lnTo>
                  <a:pt x="48768" y="76200"/>
                </a:lnTo>
                <a:close/>
              </a:path>
              <a:path w="2464434" h="76200">
                <a:moveTo>
                  <a:pt x="86868" y="76200"/>
                </a:moveTo>
                <a:lnTo>
                  <a:pt x="76200" y="65532"/>
                </a:lnTo>
                <a:lnTo>
                  <a:pt x="143256" y="0"/>
                </a:lnTo>
                <a:lnTo>
                  <a:pt x="152400" y="9144"/>
                </a:lnTo>
                <a:lnTo>
                  <a:pt x="86868" y="76200"/>
                </a:lnTo>
                <a:close/>
              </a:path>
              <a:path w="2464434" h="76200">
                <a:moveTo>
                  <a:pt x="124968" y="76200"/>
                </a:moveTo>
                <a:lnTo>
                  <a:pt x="115824" y="65532"/>
                </a:lnTo>
                <a:lnTo>
                  <a:pt x="181356" y="0"/>
                </a:lnTo>
                <a:lnTo>
                  <a:pt x="192024" y="9144"/>
                </a:lnTo>
                <a:lnTo>
                  <a:pt x="124968" y="76200"/>
                </a:lnTo>
                <a:close/>
              </a:path>
              <a:path w="2464434" h="76200">
                <a:moveTo>
                  <a:pt x="164592" y="76200"/>
                </a:moveTo>
                <a:lnTo>
                  <a:pt x="153924" y="65532"/>
                </a:lnTo>
                <a:lnTo>
                  <a:pt x="219456" y="0"/>
                </a:lnTo>
                <a:lnTo>
                  <a:pt x="230124" y="9144"/>
                </a:lnTo>
                <a:lnTo>
                  <a:pt x="164592" y="76200"/>
                </a:lnTo>
                <a:close/>
              </a:path>
              <a:path w="2464434" h="76200">
                <a:moveTo>
                  <a:pt x="202692" y="76200"/>
                </a:moveTo>
                <a:lnTo>
                  <a:pt x="192024" y="65532"/>
                </a:lnTo>
                <a:lnTo>
                  <a:pt x="259080" y="0"/>
                </a:lnTo>
                <a:lnTo>
                  <a:pt x="268224" y="9144"/>
                </a:lnTo>
                <a:lnTo>
                  <a:pt x="202692" y="76200"/>
                </a:lnTo>
                <a:close/>
              </a:path>
              <a:path w="2464434" h="76200">
                <a:moveTo>
                  <a:pt x="240792" y="76200"/>
                </a:moveTo>
                <a:lnTo>
                  <a:pt x="231648" y="65532"/>
                </a:lnTo>
                <a:lnTo>
                  <a:pt x="297180" y="0"/>
                </a:lnTo>
                <a:lnTo>
                  <a:pt x="306324" y="9144"/>
                </a:lnTo>
                <a:lnTo>
                  <a:pt x="240792" y="76200"/>
                </a:lnTo>
                <a:close/>
              </a:path>
              <a:path w="2464434" h="76200">
                <a:moveTo>
                  <a:pt x="278892" y="76200"/>
                </a:moveTo>
                <a:lnTo>
                  <a:pt x="269748" y="65532"/>
                </a:lnTo>
                <a:lnTo>
                  <a:pt x="335280" y="0"/>
                </a:lnTo>
                <a:lnTo>
                  <a:pt x="345948" y="9144"/>
                </a:lnTo>
                <a:lnTo>
                  <a:pt x="278892" y="76200"/>
                </a:lnTo>
                <a:close/>
              </a:path>
              <a:path w="2464434" h="76200">
                <a:moveTo>
                  <a:pt x="318516" y="76200"/>
                </a:moveTo>
                <a:lnTo>
                  <a:pt x="307848" y="65532"/>
                </a:lnTo>
                <a:lnTo>
                  <a:pt x="373380" y="0"/>
                </a:lnTo>
                <a:lnTo>
                  <a:pt x="384048" y="9144"/>
                </a:lnTo>
                <a:lnTo>
                  <a:pt x="318516" y="76200"/>
                </a:lnTo>
                <a:close/>
              </a:path>
              <a:path w="2464434" h="76200">
                <a:moveTo>
                  <a:pt x="356616" y="76200"/>
                </a:moveTo>
                <a:lnTo>
                  <a:pt x="345948" y="65532"/>
                </a:lnTo>
                <a:lnTo>
                  <a:pt x="413004" y="0"/>
                </a:lnTo>
                <a:lnTo>
                  <a:pt x="422148" y="9144"/>
                </a:lnTo>
                <a:lnTo>
                  <a:pt x="356616" y="76200"/>
                </a:lnTo>
                <a:close/>
              </a:path>
              <a:path w="2464434" h="76200">
                <a:moveTo>
                  <a:pt x="394716" y="76200"/>
                </a:moveTo>
                <a:lnTo>
                  <a:pt x="385572" y="65532"/>
                </a:lnTo>
                <a:lnTo>
                  <a:pt x="451104" y="0"/>
                </a:lnTo>
                <a:lnTo>
                  <a:pt x="461772" y="9144"/>
                </a:lnTo>
                <a:lnTo>
                  <a:pt x="394716" y="76200"/>
                </a:lnTo>
                <a:close/>
              </a:path>
              <a:path w="2464434" h="76200">
                <a:moveTo>
                  <a:pt x="432816" y="76200"/>
                </a:moveTo>
                <a:lnTo>
                  <a:pt x="423672" y="65532"/>
                </a:lnTo>
                <a:lnTo>
                  <a:pt x="489204" y="0"/>
                </a:lnTo>
                <a:lnTo>
                  <a:pt x="499872" y="9144"/>
                </a:lnTo>
                <a:lnTo>
                  <a:pt x="432816" y="76200"/>
                </a:lnTo>
                <a:close/>
              </a:path>
              <a:path w="2464434" h="76200">
                <a:moveTo>
                  <a:pt x="472440" y="76200"/>
                </a:moveTo>
                <a:lnTo>
                  <a:pt x="461772" y="65532"/>
                </a:lnTo>
                <a:lnTo>
                  <a:pt x="527304" y="0"/>
                </a:lnTo>
                <a:lnTo>
                  <a:pt x="537972" y="9144"/>
                </a:lnTo>
                <a:lnTo>
                  <a:pt x="472440" y="76200"/>
                </a:lnTo>
                <a:close/>
              </a:path>
              <a:path w="2464434" h="76200">
                <a:moveTo>
                  <a:pt x="510540" y="76200"/>
                </a:moveTo>
                <a:lnTo>
                  <a:pt x="499872" y="65532"/>
                </a:lnTo>
                <a:lnTo>
                  <a:pt x="566928" y="0"/>
                </a:lnTo>
                <a:lnTo>
                  <a:pt x="576072" y="9144"/>
                </a:lnTo>
                <a:lnTo>
                  <a:pt x="510540" y="76200"/>
                </a:lnTo>
                <a:close/>
              </a:path>
              <a:path w="2464434" h="76200">
                <a:moveTo>
                  <a:pt x="548640" y="76200"/>
                </a:moveTo>
                <a:lnTo>
                  <a:pt x="539496" y="65532"/>
                </a:lnTo>
                <a:lnTo>
                  <a:pt x="605028" y="0"/>
                </a:lnTo>
                <a:lnTo>
                  <a:pt x="615696" y="9144"/>
                </a:lnTo>
                <a:lnTo>
                  <a:pt x="548640" y="76200"/>
                </a:lnTo>
                <a:close/>
              </a:path>
              <a:path w="2464434" h="76200">
                <a:moveTo>
                  <a:pt x="588264" y="76200"/>
                </a:moveTo>
                <a:lnTo>
                  <a:pt x="577596" y="65532"/>
                </a:lnTo>
                <a:lnTo>
                  <a:pt x="643128" y="0"/>
                </a:lnTo>
                <a:lnTo>
                  <a:pt x="653796" y="9144"/>
                </a:lnTo>
                <a:lnTo>
                  <a:pt x="588264" y="76200"/>
                </a:lnTo>
                <a:close/>
              </a:path>
              <a:path w="2464434" h="76200">
                <a:moveTo>
                  <a:pt x="626364" y="76200"/>
                </a:moveTo>
                <a:lnTo>
                  <a:pt x="615696" y="65532"/>
                </a:lnTo>
                <a:lnTo>
                  <a:pt x="682752" y="0"/>
                </a:lnTo>
                <a:lnTo>
                  <a:pt x="691896" y="9144"/>
                </a:lnTo>
                <a:lnTo>
                  <a:pt x="626364" y="76200"/>
                </a:lnTo>
                <a:close/>
              </a:path>
              <a:path w="2464434" h="76200">
                <a:moveTo>
                  <a:pt x="664464" y="76200"/>
                </a:moveTo>
                <a:lnTo>
                  <a:pt x="653796" y="65532"/>
                </a:lnTo>
                <a:lnTo>
                  <a:pt x="720852" y="0"/>
                </a:lnTo>
                <a:lnTo>
                  <a:pt x="729996" y="9144"/>
                </a:lnTo>
                <a:lnTo>
                  <a:pt x="664464" y="76200"/>
                </a:lnTo>
                <a:close/>
              </a:path>
              <a:path w="2464434" h="76200">
                <a:moveTo>
                  <a:pt x="702564" y="76200"/>
                </a:moveTo>
                <a:lnTo>
                  <a:pt x="693420" y="65532"/>
                </a:lnTo>
                <a:lnTo>
                  <a:pt x="758952" y="0"/>
                </a:lnTo>
                <a:lnTo>
                  <a:pt x="769620" y="9144"/>
                </a:lnTo>
                <a:lnTo>
                  <a:pt x="702564" y="76200"/>
                </a:lnTo>
                <a:close/>
              </a:path>
              <a:path w="2464434" h="76200">
                <a:moveTo>
                  <a:pt x="742188" y="76200"/>
                </a:moveTo>
                <a:lnTo>
                  <a:pt x="731520" y="65532"/>
                </a:lnTo>
                <a:lnTo>
                  <a:pt x="797052" y="0"/>
                </a:lnTo>
                <a:lnTo>
                  <a:pt x="807720" y="9144"/>
                </a:lnTo>
                <a:lnTo>
                  <a:pt x="742188" y="76200"/>
                </a:lnTo>
                <a:close/>
              </a:path>
              <a:path w="2464434" h="76200">
                <a:moveTo>
                  <a:pt x="780288" y="76200"/>
                </a:moveTo>
                <a:lnTo>
                  <a:pt x="769620" y="65532"/>
                </a:lnTo>
                <a:lnTo>
                  <a:pt x="836676" y="0"/>
                </a:lnTo>
                <a:lnTo>
                  <a:pt x="845820" y="9144"/>
                </a:lnTo>
                <a:lnTo>
                  <a:pt x="780288" y="76200"/>
                </a:lnTo>
                <a:close/>
              </a:path>
              <a:path w="2464434" h="76200">
                <a:moveTo>
                  <a:pt x="818388" y="76200"/>
                </a:moveTo>
                <a:lnTo>
                  <a:pt x="809244" y="65532"/>
                </a:lnTo>
                <a:lnTo>
                  <a:pt x="874776" y="0"/>
                </a:lnTo>
                <a:lnTo>
                  <a:pt x="885444" y="9144"/>
                </a:lnTo>
                <a:lnTo>
                  <a:pt x="818388" y="76200"/>
                </a:lnTo>
                <a:close/>
              </a:path>
              <a:path w="2464434" h="76200">
                <a:moveTo>
                  <a:pt x="856488" y="76200"/>
                </a:moveTo>
                <a:lnTo>
                  <a:pt x="847344" y="65532"/>
                </a:lnTo>
                <a:lnTo>
                  <a:pt x="912876" y="0"/>
                </a:lnTo>
                <a:lnTo>
                  <a:pt x="923544" y="9144"/>
                </a:lnTo>
                <a:lnTo>
                  <a:pt x="856488" y="76200"/>
                </a:lnTo>
                <a:close/>
              </a:path>
              <a:path w="2464434" h="76200">
                <a:moveTo>
                  <a:pt x="896112" y="76200"/>
                </a:moveTo>
                <a:lnTo>
                  <a:pt x="885444" y="65532"/>
                </a:lnTo>
                <a:lnTo>
                  <a:pt x="950976" y="0"/>
                </a:lnTo>
                <a:lnTo>
                  <a:pt x="961644" y="9144"/>
                </a:lnTo>
                <a:lnTo>
                  <a:pt x="896112" y="76200"/>
                </a:lnTo>
                <a:close/>
              </a:path>
              <a:path w="2464434" h="76200">
                <a:moveTo>
                  <a:pt x="934212" y="76200"/>
                </a:moveTo>
                <a:lnTo>
                  <a:pt x="923544" y="65532"/>
                </a:lnTo>
                <a:lnTo>
                  <a:pt x="990600" y="0"/>
                </a:lnTo>
                <a:lnTo>
                  <a:pt x="999744" y="9144"/>
                </a:lnTo>
                <a:lnTo>
                  <a:pt x="934212" y="76200"/>
                </a:lnTo>
                <a:close/>
              </a:path>
              <a:path w="2464434" h="76200">
                <a:moveTo>
                  <a:pt x="972312" y="76200"/>
                </a:moveTo>
                <a:lnTo>
                  <a:pt x="963168" y="65532"/>
                </a:lnTo>
                <a:lnTo>
                  <a:pt x="1028700" y="0"/>
                </a:lnTo>
                <a:lnTo>
                  <a:pt x="1039368" y="9144"/>
                </a:lnTo>
                <a:lnTo>
                  <a:pt x="972312" y="76200"/>
                </a:lnTo>
                <a:close/>
              </a:path>
              <a:path w="2464434" h="76200">
                <a:moveTo>
                  <a:pt x="1010412" y="76200"/>
                </a:moveTo>
                <a:lnTo>
                  <a:pt x="1001268" y="65532"/>
                </a:lnTo>
                <a:lnTo>
                  <a:pt x="1066800" y="0"/>
                </a:lnTo>
                <a:lnTo>
                  <a:pt x="1077468" y="9144"/>
                </a:lnTo>
                <a:lnTo>
                  <a:pt x="1010412" y="76200"/>
                </a:lnTo>
                <a:close/>
              </a:path>
              <a:path w="2464434" h="76200">
                <a:moveTo>
                  <a:pt x="1050036" y="76200"/>
                </a:moveTo>
                <a:lnTo>
                  <a:pt x="1039368" y="65532"/>
                </a:lnTo>
                <a:lnTo>
                  <a:pt x="1106424" y="0"/>
                </a:lnTo>
                <a:lnTo>
                  <a:pt x="1115568" y="9144"/>
                </a:lnTo>
                <a:lnTo>
                  <a:pt x="1050036" y="76200"/>
                </a:lnTo>
                <a:close/>
              </a:path>
              <a:path w="2464434" h="76200">
                <a:moveTo>
                  <a:pt x="1088136" y="76200"/>
                </a:moveTo>
                <a:lnTo>
                  <a:pt x="1077468" y="65532"/>
                </a:lnTo>
                <a:lnTo>
                  <a:pt x="1144524" y="0"/>
                </a:lnTo>
                <a:lnTo>
                  <a:pt x="1153668" y="9144"/>
                </a:lnTo>
                <a:lnTo>
                  <a:pt x="1088136" y="76200"/>
                </a:lnTo>
                <a:close/>
              </a:path>
              <a:path w="2464434" h="76200">
                <a:moveTo>
                  <a:pt x="1126236" y="76200"/>
                </a:moveTo>
                <a:lnTo>
                  <a:pt x="1117092" y="65532"/>
                </a:lnTo>
                <a:lnTo>
                  <a:pt x="1182624" y="0"/>
                </a:lnTo>
                <a:lnTo>
                  <a:pt x="1193292" y="9144"/>
                </a:lnTo>
                <a:lnTo>
                  <a:pt x="1126236" y="76200"/>
                </a:lnTo>
                <a:close/>
              </a:path>
              <a:path w="2464434" h="76200">
                <a:moveTo>
                  <a:pt x="1165860" y="76200"/>
                </a:moveTo>
                <a:lnTo>
                  <a:pt x="1155192" y="65532"/>
                </a:lnTo>
                <a:lnTo>
                  <a:pt x="1220724" y="0"/>
                </a:lnTo>
                <a:lnTo>
                  <a:pt x="1231392" y="9144"/>
                </a:lnTo>
                <a:lnTo>
                  <a:pt x="1165860" y="76200"/>
                </a:lnTo>
                <a:close/>
              </a:path>
              <a:path w="2464434" h="76200">
                <a:moveTo>
                  <a:pt x="1203960" y="76200"/>
                </a:moveTo>
                <a:lnTo>
                  <a:pt x="1193292" y="65532"/>
                </a:lnTo>
                <a:lnTo>
                  <a:pt x="1260348" y="0"/>
                </a:lnTo>
                <a:lnTo>
                  <a:pt x="1269492" y="9144"/>
                </a:lnTo>
                <a:lnTo>
                  <a:pt x="1203960" y="76200"/>
                </a:lnTo>
                <a:close/>
              </a:path>
              <a:path w="2464434" h="76200">
                <a:moveTo>
                  <a:pt x="1242060" y="76200"/>
                </a:moveTo>
                <a:lnTo>
                  <a:pt x="1231392" y="65532"/>
                </a:lnTo>
                <a:lnTo>
                  <a:pt x="1298448" y="0"/>
                </a:lnTo>
                <a:lnTo>
                  <a:pt x="1307592" y="9144"/>
                </a:lnTo>
                <a:lnTo>
                  <a:pt x="1242060" y="76200"/>
                </a:lnTo>
                <a:close/>
              </a:path>
              <a:path w="2464434" h="76200">
                <a:moveTo>
                  <a:pt x="1280160" y="76200"/>
                </a:moveTo>
                <a:lnTo>
                  <a:pt x="1271016" y="65532"/>
                </a:lnTo>
                <a:lnTo>
                  <a:pt x="1336548" y="0"/>
                </a:lnTo>
                <a:lnTo>
                  <a:pt x="1347216" y="9144"/>
                </a:lnTo>
                <a:lnTo>
                  <a:pt x="1280160" y="76200"/>
                </a:lnTo>
                <a:close/>
              </a:path>
              <a:path w="2464434" h="76200">
                <a:moveTo>
                  <a:pt x="1319784" y="76200"/>
                </a:moveTo>
                <a:lnTo>
                  <a:pt x="1309116" y="65532"/>
                </a:lnTo>
                <a:lnTo>
                  <a:pt x="1374648" y="0"/>
                </a:lnTo>
                <a:lnTo>
                  <a:pt x="1385316" y="9144"/>
                </a:lnTo>
                <a:lnTo>
                  <a:pt x="1319784" y="76200"/>
                </a:lnTo>
                <a:close/>
              </a:path>
              <a:path w="2464434" h="76200">
                <a:moveTo>
                  <a:pt x="1357884" y="76200"/>
                </a:moveTo>
                <a:lnTo>
                  <a:pt x="1347216" y="65532"/>
                </a:lnTo>
                <a:lnTo>
                  <a:pt x="1414272" y="0"/>
                </a:lnTo>
                <a:lnTo>
                  <a:pt x="1423416" y="9144"/>
                </a:lnTo>
                <a:lnTo>
                  <a:pt x="1357884" y="76200"/>
                </a:lnTo>
                <a:close/>
              </a:path>
              <a:path w="2464434" h="76200">
                <a:moveTo>
                  <a:pt x="1395984" y="76200"/>
                </a:moveTo>
                <a:lnTo>
                  <a:pt x="1386840" y="65532"/>
                </a:lnTo>
                <a:lnTo>
                  <a:pt x="1452372" y="0"/>
                </a:lnTo>
                <a:lnTo>
                  <a:pt x="1463040" y="9144"/>
                </a:lnTo>
                <a:lnTo>
                  <a:pt x="1395984" y="76200"/>
                </a:lnTo>
                <a:close/>
              </a:path>
              <a:path w="2464434" h="76200">
                <a:moveTo>
                  <a:pt x="1434084" y="76200"/>
                </a:moveTo>
                <a:lnTo>
                  <a:pt x="1424940" y="65532"/>
                </a:lnTo>
                <a:lnTo>
                  <a:pt x="1490472" y="0"/>
                </a:lnTo>
                <a:lnTo>
                  <a:pt x="1501140" y="9144"/>
                </a:lnTo>
                <a:lnTo>
                  <a:pt x="1434084" y="76200"/>
                </a:lnTo>
                <a:close/>
              </a:path>
              <a:path w="2464434" h="76200">
                <a:moveTo>
                  <a:pt x="1473708" y="76200"/>
                </a:moveTo>
                <a:lnTo>
                  <a:pt x="1463040" y="65532"/>
                </a:lnTo>
                <a:lnTo>
                  <a:pt x="1528572" y="0"/>
                </a:lnTo>
                <a:lnTo>
                  <a:pt x="1539240" y="9144"/>
                </a:lnTo>
                <a:lnTo>
                  <a:pt x="1473708" y="76200"/>
                </a:lnTo>
                <a:close/>
              </a:path>
              <a:path w="2464434" h="76200">
                <a:moveTo>
                  <a:pt x="1511808" y="76200"/>
                </a:moveTo>
                <a:lnTo>
                  <a:pt x="1501140" y="65532"/>
                </a:lnTo>
                <a:lnTo>
                  <a:pt x="1568196" y="0"/>
                </a:lnTo>
                <a:lnTo>
                  <a:pt x="1577340" y="9144"/>
                </a:lnTo>
                <a:lnTo>
                  <a:pt x="1511808" y="76200"/>
                </a:lnTo>
                <a:close/>
              </a:path>
              <a:path w="2464434" h="76200">
                <a:moveTo>
                  <a:pt x="1549908" y="76200"/>
                </a:moveTo>
                <a:lnTo>
                  <a:pt x="1540764" y="65532"/>
                </a:lnTo>
                <a:lnTo>
                  <a:pt x="1606296" y="0"/>
                </a:lnTo>
                <a:lnTo>
                  <a:pt x="1616964" y="9144"/>
                </a:lnTo>
                <a:lnTo>
                  <a:pt x="1549908" y="76200"/>
                </a:lnTo>
                <a:close/>
              </a:path>
              <a:path w="2464434" h="76200">
                <a:moveTo>
                  <a:pt x="1588008" y="76200"/>
                </a:moveTo>
                <a:lnTo>
                  <a:pt x="1578864" y="65532"/>
                </a:lnTo>
                <a:lnTo>
                  <a:pt x="1644396" y="0"/>
                </a:lnTo>
                <a:lnTo>
                  <a:pt x="1655064" y="9144"/>
                </a:lnTo>
                <a:lnTo>
                  <a:pt x="1588008" y="76200"/>
                </a:lnTo>
                <a:close/>
              </a:path>
              <a:path w="2464434" h="76200">
                <a:moveTo>
                  <a:pt x="1627632" y="76200"/>
                </a:moveTo>
                <a:lnTo>
                  <a:pt x="1616964" y="65532"/>
                </a:lnTo>
                <a:lnTo>
                  <a:pt x="1684020" y="0"/>
                </a:lnTo>
                <a:lnTo>
                  <a:pt x="1693164" y="9144"/>
                </a:lnTo>
                <a:lnTo>
                  <a:pt x="1627632" y="76200"/>
                </a:lnTo>
                <a:close/>
              </a:path>
              <a:path w="2464434" h="76200">
                <a:moveTo>
                  <a:pt x="1665732" y="76200"/>
                </a:moveTo>
                <a:lnTo>
                  <a:pt x="1655064" y="65532"/>
                </a:lnTo>
                <a:lnTo>
                  <a:pt x="1722120" y="0"/>
                </a:lnTo>
                <a:lnTo>
                  <a:pt x="1731264" y="9144"/>
                </a:lnTo>
                <a:lnTo>
                  <a:pt x="1665732" y="76200"/>
                </a:lnTo>
                <a:close/>
              </a:path>
              <a:path w="2464434" h="76200">
                <a:moveTo>
                  <a:pt x="1703832" y="76200"/>
                </a:moveTo>
                <a:lnTo>
                  <a:pt x="1694688" y="65532"/>
                </a:lnTo>
                <a:lnTo>
                  <a:pt x="1760220" y="0"/>
                </a:lnTo>
                <a:lnTo>
                  <a:pt x="1770888" y="9144"/>
                </a:lnTo>
                <a:lnTo>
                  <a:pt x="1703832" y="76200"/>
                </a:lnTo>
                <a:close/>
              </a:path>
              <a:path w="2464434" h="76200">
                <a:moveTo>
                  <a:pt x="1743456" y="76200"/>
                </a:moveTo>
                <a:lnTo>
                  <a:pt x="1732788" y="65532"/>
                </a:lnTo>
                <a:lnTo>
                  <a:pt x="1798320" y="0"/>
                </a:lnTo>
                <a:lnTo>
                  <a:pt x="1808988" y="9144"/>
                </a:lnTo>
                <a:lnTo>
                  <a:pt x="1743456" y="76200"/>
                </a:lnTo>
                <a:close/>
              </a:path>
              <a:path w="2464434" h="76200">
                <a:moveTo>
                  <a:pt x="1781556" y="76200"/>
                </a:moveTo>
                <a:lnTo>
                  <a:pt x="1770888" y="65532"/>
                </a:lnTo>
                <a:lnTo>
                  <a:pt x="1837944" y="0"/>
                </a:lnTo>
                <a:lnTo>
                  <a:pt x="1847088" y="9144"/>
                </a:lnTo>
                <a:lnTo>
                  <a:pt x="1781556" y="76200"/>
                </a:lnTo>
                <a:close/>
              </a:path>
              <a:path w="2464434" h="76200">
                <a:moveTo>
                  <a:pt x="1819656" y="76200"/>
                </a:moveTo>
                <a:lnTo>
                  <a:pt x="1808988" y="65532"/>
                </a:lnTo>
                <a:lnTo>
                  <a:pt x="1876044" y="0"/>
                </a:lnTo>
                <a:lnTo>
                  <a:pt x="1885188" y="9144"/>
                </a:lnTo>
                <a:lnTo>
                  <a:pt x="1819656" y="76200"/>
                </a:lnTo>
                <a:close/>
              </a:path>
              <a:path w="2464434" h="76200">
                <a:moveTo>
                  <a:pt x="1857756" y="76200"/>
                </a:moveTo>
                <a:lnTo>
                  <a:pt x="1848612" y="65532"/>
                </a:lnTo>
                <a:lnTo>
                  <a:pt x="1914144" y="0"/>
                </a:lnTo>
                <a:lnTo>
                  <a:pt x="1924812" y="9144"/>
                </a:lnTo>
                <a:lnTo>
                  <a:pt x="1857756" y="76200"/>
                </a:lnTo>
                <a:close/>
              </a:path>
              <a:path w="2464434" h="76200">
                <a:moveTo>
                  <a:pt x="1897380" y="76200"/>
                </a:moveTo>
                <a:lnTo>
                  <a:pt x="1886712" y="65532"/>
                </a:lnTo>
                <a:lnTo>
                  <a:pt x="1952244" y="0"/>
                </a:lnTo>
                <a:lnTo>
                  <a:pt x="1962912" y="9144"/>
                </a:lnTo>
                <a:lnTo>
                  <a:pt x="1897380" y="76200"/>
                </a:lnTo>
                <a:close/>
              </a:path>
              <a:path w="2464434" h="76200">
                <a:moveTo>
                  <a:pt x="1935480" y="76200"/>
                </a:moveTo>
                <a:lnTo>
                  <a:pt x="1924812" y="65532"/>
                </a:lnTo>
                <a:lnTo>
                  <a:pt x="1991868" y="0"/>
                </a:lnTo>
                <a:lnTo>
                  <a:pt x="2001012" y="9144"/>
                </a:lnTo>
                <a:lnTo>
                  <a:pt x="1935480" y="76200"/>
                </a:lnTo>
                <a:close/>
              </a:path>
              <a:path w="2464434" h="76200">
                <a:moveTo>
                  <a:pt x="1973580" y="76200"/>
                </a:moveTo>
                <a:lnTo>
                  <a:pt x="1964436" y="65532"/>
                </a:lnTo>
                <a:lnTo>
                  <a:pt x="2029968" y="0"/>
                </a:lnTo>
                <a:lnTo>
                  <a:pt x="2040636" y="9144"/>
                </a:lnTo>
                <a:lnTo>
                  <a:pt x="1973580" y="76200"/>
                </a:lnTo>
                <a:close/>
              </a:path>
              <a:path w="2464434" h="76200">
                <a:moveTo>
                  <a:pt x="2011680" y="76200"/>
                </a:moveTo>
                <a:lnTo>
                  <a:pt x="2002536" y="65532"/>
                </a:lnTo>
                <a:lnTo>
                  <a:pt x="2068068" y="0"/>
                </a:lnTo>
                <a:lnTo>
                  <a:pt x="2078736" y="9144"/>
                </a:lnTo>
                <a:lnTo>
                  <a:pt x="2011680" y="76200"/>
                </a:lnTo>
                <a:close/>
              </a:path>
              <a:path w="2464434" h="76200">
                <a:moveTo>
                  <a:pt x="2051304" y="76200"/>
                </a:moveTo>
                <a:lnTo>
                  <a:pt x="2040636" y="65532"/>
                </a:lnTo>
                <a:lnTo>
                  <a:pt x="2106168" y="0"/>
                </a:lnTo>
                <a:lnTo>
                  <a:pt x="2116836" y="9144"/>
                </a:lnTo>
                <a:lnTo>
                  <a:pt x="2051304" y="76200"/>
                </a:lnTo>
                <a:close/>
              </a:path>
              <a:path w="2464434" h="76200">
                <a:moveTo>
                  <a:pt x="2089404" y="76200"/>
                </a:moveTo>
                <a:lnTo>
                  <a:pt x="2078736" y="65532"/>
                </a:lnTo>
                <a:lnTo>
                  <a:pt x="2145792" y="0"/>
                </a:lnTo>
                <a:lnTo>
                  <a:pt x="2154936" y="9144"/>
                </a:lnTo>
                <a:lnTo>
                  <a:pt x="2089404" y="76200"/>
                </a:lnTo>
                <a:close/>
              </a:path>
              <a:path w="2464434" h="76200">
                <a:moveTo>
                  <a:pt x="2127504" y="76200"/>
                </a:moveTo>
                <a:lnTo>
                  <a:pt x="2118360" y="65532"/>
                </a:lnTo>
                <a:lnTo>
                  <a:pt x="2183892" y="0"/>
                </a:lnTo>
                <a:lnTo>
                  <a:pt x="2194560" y="9144"/>
                </a:lnTo>
                <a:lnTo>
                  <a:pt x="2127504" y="76200"/>
                </a:lnTo>
                <a:close/>
              </a:path>
              <a:path w="2464434" h="76200">
                <a:moveTo>
                  <a:pt x="2167128" y="76200"/>
                </a:moveTo>
                <a:lnTo>
                  <a:pt x="2156460" y="65532"/>
                </a:lnTo>
                <a:lnTo>
                  <a:pt x="2221992" y="0"/>
                </a:lnTo>
                <a:lnTo>
                  <a:pt x="2232660" y="9144"/>
                </a:lnTo>
                <a:lnTo>
                  <a:pt x="2167128" y="76200"/>
                </a:lnTo>
                <a:close/>
              </a:path>
              <a:path w="2464434" h="76200">
                <a:moveTo>
                  <a:pt x="2205228" y="76200"/>
                </a:moveTo>
                <a:lnTo>
                  <a:pt x="2194560" y="65532"/>
                </a:lnTo>
                <a:lnTo>
                  <a:pt x="2261616" y="0"/>
                </a:lnTo>
                <a:lnTo>
                  <a:pt x="2270760" y="9144"/>
                </a:lnTo>
                <a:lnTo>
                  <a:pt x="2205228" y="76200"/>
                </a:lnTo>
                <a:close/>
              </a:path>
              <a:path w="2464434" h="76200">
                <a:moveTo>
                  <a:pt x="2243328" y="76200"/>
                </a:moveTo>
                <a:lnTo>
                  <a:pt x="2232660" y="65532"/>
                </a:lnTo>
                <a:lnTo>
                  <a:pt x="2299716" y="0"/>
                </a:lnTo>
                <a:lnTo>
                  <a:pt x="2308860" y="9144"/>
                </a:lnTo>
                <a:lnTo>
                  <a:pt x="2243328" y="76200"/>
                </a:lnTo>
                <a:close/>
              </a:path>
              <a:path w="2464434" h="76200">
                <a:moveTo>
                  <a:pt x="2281428" y="76200"/>
                </a:moveTo>
                <a:lnTo>
                  <a:pt x="2272284" y="65532"/>
                </a:lnTo>
                <a:lnTo>
                  <a:pt x="2337816" y="0"/>
                </a:lnTo>
                <a:lnTo>
                  <a:pt x="2348484" y="9144"/>
                </a:lnTo>
                <a:lnTo>
                  <a:pt x="2281428" y="76200"/>
                </a:lnTo>
                <a:close/>
              </a:path>
              <a:path w="2464434" h="76200">
                <a:moveTo>
                  <a:pt x="2321052" y="76200"/>
                </a:moveTo>
                <a:lnTo>
                  <a:pt x="2310384" y="65532"/>
                </a:lnTo>
                <a:lnTo>
                  <a:pt x="2375916" y="0"/>
                </a:lnTo>
                <a:lnTo>
                  <a:pt x="2386584" y="9144"/>
                </a:lnTo>
                <a:lnTo>
                  <a:pt x="2321052" y="76200"/>
                </a:lnTo>
                <a:close/>
              </a:path>
              <a:path w="2464434" h="76200">
                <a:moveTo>
                  <a:pt x="2359152" y="76200"/>
                </a:moveTo>
                <a:lnTo>
                  <a:pt x="2348484" y="65532"/>
                </a:lnTo>
                <a:lnTo>
                  <a:pt x="2415540" y="0"/>
                </a:lnTo>
                <a:lnTo>
                  <a:pt x="2424684" y="9144"/>
                </a:lnTo>
                <a:lnTo>
                  <a:pt x="2359152" y="76200"/>
                </a:lnTo>
                <a:close/>
              </a:path>
              <a:path w="2464434" h="76200">
                <a:moveTo>
                  <a:pt x="2397252" y="76200"/>
                </a:moveTo>
                <a:lnTo>
                  <a:pt x="2388108" y="65532"/>
                </a:lnTo>
                <a:lnTo>
                  <a:pt x="2453640" y="0"/>
                </a:lnTo>
                <a:lnTo>
                  <a:pt x="2464308" y="9144"/>
                </a:lnTo>
                <a:lnTo>
                  <a:pt x="2397252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4084320" y="5913120"/>
            <a:ext cx="643255" cy="76200"/>
          </a:xfrm>
          <a:custGeom>
            <a:avLst/>
            <a:gdLst/>
            <a:ahLst/>
            <a:cxnLst/>
            <a:rect l="l" t="t" r="r" b="b"/>
            <a:pathLst>
              <a:path w="643254" h="76200">
                <a:moveTo>
                  <a:pt x="10668" y="76200"/>
                </a:moveTo>
                <a:lnTo>
                  <a:pt x="0" y="67056"/>
                </a:lnTo>
                <a:lnTo>
                  <a:pt x="67056" y="0"/>
                </a:lnTo>
                <a:lnTo>
                  <a:pt x="76200" y="10668"/>
                </a:lnTo>
                <a:lnTo>
                  <a:pt x="10668" y="76200"/>
                </a:lnTo>
                <a:close/>
              </a:path>
              <a:path w="643254" h="76200">
                <a:moveTo>
                  <a:pt x="50292" y="76200"/>
                </a:moveTo>
                <a:lnTo>
                  <a:pt x="41148" y="67056"/>
                </a:lnTo>
                <a:lnTo>
                  <a:pt x="106680" y="0"/>
                </a:lnTo>
                <a:lnTo>
                  <a:pt x="117348" y="10668"/>
                </a:lnTo>
                <a:lnTo>
                  <a:pt x="50292" y="76200"/>
                </a:lnTo>
                <a:close/>
              </a:path>
              <a:path w="643254" h="76200">
                <a:moveTo>
                  <a:pt x="91440" y="76200"/>
                </a:moveTo>
                <a:lnTo>
                  <a:pt x="80772" y="67056"/>
                </a:lnTo>
                <a:lnTo>
                  <a:pt x="147828" y="0"/>
                </a:lnTo>
                <a:lnTo>
                  <a:pt x="156972" y="10668"/>
                </a:lnTo>
                <a:lnTo>
                  <a:pt x="91440" y="76200"/>
                </a:lnTo>
                <a:close/>
              </a:path>
              <a:path w="643254" h="76200">
                <a:moveTo>
                  <a:pt x="132588" y="76200"/>
                </a:moveTo>
                <a:lnTo>
                  <a:pt x="121920" y="67056"/>
                </a:lnTo>
                <a:lnTo>
                  <a:pt x="187452" y="0"/>
                </a:lnTo>
                <a:lnTo>
                  <a:pt x="198120" y="10668"/>
                </a:lnTo>
                <a:lnTo>
                  <a:pt x="132588" y="76200"/>
                </a:lnTo>
                <a:close/>
              </a:path>
              <a:path w="643254" h="76200">
                <a:moveTo>
                  <a:pt x="172212" y="76200"/>
                </a:moveTo>
                <a:lnTo>
                  <a:pt x="163068" y="67056"/>
                </a:lnTo>
                <a:lnTo>
                  <a:pt x="228600" y="0"/>
                </a:lnTo>
                <a:lnTo>
                  <a:pt x="239268" y="10668"/>
                </a:lnTo>
                <a:lnTo>
                  <a:pt x="172212" y="76200"/>
                </a:lnTo>
                <a:close/>
              </a:path>
              <a:path w="643254" h="76200">
                <a:moveTo>
                  <a:pt x="213360" y="76200"/>
                </a:moveTo>
                <a:lnTo>
                  <a:pt x="202692" y="67056"/>
                </a:lnTo>
                <a:lnTo>
                  <a:pt x="268224" y="0"/>
                </a:lnTo>
                <a:lnTo>
                  <a:pt x="278892" y="10668"/>
                </a:lnTo>
                <a:lnTo>
                  <a:pt x="213360" y="76200"/>
                </a:lnTo>
                <a:close/>
              </a:path>
              <a:path w="643254" h="76200">
                <a:moveTo>
                  <a:pt x="252984" y="76200"/>
                </a:moveTo>
                <a:lnTo>
                  <a:pt x="243840" y="67056"/>
                </a:lnTo>
                <a:lnTo>
                  <a:pt x="309372" y="0"/>
                </a:lnTo>
                <a:lnTo>
                  <a:pt x="320040" y="10668"/>
                </a:lnTo>
                <a:lnTo>
                  <a:pt x="252984" y="76200"/>
                </a:lnTo>
                <a:close/>
              </a:path>
              <a:path w="643254" h="76200">
                <a:moveTo>
                  <a:pt x="294132" y="76200"/>
                </a:moveTo>
                <a:lnTo>
                  <a:pt x="283464" y="67056"/>
                </a:lnTo>
                <a:lnTo>
                  <a:pt x="350520" y="0"/>
                </a:lnTo>
                <a:lnTo>
                  <a:pt x="359664" y="10668"/>
                </a:lnTo>
                <a:lnTo>
                  <a:pt x="294132" y="76200"/>
                </a:lnTo>
                <a:close/>
              </a:path>
              <a:path w="643254" h="76200">
                <a:moveTo>
                  <a:pt x="333756" y="76200"/>
                </a:moveTo>
                <a:lnTo>
                  <a:pt x="324612" y="67056"/>
                </a:lnTo>
                <a:lnTo>
                  <a:pt x="390144" y="0"/>
                </a:lnTo>
                <a:lnTo>
                  <a:pt x="400812" y="10668"/>
                </a:lnTo>
                <a:lnTo>
                  <a:pt x="333756" y="76200"/>
                </a:lnTo>
                <a:close/>
              </a:path>
              <a:path w="643254" h="76200">
                <a:moveTo>
                  <a:pt x="374904" y="76200"/>
                </a:moveTo>
                <a:lnTo>
                  <a:pt x="364236" y="67056"/>
                </a:lnTo>
                <a:lnTo>
                  <a:pt x="431292" y="0"/>
                </a:lnTo>
                <a:lnTo>
                  <a:pt x="440436" y="10668"/>
                </a:lnTo>
                <a:lnTo>
                  <a:pt x="374904" y="76200"/>
                </a:lnTo>
                <a:close/>
              </a:path>
              <a:path w="643254" h="76200">
                <a:moveTo>
                  <a:pt x="416052" y="76200"/>
                </a:moveTo>
                <a:lnTo>
                  <a:pt x="405384" y="67056"/>
                </a:lnTo>
                <a:lnTo>
                  <a:pt x="470916" y="0"/>
                </a:lnTo>
                <a:lnTo>
                  <a:pt x="481584" y="10668"/>
                </a:lnTo>
                <a:lnTo>
                  <a:pt x="416052" y="76200"/>
                </a:lnTo>
                <a:close/>
              </a:path>
              <a:path w="643254" h="76200">
                <a:moveTo>
                  <a:pt x="455676" y="76200"/>
                </a:moveTo>
                <a:lnTo>
                  <a:pt x="446532" y="67056"/>
                </a:lnTo>
                <a:lnTo>
                  <a:pt x="512064" y="0"/>
                </a:lnTo>
                <a:lnTo>
                  <a:pt x="522732" y="10668"/>
                </a:lnTo>
                <a:lnTo>
                  <a:pt x="455676" y="76200"/>
                </a:lnTo>
                <a:close/>
              </a:path>
              <a:path w="643254" h="76200">
                <a:moveTo>
                  <a:pt x="496824" y="76200"/>
                </a:moveTo>
                <a:lnTo>
                  <a:pt x="486156" y="67056"/>
                </a:lnTo>
                <a:lnTo>
                  <a:pt x="551688" y="0"/>
                </a:lnTo>
                <a:lnTo>
                  <a:pt x="562356" y="10668"/>
                </a:lnTo>
                <a:lnTo>
                  <a:pt x="496824" y="76200"/>
                </a:lnTo>
                <a:close/>
              </a:path>
              <a:path w="643254" h="76200">
                <a:moveTo>
                  <a:pt x="536448" y="76200"/>
                </a:moveTo>
                <a:lnTo>
                  <a:pt x="527304" y="67056"/>
                </a:lnTo>
                <a:lnTo>
                  <a:pt x="592836" y="0"/>
                </a:lnTo>
                <a:lnTo>
                  <a:pt x="603504" y="10668"/>
                </a:lnTo>
                <a:lnTo>
                  <a:pt x="536448" y="76200"/>
                </a:lnTo>
                <a:close/>
              </a:path>
              <a:path w="643254" h="76200">
                <a:moveTo>
                  <a:pt x="577596" y="76200"/>
                </a:moveTo>
                <a:lnTo>
                  <a:pt x="566928" y="67056"/>
                </a:lnTo>
                <a:lnTo>
                  <a:pt x="633984" y="0"/>
                </a:lnTo>
                <a:lnTo>
                  <a:pt x="643128" y="10668"/>
                </a:lnTo>
                <a:lnTo>
                  <a:pt x="577596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4084320" y="7024116"/>
            <a:ext cx="2164080" cy="76200"/>
          </a:xfrm>
          <a:custGeom>
            <a:avLst/>
            <a:gdLst/>
            <a:ahLst/>
            <a:cxnLst/>
            <a:rect l="l" t="t" r="r" b="b"/>
            <a:pathLst>
              <a:path w="2164079" h="76200">
                <a:moveTo>
                  <a:pt x="10668" y="76200"/>
                </a:moveTo>
                <a:lnTo>
                  <a:pt x="0" y="67056"/>
                </a:lnTo>
                <a:lnTo>
                  <a:pt x="67056" y="0"/>
                </a:lnTo>
                <a:lnTo>
                  <a:pt x="76200" y="10668"/>
                </a:lnTo>
                <a:lnTo>
                  <a:pt x="10668" y="76200"/>
                </a:lnTo>
                <a:close/>
              </a:path>
              <a:path w="2164079" h="76200">
                <a:moveTo>
                  <a:pt x="48768" y="76200"/>
                </a:moveTo>
                <a:lnTo>
                  <a:pt x="39624" y="67056"/>
                </a:lnTo>
                <a:lnTo>
                  <a:pt x="105156" y="0"/>
                </a:lnTo>
                <a:lnTo>
                  <a:pt x="115824" y="10668"/>
                </a:lnTo>
                <a:lnTo>
                  <a:pt x="48768" y="76200"/>
                </a:lnTo>
                <a:close/>
              </a:path>
              <a:path w="2164079" h="76200">
                <a:moveTo>
                  <a:pt x="88392" y="76200"/>
                </a:moveTo>
                <a:lnTo>
                  <a:pt x="77724" y="67056"/>
                </a:lnTo>
                <a:lnTo>
                  <a:pt x="143256" y="0"/>
                </a:lnTo>
                <a:lnTo>
                  <a:pt x="153924" y="10668"/>
                </a:lnTo>
                <a:lnTo>
                  <a:pt x="88392" y="76200"/>
                </a:lnTo>
                <a:close/>
              </a:path>
              <a:path w="2164079" h="76200">
                <a:moveTo>
                  <a:pt x="126492" y="76200"/>
                </a:moveTo>
                <a:lnTo>
                  <a:pt x="115824" y="67056"/>
                </a:lnTo>
                <a:lnTo>
                  <a:pt x="182880" y="0"/>
                </a:lnTo>
                <a:lnTo>
                  <a:pt x="192024" y="10668"/>
                </a:lnTo>
                <a:lnTo>
                  <a:pt x="126492" y="76200"/>
                </a:lnTo>
                <a:close/>
              </a:path>
              <a:path w="2164079" h="76200">
                <a:moveTo>
                  <a:pt x="164592" y="76200"/>
                </a:moveTo>
                <a:lnTo>
                  <a:pt x="155448" y="67056"/>
                </a:lnTo>
                <a:lnTo>
                  <a:pt x="220980" y="0"/>
                </a:lnTo>
                <a:lnTo>
                  <a:pt x="231648" y="10668"/>
                </a:lnTo>
                <a:lnTo>
                  <a:pt x="164592" y="76200"/>
                </a:lnTo>
                <a:close/>
              </a:path>
              <a:path w="2164079" h="76200">
                <a:moveTo>
                  <a:pt x="204216" y="76200"/>
                </a:moveTo>
                <a:lnTo>
                  <a:pt x="193548" y="67056"/>
                </a:lnTo>
                <a:lnTo>
                  <a:pt x="259080" y="0"/>
                </a:lnTo>
                <a:lnTo>
                  <a:pt x="269748" y="10668"/>
                </a:lnTo>
                <a:lnTo>
                  <a:pt x="204216" y="76200"/>
                </a:lnTo>
                <a:close/>
              </a:path>
              <a:path w="2164079" h="76200">
                <a:moveTo>
                  <a:pt x="242316" y="76200"/>
                </a:moveTo>
                <a:lnTo>
                  <a:pt x="231648" y="67056"/>
                </a:lnTo>
                <a:lnTo>
                  <a:pt x="298704" y="0"/>
                </a:lnTo>
                <a:lnTo>
                  <a:pt x="307848" y="10668"/>
                </a:lnTo>
                <a:lnTo>
                  <a:pt x="242316" y="76200"/>
                </a:lnTo>
                <a:close/>
              </a:path>
              <a:path w="2164079" h="76200">
                <a:moveTo>
                  <a:pt x="280416" y="76200"/>
                </a:moveTo>
                <a:lnTo>
                  <a:pt x="271272" y="67056"/>
                </a:lnTo>
                <a:lnTo>
                  <a:pt x="336804" y="0"/>
                </a:lnTo>
                <a:lnTo>
                  <a:pt x="347472" y="10668"/>
                </a:lnTo>
                <a:lnTo>
                  <a:pt x="280416" y="76200"/>
                </a:lnTo>
                <a:close/>
              </a:path>
              <a:path w="2164079" h="76200">
                <a:moveTo>
                  <a:pt x="320040" y="76200"/>
                </a:moveTo>
                <a:lnTo>
                  <a:pt x="309372" y="67056"/>
                </a:lnTo>
                <a:lnTo>
                  <a:pt x="376428" y="0"/>
                </a:lnTo>
                <a:lnTo>
                  <a:pt x="385572" y="10668"/>
                </a:lnTo>
                <a:lnTo>
                  <a:pt x="320040" y="76200"/>
                </a:lnTo>
                <a:close/>
              </a:path>
              <a:path w="2164079" h="76200">
                <a:moveTo>
                  <a:pt x="358140" y="76200"/>
                </a:moveTo>
                <a:lnTo>
                  <a:pt x="348996" y="67056"/>
                </a:lnTo>
                <a:lnTo>
                  <a:pt x="414528" y="0"/>
                </a:lnTo>
                <a:lnTo>
                  <a:pt x="425196" y="10668"/>
                </a:lnTo>
                <a:lnTo>
                  <a:pt x="358140" y="76200"/>
                </a:lnTo>
                <a:close/>
              </a:path>
              <a:path w="2164079" h="76200">
                <a:moveTo>
                  <a:pt x="397764" y="76200"/>
                </a:moveTo>
                <a:lnTo>
                  <a:pt x="387096" y="67056"/>
                </a:lnTo>
                <a:lnTo>
                  <a:pt x="452628" y="0"/>
                </a:lnTo>
                <a:lnTo>
                  <a:pt x="463296" y="10668"/>
                </a:lnTo>
                <a:lnTo>
                  <a:pt x="397764" y="76200"/>
                </a:lnTo>
                <a:close/>
              </a:path>
              <a:path w="2164079" h="76200">
                <a:moveTo>
                  <a:pt x="435864" y="76200"/>
                </a:moveTo>
                <a:lnTo>
                  <a:pt x="425196" y="67056"/>
                </a:lnTo>
                <a:lnTo>
                  <a:pt x="492252" y="0"/>
                </a:lnTo>
                <a:lnTo>
                  <a:pt x="501396" y="10668"/>
                </a:lnTo>
                <a:lnTo>
                  <a:pt x="435864" y="76200"/>
                </a:lnTo>
                <a:close/>
              </a:path>
              <a:path w="2164079" h="76200">
                <a:moveTo>
                  <a:pt x="473964" y="76200"/>
                </a:moveTo>
                <a:lnTo>
                  <a:pt x="464820" y="67056"/>
                </a:lnTo>
                <a:lnTo>
                  <a:pt x="530352" y="0"/>
                </a:lnTo>
                <a:lnTo>
                  <a:pt x="541020" y="10668"/>
                </a:lnTo>
                <a:lnTo>
                  <a:pt x="473964" y="76200"/>
                </a:lnTo>
                <a:close/>
              </a:path>
              <a:path w="2164079" h="76200">
                <a:moveTo>
                  <a:pt x="513588" y="76200"/>
                </a:moveTo>
                <a:lnTo>
                  <a:pt x="502920" y="67056"/>
                </a:lnTo>
                <a:lnTo>
                  <a:pt x="568452" y="0"/>
                </a:lnTo>
                <a:lnTo>
                  <a:pt x="579120" y="10668"/>
                </a:lnTo>
                <a:lnTo>
                  <a:pt x="513588" y="76200"/>
                </a:lnTo>
                <a:close/>
              </a:path>
              <a:path w="2164079" h="76200">
                <a:moveTo>
                  <a:pt x="551688" y="76200"/>
                </a:moveTo>
                <a:lnTo>
                  <a:pt x="541020" y="67056"/>
                </a:lnTo>
                <a:lnTo>
                  <a:pt x="608076" y="0"/>
                </a:lnTo>
                <a:lnTo>
                  <a:pt x="617220" y="10668"/>
                </a:lnTo>
                <a:lnTo>
                  <a:pt x="551688" y="76200"/>
                </a:lnTo>
                <a:close/>
              </a:path>
              <a:path w="2164079" h="76200">
                <a:moveTo>
                  <a:pt x="589788" y="76200"/>
                </a:moveTo>
                <a:lnTo>
                  <a:pt x="580644" y="67056"/>
                </a:lnTo>
                <a:lnTo>
                  <a:pt x="646176" y="0"/>
                </a:lnTo>
                <a:lnTo>
                  <a:pt x="656844" y="10668"/>
                </a:lnTo>
                <a:lnTo>
                  <a:pt x="589788" y="76200"/>
                </a:lnTo>
                <a:close/>
              </a:path>
              <a:path w="2164079" h="76200">
                <a:moveTo>
                  <a:pt x="629412" y="76200"/>
                </a:moveTo>
                <a:lnTo>
                  <a:pt x="618744" y="67056"/>
                </a:lnTo>
                <a:lnTo>
                  <a:pt x="685800" y="0"/>
                </a:lnTo>
                <a:lnTo>
                  <a:pt x="694944" y="10668"/>
                </a:lnTo>
                <a:lnTo>
                  <a:pt x="629412" y="76200"/>
                </a:lnTo>
                <a:close/>
              </a:path>
              <a:path w="2164079" h="76200">
                <a:moveTo>
                  <a:pt x="667512" y="76200"/>
                </a:moveTo>
                <a:lnTo>
                  <a:pt x="656844" y="67056"/>
                </a:lnTo>
                <a:lnTo>
                  <a:pt x="723900" y="0"/>
                </a:lnTo>
                <a:lnTo>
                  <a:pt x="733044" y="10668"/>
                </a:lnTo>
                <a:lnTo>
                  <a:pt x="667512" y="76200"/>
                </a:lnTo>
                <a:close/>
              </a:path>
              <a:path w="2164079" h="76200">
                <a:moveTo>
                  <a:pt x="705612" y="76200"/>
                </a:moveTo>
                <a:lnTo>
                  <a:pt x="696468" y="67056"/>
                </a:lnTo>
                <a:lnTo>
                  <a:pt x="762000" y="0"/>
                </a:lnTo>
                <a:lnTo>
                  <a:pt x="772668" y="10668"/>
                </a:lnTo>
                <a:lnTo>
                  <a:pt x="705612" y="76200"/>
                </a:lnTo>
                <a:close/>
              </a:path>
              <a:path w="2164079" h="76200">
                <a:moveTo>
                  <a:pt x="745236" y="76200"/>
                </a:moveTo>
                <a:lnTo>
                  <a:pt x="734568" y="67056"/>
                </a:lnTo>
                <a:lnTo>
                  <a:pt x="801624" y="0"/>
                </a:lnTo>
                <a:lnTo>
                  <a:pt x="810768" y="10668"/>
                </a:lnTo>
                <a:lnTo>
                  <a:pt x="745236" y="76200"/>
                </a:lnTo>
                <a:close/>
              </a:path>
              <a:path w="2164079" h="76200">
                <a:moveTo>
                  <a:pt x="783336" y="76200"/>
                </a:moveTo>
                <a:lnTo>
                  <a:pt x="774192" y="67056"/>
                </a:lnTo>
                <a:lnTo>
                  <a:pt x="839724" y="0"/>
                </a:lnTo>
                <a:lnTo>
                  <a:pt x="850392" y="10668"/>
                </a:lnTo>
                <a:lnTo>
                  <a:pt x="783336" y="76200"/>
                </a:lnTo>
                <a:close/>
              </a:path>
              <a:path w="2164079" h="76200">
                <a:moveTo>
                  <a:pt x="822960" y="76200"/>
                </a:moveTo>
                <a:lnTo>
                  <a:pt x="812292" y="67056"/>
                </a:lnTo>
                <a:lnTo>
                  <a:pt x="877824" y="0"/>
                </a:lnTo>
                <a:lnTo>
                  <a:pt x="888492" y="10668"/>
                </a:lnTo>
                <a:lnTo>
                  <a:pt x="822960" y="76200"/>
                </a:lnTo>
                <a:close/>
              </a:path>
              <a:path w="2164079" h="76200">
                <a:moveTo>
                  <a:pt x="861060" y="76200"/>
                </a:moveTo>
                <a:lnTo>
                  <a:pt x="850392" y="67056"/>
                </a:lnTo>
                <a:lnTo>
                  <a:pt x="917448" y="0"/>
                </a:lnTo>
                <a:lnTo>
                  <a:pt x="926592" y="10668"/>
                </a:lnTo>
                <a:lnTo>
                  <a:pt x="861060" y="76200"/>
                </a:lnTo>
                <a:close/>
              </a:path>
              <a:path w="2164079" h="76200">
                <a:moveTo>
                  <a:pt x="899160" y="76200"/>
                </a:moveTo>
                <a:lnTo>
                  <a:pt x="890016" y="67056"/>
                </a:lnTo>
                <a:lnTo>
                  <a:pt x="955548" y="0"/>
                </a:lnTo>
                <a:lnTo>
                  <a:pt x="966216" y="10668"/>
                </a:lnTo>
                <a:lnTo>
                  <a:pt x="899160" y="76200"/>
                </a:lnTo>
                <a:close/>
              </a:path>
              <a:path w="2164079" h="76200">
                <a:moveTo>
                  <a:pt x="938784" y="76200"/>
                </a:moveTo>
                <a:lnTo>
                  <a:pt x="928116" y="67056"/>
                </a:lnTo>
                <a:lnTo>
                  <a:pt x="993648" y="0"/>
                </a:lnTo>
                <a:lnTo>
                  <a:pt x="1004316" y="10668"/>
                </a:lnTo>
                <a:lnTo>
                  <a:pt x="938784" y="76200"/>
                </a:lnTo>
                <a:close/>
              </a:path>
              <a:path w="2164079" h="76200">
                <a:moveTo>
                  <a:pt x="976884" y="76200"/>
                </a:moveTo>
                <a:lnTo>
                  <a:pt x="966216" y="67056"/>
                </a:lnTo>
                <a:lnTo>
                  <a:pt x="1033272" y="0"/>
                </a:lnTo>
                <a:lnTo>
                  <a:pt x="1042416" y="10668"/>
                </a:lnTo>
                <a:lnTo>
                  <a:pt x="976884" y="76200"/>
                </a:lnTo>
                <a:close/>
              </a:path>
              <a:path w="2164079" h="76200">
                <a:moveTo>
                  <a:pt x="1014984" y="76200"/>
                </a:moveTo>
                <a:lnTo>
                  <a:pt x="1005840" y="67056"/>
                </a:lnTo>
                <a:lnTo>
                  <a:pt x="1071372" y="0"/>
                </a:lnTo>
                <a:lnTo>
                  <a:pt x="1082040" y="10668"/>
                </a:lnTo>
                <a:lnTo>
                  <a:pt x="1014984" y="76200"/>
                </a:lnTo>
                <a:close/>
              </a:path>
              <a:path w="2164079" h="76200">
                <a:moveTo>
                  <a:pt x="1054608" y="76200"/>
                </a:moveTo>
                <a:lnTo>
                  <a:pt x="1043940" y="67056"/>
                </a:lnTo>
                <a:lnTo>
                  <a:pt x="1110996" y="0"/>
                </a:lnTo>
                <a:lnTo>
                  <a:pt x="1120140" y="10668"/>
                </a:lnTo>
                <a:lnTo>
                  <a:pt x="1054608" y="76200"/>
                </a:lnTo>
                <a:close/>
              </a:path>
              <a:path w="2164079" h="76200">
                <a:moveTo>
                  <a:pt x="1092708" y="76200"/>
                </a:moveTo>
                <a:lnTo>
                  <a:pt x="1083564" y="67056"/>
                </a:lnTo>
                <a:lnTo>
                  <a:pt x="1149096" y="0"/>
                </a:lnTo>
                <a:lnTo>
                  <a:pt x="1159764" y="10668"/>
                </a:lnTo>
                <a:lnTo>
                  <a:pt x="1092708" y="76200"/>
                </a:lnTo>
                <a:close/>
              </a:path>
              <a:path w="2164079" h="76200">
                <a:moveTo>
                  <a:pt x="1132332" y="76200"/>
                </a:moveTo>
                <a:lnTo>
                  <a:pt x="1121664" y="67056"/>
                </a:lnTo>
                <a:lnTo>
                  <a:pt x="1187196" y="0"/>
                </a:lnTo>
                <a:lnTo>
                  <a:pt x="1197864" y="10668"/>
                </a:lnTo>
                <a:lnTo>
                  <a:pt x="1132332" y="76200"/>
                </a:lnTo>
                <a:close/>
              </a:path>
              <a:path w="2164079" h="76200">
                <a:moveTo>
                  <a:pt x="1170432" y="76200"/>
                </a:moveTo>
                <a:lnTo>
                  <a:pt x="1159764" y="67056"/>
                </a:lnTo>
                <a:lnTo>
                  <a:pt x="1226820" y="0"/>
                </a:lnTo>
                <a:lnTo>
                  <a:pt x="1235964" y="10668"/>
                </a:lnTo>
                <a:lnTo>
                  <a:pt x="1170432" y="76200"/>
                </a:lnTo>
                <a:close/>
              </a:path>
              <a:path w="2164079" h="76200">
                <a:moveTo>
                  <a:pt x="1208532" y="76200"/>
                </a:moveTo>
                <a:lnTo>
                  <a:pt x="1199388" y="67056"/>
                </a:lnTo>
                <a:lnTo>
                  <a:pt x="1264920" y="0"/>
                </a:lnTo>
                <a:lnTo>
                  <a:pt x="1275588" y="10668"/>
                </a:lnTo>
                <a:lnTo>
                  <a:pt x="1208532" y="76200"/>
                </a:lnTo>
                <a:close/>
              </a:path>
              <a:path w="2164079" h="76200">
                <a:moveTo>
                  <a:pt x="1248156" y="76200"/>
                </a:moveTo>
                <a:lnTo>
                  <a:pt x="1237488" y="67056"/>
                </a:lnTo>
                <a:lnTo>
                  <a:pt x="1303020" y="0"/>
                </a:lnTo>
                <a:lnTo>
                  <a:pt x="1313688" y="10668"/>
                </a:lnTo>
                <a:lnTo>
                  <a:pt x="1248156" y="76200"/>
                </a:lnTo>
                <a:close/>
              </a:path>
              <a:path w="2164079" h="76200">
                <a:moveTo>
                  <a:pt x="1286256" y="76200"/>
                </a:moveTo>
                <a:lnTo>
                  <a:pt x="1275588" y="67056"/>
                </a:lnTo>
                <a:lnTo>
                  <a:pt x="1342644" y="0"/>
                </a:lnTo>
                <a:lnTo>
                  <a:pt x="1351788" y="10668"/>
                </a:lnTo>
                <a:lnTo>
                  <a:pt x="1286256" y="76200"/>
                </a:lnTo>
                <a:close/>
              </a:path>
              <a:path w="2164079" h="76200">
                <a:moveTo>
                  <a:pt x="1324356" y="76200"/>
                </a:moveTo>
                <a:lnTo>
                  <a:pt x="1315212" y="67056"/>
                </a:lnTo>
                <a:lnTo>
                  <a:pt x="1380744" y="0"/>
                </a:lnTo>
                <a:lnTo>
                  <a:pt x="1391412" y="10668"/>
                </a:lnTo>
                <a:lnTo>
                  <a:pt x="1324356" y="76200"/>
                </a:lnTo>
                <a:close/>
              </a:path>
              <a:path w="2164079" h="76200">
                <a:moveTo>
                  <a:pt x="1363980" y="76200"/>
                </a:moveTo>
                <a:lnTo>
                  <a:pt x="1353312" y="67056"/>
                </a:lnTo>
                <a:lnTo>
                  <a:pt x="1420368" y="0"/>
                </a:lnTo>
                <a:lnTo>
                  <a:pt x="1429512" y="10668"/>
                </a:lnTo>
                <a:lnTo>
                  <a:pt x="1363980" y="76200"/>
                </a:lnTo>
                <a:close/>
              </a:path>
              <a:path w="2164079" h="76200">
                <a:moveTo>
                  <a:pt x="1402080" y="76200"/>
                </a:moveTo>
                <a:lnTo>
                  <a:pt x="1391412" y="67056"/>
                </a:lnTo>
                <a:lnTo>
                  <a:pt x="1458468" y="0"/>
                </a:lnTo>
                <a:lnTo>
                  <a:pt x="1467612" y="10668"/>
                </a:lnTo>
                <a:lnTo>
                  <a:pt x="1402080" y="76200"/>
                </a:lnTo>
                <a:close/>
              </a:path>
              <a:path w="2164079" h="76200">
                <a:moveTo>
                  <a:pt x="1440180" y="76200"/>
                </a:moveTo>
                <a:lnTo>
                  <a:pt x="1431036" y="67056"/>
                </a:lnTo>
                <a:lnTo>
                  <a:pt x="1496568" y="0"/>
                </a:lnTo>
                <a:lnTo>
                  <a:pt x="1507236" y="10668"/>
                </a:lnTo>
                <a:lnTo>
                  <a:pt x="1440180" y="76200"/>
                </a:lnTo>
                <a:close/>
              </a:path>
              <a:path w="2164079" h="76200">
                <a:moveTo>
                  <a:pt x="1479804" y="76200"/>
                </a:moveTo>
                <a:lnTo>
                  <a:pt x="1469136" y="67056"/>
                </a:lnTo>
                <a:lnTo>
                  <a:pt x="1536192" y="0"/>
                </a:lnTo>
                <a:lnTo>
                  <a:pt x="1545336" y="10668"/>
                </a:lnTo>
                <a:lnTo>
                  <a:pt x="1479804" y="76200"/>
                </a:lnTo>
                <a:close/>
              </a:path>
              <a:path w="2164079" h="76200">
                <a:moveTo>
                  <a:pt x="1517904" y="76200"/>
                </a:moveTo>
                <a:lnTo>
                  <a:pt x="1508760" y="67056"/>
                </a:lnTo>
                <a:lnTo>
                  <a:pt x="1574292" y="0"/>
                </a:lnTo>
                <a:lnTo>
                  <a:pt x="1584960" y="10668"/>
                </a:lnTo>
                <a:lnTo>
                  <a:pt x="1517904" y="76200"/>
                </a:lnTo>
                <a:close/>
              </a:path>
              <a:path w="2164079" h="76200">
                <a:moveTo>
                  <a:pt x="1557528" y="76200"/>
                </a:moveTo>
                <a:lnTo>
                  <a:pt x="1546860" y="67056"/>
                </a:lnTo>
                <a:lnTo>
                  <a:pt x="1612392" y="0"/>
                </a:lnTo>
                <a:lnTo>
                  <a:pt x="1623060" y="10668"/>
                </a:lnTo>
                <a:lnTo>
                  <a:pt x="1557528" y="76200"/>
                </a:lnTo>
                <a:close/>
              </a:path>
              <a:path w="2164079" h="76200">
                <a:moveTo>
                  <a:pt x="1595628" y="76200"/>
                </a:moveTo>
                <a:lnTo>
                  <a:pt x="1584960" y="67056"/>
                </a:lnTo>
                <a:lnTo>
                  <a:pt x="1652016" y="0"/>
                </a:lnTo>
                <a:lnTo>
                  <a:pt x="1661160" y="10668"/>
                </a:lnTo>
                <a:lnTo>
                  <a:pt x="1595628" y="76200"/>
                </a:lnTo>
                <a:close/>
              </a:path>
              <a:path w="2164079" h="76200">
                <a:moveTo>
                  <a:pt x="1633728" y="76200"/>
                </a:moveTo>
                <a:lnTo>
                  <a:pt x="1624584" y="67056"/>
                </a:lnTo>
                <a:lnTo>
                  <a:pt x="1690116" y="0"/>
                </a:lnTo>
                <a:lnTo>
                  <a:pt x="1700784" y="10668"/>
                </a:lnTo>
                <a:lnTo>
                  <a:pt x="1633728" y="76200"/>
                </a:lnTo>
                <a:close/>
              </a:path>
              <a:path w="2164079" h="76200">
                <a:moveTo>
                  <a:pt x="1673352" y="76200"/>
                </a:moveTo>
                <a:lnTo>
                  <a:pt x="1662684" y="67056"/>
                </a:lnTo>
                <a:lnTo>
                  <a:pt x="1728216" y="0"/>
                </a:lnTo>
                <a:lnTo>
                  <a:pt x="1738884" y="10668"/>
                </a:lnTo>
                <a:lnTo>
                  <a:pt x="1673352" y="76200"/>
                </a:lnTo>
                <a:close/>
              </a:path>
              <a:path w="2164079" h="76200">
                <a:moveTo>
                  <a:pt x="1711452" y="76200"/>
                </a:moveTo>
                <a:lnTo>
                  <a:pt x="1700784" y="67056"/>
                </a:lnTo>
                <a:lnTo>
                  <a:pt x="1767840" y="0"/>
                </a:lnTo>
                <a:lnTo>
                  <a:pt x="1776984" y="10668"/>
                </a:lnTo>
                <a:lnTo>
                  <a:pt x="1711452" y="76200"/>
                </a:lnTo>
                <a:close/>
              </a:path>
              <a:path w="2164079" h="76200">
                <a:moveTo>
                  <a:pt x="1749552" y="76200"/>
                </a:moveTo>
                <a:lnTo>
                  <a:pt x="1740408" y="67056"/>
                </a:lnTo>
                <a:lnTo>
                  <a:pt x="1805940" y="0"/>
                </a:lnTo>
                <a:lnTo>
                  <a:pt x="1816608" y="10668"/>
                </a:lnTo>
                <a:lnTo>
                  <a:pt x="1749552" y="76200"/>
                </a:lnTo>
                <a:close/>
              </a:path>
              <a:path w="2164079" h="76200">
                <a:moveTo>
                  <a:pt x="1789176" y="76200"/>
                </a:moveTo>
                <a:lnTo>
                  <a:pt x="1778508" y="67056"/>
                </a:lnTo>
                <a:lnTo>
                  <a:pt x="1845564" y="0"/>
                </a:lnTo>
                <a:lnTo>
                  <a:pt x="1854708" y="10668"/>
                </a:lnTo>
                <a:lnTo>
                  <a:pt x="1789176" y="76200"/>
                </a:lnTo>
                <a:close/>
              </a:path>
              <a:path w="2164079" h="76200">
                <a:moveTo>
                  <a:pt x="1827276" y="76200"/>
                </a:moveTo>
                <a:lnTo>
                  <a:pt x="1818132" y="67056"/>
                </a:lnTo>
                <a:lnTo>
                  <a:pt x="1883664" y="0"/>
                </a:lnTo>
                <a:lnTo>
                  <a:pt x="1894332" y="10668"/>
                </a:lnTo>
                <a:lnTo>
                  <a:pt x="1827276" y="76200"/>
                </a:lnTo>
                <a:close/>
              </a:path>
              <a:path w="2164079" h="76200">
                <a:moveTo>
                  <a:pt x="1866900" y="76200"/>
                </a:moveTo>
                <a:lnTo>
                  <a:pt x="1856232" y="67056"/>
                </a:lnTo>
                <a:lnTo>
                  <a:pt x="1921764" y="0"/>
                </a:lnTo>
                <a:lnTo>
                  <a:pt x="1932432" y="10668"/>
                </a:lnTo>
                <a:lnTo>
                  <a:pt x="1866900" y="76200"/>
                </a:lnTo>
                <a:close/>
              </a:path>
              <a:path w="2164079" h="76200">
                <a:moveTo>
                  <a:pt x="1905000" y="76200"/>
                </a:moveTo>
                <a:lnTo>
                  <a:pt x="1894332" y="67056"/>
                </a:lnTo>
                <a:lnTo>
                  <a:pt x="1961388" y="0"/>
                </a:lnTo>
                <a:lnTo>
                  <a:pt x="1970532" y="10668"/>
                </a:lnTo>
                <a:lnTo>
                  <a:pt x="1905000" y="76200"/>
                </a:lnTo>
                <a:close/>
              </a:path>
              <a:path w="2164079" h="76200">
                <a:moveTo>
                  <a:pt x="1943100" y="76200"/>
                </a:moveTo>
                <a:lnTo>
                  <a:pt x="1933956" y="67056"/>
                </a:lnTo>
                <a:lnTo>
                  <a:pt x="1999488" y="0"/>
                </a:lnTo>
                <a:lnTo>
                  <a:pt x="2010156" y="10668"/>
                </a:lnTo>
                <a:lnTo>
                  <a:pt x="1943100" y="76200"/>
                </a:lnTo>
                <a:close/>
              </a:path>
              <a:path w="2164079" h="76200">
                <a:moveTo>
                  <a:pt x="1982724" y="76200"/>
                </a:moveTo>
                <a:lnTo>
                  <a:pt x="1972056" y="67056"/>
                </a:lnTo>
                <a:lnTo>
                  <a:pt x="2037588" y="0"/>
                </a:lnTo>
                <a:lnTo>
                  <a:pt x="2048256" y="10668"/>
                </a:lnTo>
                <a:lnTo>
                  <a:pt x="1982724" y="76200"/>
                </a:lnTo>
                <a:close/>
              </a:path>
              <a:path w="2164079" h="76200">
                <a:moveTo>
                  <a:pt x="2020824" y="76200"/>
                </a:moveTo>
                <a:lnTo>
                  <a:pt x="2010156" y="67056"/>
                </a:lnTo>
                <a:lnTo>
                  <a:pt x="2077212" y="0"/>
                </a:lnTo>
                <a:lnTo>
                  <a:pt x="2086356" y="10668"/>
                </a:lnTo>
                <a:lnTo>
                  <a:pt x="2020824" y="76200"/>
                </a:lnTo>
                <a:close/>
              </a:path>
              <a:path w="2164079" h="76200">
                <a:moveTo>
                  <a:pt x="2058924" y="76200"/>
                </a:moveTo>
                <a:lnTo>
                  <a:pt x="2049780" y="67056"/>
                </a:lnTo>
                <a:lnTo>
                  <a:pt x="2115312" y="0"/>
                </a:lnTo>
                <a:lnTo>
                  <a:pt x="2125980" y="10668"/>
                </a:lnTo>
                <a:lnTo>
                  <a:pt x="2058924" y="76200"/>
                </a:lnTo>
                <a:close/>
              </a:path>
              <a:path w="2164079" h="76200">
                <a:moveTo>
                  <a:pt x="2098548" y="76200"/>
                </a:moveTo>
                <a:lnTo>
                  <a:pt x="2087880" y="67056"/>
                </a:lnTo>
                <a:lnTo>
                  <a:pt x="2153412" y="0"/>
                </a:lnTo>
                <a:lnTo>
                  <a:pt x="2164080" y="10668"/>
                </a:lnTo>
                <a:lnTo>
                  <a:pt x="2098548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5969507" y="8179307"/>
            <a:ext cx="1367155" cy="76200"/>
          </a:xfrm>
          <a:custGeom>
            <a:avLst/>
            <a:gdLst/>
            <a:ahLst/>
            <a:cxnLst/>
            <a:rect l="l" t="t" r="r" b="b"/>
            <a:pathLst>
              <a:path w="1367154" h="76200">
                <a:moveTo>
                  <a:pt x="9144" y="76200"/>
                </a:moveTo>
                <a:lnTo>
                  <a:pt x="0" y="65532"/>
                </a:lnTo>
                <a:lnTo>
                  <a:pt x="65532" y="0"/>
                </a:lnTo>
                <a:lnTo>
                  <a:pt x="76200" y="9144"/>
                </a:lnTo>
                <a:lnTo>
                  <a:pt x="9144" y="76200"/>
                </a:lnTo>
                <a:close/>
              </a:path>
              <a:path w="1367154" h="76200">
                <a:moveTo>
                  <a:pt x="48768" y="76200"/>
                </a:moveTo>
                <a:lnTo>
                  <a:pt x="38100" y="65532"/>
                </a:lnTo>
                <a:lnTo>
                  <a:pt x="105156" y="0"/>
                </a:lnTo>
                <a:lnTo>
                  <a:pt x="114300" y="9144"/>
                </a:lnTo>
                <a:lnTo>
                  <a:pt x="48768" y="76200"/>
                </a:lnTo>
                <a:close/>
              </a:path>
              <a:path w="1367154" h="76200">
                <a:moveTo>
                  <a:pt x="88392" y="76200"/>
                </a:moveTo>
                <a:lnTo>
                  <a:pt x="77724" y="65532"/>
                </a:lnTo>
                <a:lnTo>
                  <a:pt x="143256" y="0"/>
                </a:lnTo>
                <a:lnTo>
                  <a:pt x="153924" y="9144"/>
                </a:lnTo>
                <a:lnTo>
                  <a:pt x="88392" y="76200"/>
                </a:lnTo>
                <a:close/>
              </a:path>
              <a:path w="1367154" h="76200">
                <a:moveTo>
                  <a:pt x="126492" y="76200"/>
                </a:moveTo>
                <a:lnTo>
                  <a:pt x="117348" y="65532"/>
                </a:lnTo>
                <a:lnTo>
                  <a:pt x="182880" y="0"/>
                </a:lnTo>
                <a:lnTo>
                  <a:pt x="193548" y="9144"/>
                </a:lnTo>
                <a:lnTo>
                  <a:pt x="126492" y="76200"/>
                </a:lnTo>
                <a:close/>
              </a:path>
              <a:path w="1367154" h="76200">
                <a:moveTo>
                  <a:pt x="166116" y="76200"/>
                </a:moveTo>
                <a:lnTo>
                  <a:pt x="155448" y="65532"/>
                </a:lnTo>
                <a:lnTo>
                  <a:pt x="222504" y="0"/>
                </a:lnTo>
                <a:lnTo>
                  <a:pt x="231648" y="9144"/>
                </a:lnTo>
                <a:lnTo>
                  <a:pt x="166116" y="76200"/>
                </a:lnTo>
                <a:close/>
              </a:path>
              <a:path w="1367154" h="76200">
                <a:moveTo>
                  <a:pt x="205740" y="76200"/>
                </a:moveTo>
                <a:lnTo>
                  <a:pt x="195072" y="65532"/>
                </a:lnTo>
                <a:lnTo>
                  <a:pt x="260604" y="0"/>
                </a:lnTo>
                <a:lnTo>
                  <a:pt x="271272" y="9144"/>
                </a:lnTo>
                <a:lnTo>
                  <a:pt x="205740" y="76200"/>
                </a:lnTo>
                <a:close/>
              </a:path>
              <a:path w="1367154" h="76200">
                <a:moveTo>
                  <a:pt x="243840" y="76200"/>
                </a:moveTo>
                <a:lnTo>
                  <a:pt x="234696" y="65532"/>
                </a:lnTo>
                <a:lnTo>
                  <a:pt x="300228" y="0"/>
                </a:lnTo>
                <a:lnTo>
                  <a:pt x="310896" y="9144"/>
                </a:lnTo>
                <a:lnTo>
                  <a:pt x="243840" y="76200"/>
                </a:lnTo>
                <a:close/>
              </a:path>
              <a:path w="1367154" h="76200">
                <a:moveTo>
                  <a:pt x="283464" y="76200"/>
                </a:moveTo>
                <a:lnTo>
                  <a:pt x="272796" y="65532"/>
                </a:lnTo>
                <a:lnTo>
                  <a:pt x="339852" y="0"/>
                </a:lnTo>
                <a:lnTo>
                  <a:pt x="348996" y="9144"/>
                </a:lnTo>
                <a:lnTo>
                  <a:pt x="283464" y="76200"/>
                </a:lnTo>
                <a:close/>
              </a:path>
              <a:path w="1367154" h="76200">
                <a:moveTo>
                  <a:pt x="323088" y="76200"/>
                </a:moveTo>
                <a:lnTo>
                  <a:pt x="312420" y="65532"/>
                </a:lnTo>
                <a:lnTo>
                  <a:pt x="377952" y="0"/>
                </a:lnTo>
                <a:lnTo>
                  <a:pt x="388620" y="9144"/>
                </a:lnTo>
                <a:lnTo>
                  <a:pt x="323088" y="76200"/>
                </a:lnTo>
                <a:close/>
              </a:path>
              <a:path w="1367154" h="76200">
                <a:moveTo>
                  <a:pt x="361188" y="76200"/>
                </a:moveTo>
                <a:lnTo>
                  <a:pt x="352044" y="65532"/>
                </a:lnTo>
                <a:lnTo>
                  <a:pt x="417576" y="0"/>
                </a:lnTo>
                <a:lnTo>
                  <a:pt x="428244" y="9144"/>
                </a:lnTo>
                <a:lnTo>
                  <a:pt x="361188" y="76200"/>
                </a:lnTo>
                <a:close/>
              </a:path>
              <a:path w="1367154" h="76200">
                <a:moveTo>
                  <a:pt x="400812" y="76200"/>
                </a:moveTo>
                <a:lnTo>
                  <a:pt x="390144" y="65532"/>
                </a:lnTo>
                <a:lnTo>
                  <a:pt x="457200" y="0"/>
                </a:lnTo>
                <a:lnTo>
                  <a:pt x="466344" y="9144"/>
                </a:lnTo>
                <a:lnTo>
                  <a:pt x="400812" y="76200"/>
                </a:lnTo>
                <a:close/>
              </a:path>
              <a:path w="1367154" h="76200">
                <a:moveTo>
                  <a:pt x="440436" y="76200"/>
                </a:moveTo>
                <a:lnTo>
                  <a:pt x="429768" y="65532"/>
                </a:lnTo>
                <a:lnTo>
                  <a:pt x="495300" y="0"/>
                </a:lnTo>
                <a:lnTo>
                  <a:pt x="505968" y="9144"/>
                </a:lnTo>
                <a:lnTo>
                  <a:pt x="440436" y="76200"/>
                </a:lnTo>
                <a:close/>
              </a:path>
              <a:path w="1367154" h="76200">
                <a:moveTo>
                  <a:pt x="478536" y="76200"/>
                </a:moveTo>
                <a:lnTo>
                  <a:pt x="469392" y="65532"/>
                </a:lnTo>
                <a:lnTo>
                  <a:pt x="534924" y="0"/>
                </a:lnTo>
                <a:lnTo>
                  <a:pt x="545592" y="9144"/>
                </a:lnTo>
                <a:lnTo>
                  <a:pt x="478536" y="76200"/>
                </a:lnTo>
                <a:close/>
              </a:path>
              <a:path w="1367154" h="76200">
                <a:moveTo>
                  <a:pt x="518160" y="76200"/>
                </a:moveTo>
                <a:lnTo>
                  <a:pt x="507492" y="65532"/>
                </a:lnTo>
                <a:lnTo>
                  <a:pt x="574548" y="0"/>
                </a:lnTo>
                <a:lnTo>
                  <a:pt x="583692" y="9144"/>
                </a:lnTo>
                <a:lnTo>
                  <a:pt x="518160" y="76200"/>
                </a:lnTo>
                <a:close/>
              </a:path>
              <a:path w="1367154" h="76200">
                <a:moveTo>
                  <a:pt x="557784" y="76200"/>
                </a:moveTo>
                <a:lnTo>
                  <a:pt x="547116" y="65532"/>
                </a:lnTo>
                <a:lnTo>
                  <a:pt x="612648" y="0"/>
                </a:lnTo>
                <a:lnTo>
                  <a:pt x="623316" y="9144"/>
                </a:lnTo>
                <a:lnTo>
                  <a:pt x="557784" y="76200"/>
                </a:lnTo>
                <a:close/>
              </a:path>
              <a:path w="1367154" h="76200">
                <a:moveTo>
                  <a:pt x="595884" y="76200"/>
                </a:moveTo>
                <a:lnTo>
                  <a:pt x="586740" y="65532"/>
                </a:lnTo>
                <a:lnTo>
                  <a:pt x="652272" y="0"/>
                </a:lnTo>
                <a:lnTo>
                  <a:pt x="662940" y="9144"/>
                </a:lnTo>
                <a:lnTo>
                  <a:pt x="595884" y="76200"/>
                </a:lnTo>
                <a:close/>
              </a:path>
              <a:path w="1367154" h="76200">
                <a:moveTo>
                  <a:pt x="635508" y="76200"/>
                </a:moveTo>
                <a:lnTo>
                  <a:pt x="624840" y="65532"/>
                </a:lnTo>
                <a:lnTo>
                  <a:pt x="691896" y="0"/>
                </a:lnTo>
                <a:lnTo>
                  <a:pt x="701040" y="9144"/>
                </a:lnTo>
                <a:lnTo>
                  <a:pt x="635508" y="76200"/>
                </a:lnTo>
                <a:close/>
              </a:path>
              <a:path w="1367154" h="76200">
                <a:moveTo>
                  <a:pt x="675132" y="76200"/>
                </a:moveTo>
                <a:lnTo>
                  <a:pt x="664464" y="65532"/>
                </a:lnTo>
                <a:lnTo>
                  <a:pt x="729996" y="0"/>
                </a:lnTo>
                <a:lnTo>
                  <a:pt x="740664" y="9144"/>
                </a:lnTo>
                <a:lnTo>
                  <a:pt x="675132" y="76200"/>
                </a:lnTo>
                <a:close/>
              </a:path>
              <a:path w="1367154" h="76200">
                <a:moveTo>
                  <a:pt x="713232" y="76200"/>
                </a:moveTo>
                <a:lnTo>
                  <a:pt x="704088" y="65532"/>
                </a:lnTo>
                <a:lnTo>
                  <a:pt x="769620" y="0"/>
                </a:lnTo>
                <a:lnTo>
                  <a:pt x="780288" y="9144"/>
                </a:lnTo>
                <a:lnTo>
                  <a:pt x="713232" y="76200"/>
                </a:lnTo>
                <a:close/>
              </a:path>
              <a:path w="1367154" h="76200">
                <a:moveTo>
                  <a:pt x="752856" y="76200"/>
                </a:moveTo>
                <a:lnTo>
                  <a:pt x="742188" y="65532"/>
                </a:lnTo>
                <a:lnTo>
                  <a:pt x="809244" y="0"/>
                </a:lnTo>
                <a:lnTo>
                  <a:pt x="818388" y="9144"/>
                </a:lnTo>
                <a:lnTo>
                  <a:pt x="752856" y="76200"/>
                </a:lnTo>
                <a:close/>
              </a:path>
              <a:path w="1367154" h="76200">
                <a:moveTo>
                  <a:pt x="792480" y="76200"/>
                </a:moveTo>
                <a:lnTo>
                  <a:pt x="781812" y="65532"/>
                </a:lnTo>
                <a:lnTo>
                  <a:pt x="847344" y="0"/>
                </a:lnTo>
                <a:lnTo>
                  <a:pt x="858012" y="9144"/>
                </a:lnTo>
                <a:lnTo>
                  <a:pt x="792480" y="76200"/>
                </a:lnTo>
                <a:close/>
              </a:path>
              <a:path w="1367154" h="76200">
                <a:moveTo>
                  <a:pt x="830580" y="76200"/>
                </a:moveTo>
                <a:lnTo>
                  <a:pt x="821436" y="65532"/>
                </a:lnTo>
                <a:lnTo>
                  <a:pt x="886968" y="0"/>
                </a:lnTo>
                <a:lnTo>
                  <a:pt x="897636" y="9144"/>
                </a:lnTo>
                <a:lnTo>
                  <a:pt x="830580" y="76200"/>
                </a:lnTo>
                <a:close/>
              </a:path>
              <a:path w="1367154" h="76200">
                <a:moveTo>
                  <a:pt x="870204" y="76200"/>
                </a:moveTo>
                <a:lnTo>
                  <a:pt x="859536" y="65532"/>
                </a:lnTo>
                <a:lnTo>
                  <a:pt x="926592" y="0"/>
                </a:lnTo>
                <a:lnTo>
                  <a:pt x="935736" y="9144"/>
                </a:lnTo>
                <a:lnTo>
                  <a:pt x="870204" y="76200"/>
                </a:lnTo>
                <a:close/>
              </a:path>
              <a:path w="1367154" h="76200">
                <a:moveTo>
                  <a:pt x="909828" y="76200"/>
                </a:moveTo>
                <a:lnTo>
                  <a:pt x="899160" y="65532"/>
                </a:lnTo>
                <a:lnTo>
                  <a:pt x="964692" y="0"/>
                </a:lnTo>
                <a:lnTo>
                  <a:pt x="975360" y="9144"/>
                </a:lnTo>
                <a:lnTo>
                  <a:pt x="909828" y="76200"/>
                </a:lnTo>
                <a:close/>
              </a:path>
              <a:path w="1367154" h="76200">
                <a:moveTo>
                  <a:pt x="947928" y="76200"/>
                </a:moveTo>
                <a:lnTo>
                  <a:pt x="938784" y="65532"/>
                </a:lnTo>
                <a:lnTo>
                  <a:pt x="1004316" y="0"/>
                </a:lnTo>
                <a:lnTo>
                  <a:pt x="1014984" y="9144"/>
                </a:lnTo>
                <a:lnTo>
                  <a:pt x="947928" y="76200"/>
                </a:lnTo>
                <a:close/>
              </a:path>
              <a:path w="1367154" h="76200">
                <a:moveTo>
                  <a:pt x="987552" y="76200"/>
                </a:moveTo>
                <a:lnTo>
                  <a:pt x="976884" y="65532"/>
                </a:lnTo>
                <a:lnTo>
                  <a:pt x="1043940" y="0"/>
                </a:lnTo>
                <a:lnTo>
                  <a:pt x="1053084" y="9144"/>
                </a:lnTo>
                <a:lnTo>
                  <a:pt x="987552" y="76200"/>
                </a:lnTo>
                <a:close/>
              </a:path>
              <a:path w="1367154" h="76200">
                <a:moveTo>
                  <a:pt x="1027176" y="76200"/>
                </a:moveTo>
                <a:lnTo>
                  <a:pt x="1016508" y="65532"/>
                </a:lnTo>
                <a:lnTo>
                  <a:pt x="1083564" y="0"/>
                </a:lnTo>
                <a:lnTo>
                  <a:pt x="1092708" y="9144"/>
                </a:lnTo>
                <a:lnTo>
                  <a:pt x="1027176" y="76200"/>
                </a:lnTo>
                <a:close/>
              </a:path>
              <a:path w="1367154" h="76200">
                <a:moveTo>
                  <a:pt x="1065276" y="76200"/>
                </a:moveTo>
                <a:lnTo>
                  <a:pt x="1056132" y="65532"/>
                </a:lnTo>
                <a:lnTo>
                  <a:pt x="1121664" y="0"/>
                </a:lnTo>
                <a:lnTo>
                  <a:pt x="1132332" y="9144"/>
                </a:lnTo>
                <a:lnTo>
                  <a:pt x="1065276" y="76200"/>
                </a:lnTo>
                <a:close/>
              </a:path>
              <a:path w="1367154" h="76200">
                <a:moveTo>
                  <a:pt x="1104900" y="76200"/>
                </a:moveTo>
                <a:lnTo>
                  <a:pt x="1094232" y="65532"/>
                </a:lnTo>
                <a:lnTo>
                  <a:pt x="1161288" y="0"/>
                </a:lnTo>
                <a:lnTo>
                  <a:pt x="1170432" y="9144"/>
                </a:lnTo>
                <a:lnTo>
                  <a:pt x="1104900" y="76200"/>
                </a:lnTo>
                <a:close/>
              </a:path>
              <a:path w="1367154" h="76200">
                <a:moveTo>
                  <a:pt x="1144524" y="76200"/>
                </a:moveTo>
                <a:lnTo>
                  <a:pt x="1133856" y="65532"/>
                </a:lnTo>
                <a:lnTo>
                  <a:pt x="1200912" y="0"/>
                </a:lnTo>
                <a:lnTo>
                  <a:pt x="1210056" y="9144"/>
                </a:lnTo>
                <a:lnTo>
                  <a:pt x="1144524" y="76200"/>
                </a:lnTo>
                <a:close/>
              </a:path>
              <a:path w="1367154" h="76200">
                <a:moveTo>
                  <a:pt x="1182624" y="76200"/>
                </a:moveTo>
                <a:lnTo>
                  <a:pt x="1173480" y="65532"/>
                </a:lnTo>
                <a:lnTo>
                  <a:pt x="1239012" y="0"/>
                </a:lnTo>
                <a:lnTo>
                  <a:pt x="1249680" y="9144"/>
                </a:lnTo>
                <a:lnTo>
                  <a:pt x="1182624" y="76200"/>
                </a:lnTo>
                <a:close/>
              </a:path>
              <a:path w="1367154" h="76200">
                <a:moveTo>
                  <a:pt x="1222248" y="76200"/>
                </a:moveTo>
                <a:lnTo>
                  <a:pt x="1211580" y="65532"/>
                </a:lnTo>
                <a:lnTo>
                  <a:pt x="1278636" y="0"/>
                </a:lnTo>
                <a:lnTo>
                  <a:pt x="1287780" y="9144"/>
                </a:lnTo>
                <a:lnTo>
                  <a:pt x="1222248" y="76200"/>
                </a:lnTo>
                <a:close/>
              </a:path>
              <a:path w="1367154" h="76200">
                <a:moveTo>
                  <a:pt x="1261872" y="76200"/>
                </a:moveTo>
                <a:lnTo>
                  <a:pt x="1251204" y="65532"/>
                </a:lnTo>
                <a:lnTo>
                  <a:pt x="1318260" y="0"/>
                </a:lnTo>
                <a:lnTo>
                  <a:pt x="1327404" y="9144"/>
                </a:lnTo>
                <a:lnTo>
                  <a:pt x="1261872" y="76200"/>
                </a:lnTo>
                <a:close/>
              </a:path>
              <a:path w="1367154" h="76200">
                <a:moveTo>
                  <a:pt x="1299972" y="76200"/>
                </a:moveTo>
                <a:lnTo>
                  <a:pt x="1290828" y="65532"/>
                </a:lnTo>
                <a:lnTo>
                  <a:pt x="1356360" y="0"/>
                </a:lnTo>
                <a:lnTo>
                  <a:pt x="1367028" y="9144"/>
                </a:lnTo>
                <a:lnTo>
                  <a:pt x="1299972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5952744" y="6777228"/>
            <a:ext cx="1384300" cy="76200"/>
          </a:xfrm>
          <a:custGeom>
            <a:avLst/>
            <a:gdLst/>
            <a:ahLst/>
            <a:cxnLst/>
            <a:rect l="l" t="t" r="r" b="b"/>
            <a:pathLst>
              <a:path w="1384300" h="76200">
                <a:moveTo>
                  <a:pt x="10668" y="76200"/>
                </a:moveTo>
                <a:lnTo>
                  <a:pt x="0" y="65532"/>
                </a:lnTo>
                <a:lnTo>
                  <a:pt x="67056" y="0"/>
                </a:lnTo>
                <a:lnTo>
                  <a:pt x="76200" y="9144"/>
                </a:lnTo>
                <a:lnTo>
                  <a:pt x="10668" y="76200"/>
                </a:lnTo>
                <a:close/>
              </a:path>
              <a:path w="1384300" h="76200">
                <a:moveTo>
                  <a:pt x="48768" y="76200"/>
                </a:moveTo>
                <a:lnTo>
                  <a:pt x="39624" y="65532"/>
                </a:lnTo>
                <a:lnTo>
                  <a:pt x="105156" y="0"/>
                </a:lnTo>
                <a:lnTo>
                  <a:pt x="115824" y="9144"/>
                </a:lnTo>
                <a:lnTo>
                  <a:pt x="48768" y="76200"/>
                </a:lnTo>
                <a:close/>
              </a:path>
              <a:path w="1384300" h="76200">
                <a:moveTo>
                  <a:pt x="86868" y="76200"/>
                </a:moveTo>
                <a:lnTo>
                  <a:pt x="77724" y="65532"/>
                </a:lnTo>
                <a:lnTo>
                  <a:pt x="143256" y="0"/>
                </a:lnTo>
                <a:lnTo>
                  <a:pt x="153924" y="9144"/>
                </a:lnTo>
                <a:lnTo>
                  <a:pt x="86868" y="76200"/>
                </a:lnTo>
                <a:close/>
              </a:path>
              <a:path w="1384300" h="76200">
                <a:moveTo>
                  <a:pt x="126492" y="76200"/>
                </a:moveTo>
                <a:lnTo>
                  <a:pt x="115824" y="65532"/>
                </a:lnTo>
                <a:lnTo>
                  <a:pt x="181356" y="0"/>
                </a:lnTo>
                <a:lnTo>
                  <a:pt x="192024" y="9144"/>
                </a:lnTo>
                <a:lnTo>
                  <a:pt x="126492" y="76200"/>
                </a:lnTo>
                <a:close/>
              </a:path>
              <a:path w="1384300" h="76200">
                <a:moveTo>
                  <a:pt x="164592" y="76200"/>
                </a:moveTo>
                <a:lnTo>
                  <a:pt x="153924" y="65532"/>
                </a:lnTo>
                <a:lnTo>
                  <a:pt x="220980" y="0"/>
                </a:lnTo>
                <a:lnTo>
                  <a:pt x="230124" y="9144"/>
                </a:lnTo>
                <a:lnTo>
                  <a:pt x="164592" y="76200"/>
                </a:lnTo>
                <a:close/>
              </a:path>
              <a:path w="1384300" h="76200">
                <a:moveTo>
                  <a:pt x="202692" y="76200"/>
                </a:moveTo>
                <a:lnTo>
                  <a:pt x="192024" y="65532"/>
                </a:lnTo>
                <a:lnTo>
                  <a:pt x="259080" y="0"/>
                </a:lnTo>
                <a:lnTo>
                  <a:pt x="268224" y="9144"/>
                </a:lnTo>
                <a:lnTo>
                  <a:pt x="202692" y="76200"/>
                </a:lnTo>
                <a:close/>
              </a:path>
              <a:path w="1384300" h="76200">
                <a:moveTo>
                  <a:pt x="240792" y="76200"/>
                </a:moveTo>
                <a:lnTo>
                  <a:pt x="231648" y="65532"/>
                </a:lnTo>
                <a:lnTo>
                  <a:pt x="297180" y="0"/>
                </a:lnTo>
                <a:lnTo>
                  <a:pt x="307848" y="9144"/>
                </a:lnTo>
                <a:lnTo>
                  <a:pt x="240792" y="76200"/>
                </a:lnTo>
                <a:close/>
              </a:path>
              <a:path w="1384300" h="76200">
                <a:moveTo>
                  <a:pt x="280416" y="76200"/>
                </a:moveTo>
                <a:lnTo>
                  <a:pt x="269748" y="65532"/>
                </a:lnTo>
                <a:lnTo>
                  <a:pt x="335280" y="0"/>
                </a:lnTo>
                <a:lnTo>
                  <a:pt x="345948" y="9144"/>
                </a:lnTo>
                <a:lnTo>
                  <a:pt x="280416" y="76200"/>
                </a:lnTo>
                <a:close/>
              </a:path>
              <a:path w="1384300" h="76200">
                <a:moveTo>
                  <a:pt x="318516" y="76200"/>
                </a:moveTo>
                <a:lnTo>
                  <a:pt x="307848" y="65532"/>
                </a:lnTo>
                <a:lnTo>
                  <a:pt x="374904" y="0"/>
                </a:lnTo>
                <a:lnTo>
                  <a:pt x="384048" y="9144"/>
                </a:lnTo>
                <a:lnTo>
                  <a:pt x="318516" y="76200"/>
                </a:lnTo>
                <a:close/>
              </a:path>
              <a:path w="1384300" h="76200">
                <a:moveTo>
                  <a:pt x="356616" y="76200"/>
                </a:moveTo>
                <a:lnTo>
                  <a:pt x="345948" y="65532"/>
                </a:lnTo>
                <a:lnTo>
                  <a:pt x="413004" y="0"/>
                </a:lnTo>
                <a:lnTo>
                  <a:pt x="422148" y="9144"/>
                </a:lnTo>
                <a:lnTo>
                  <a:pt x="356616" y="76200"/>
                </a:lnTo>
                <a:close/>
              </a:path>
              <a:path w="1384300" h="76200">
                <a:moveTo>
                  <a:pt x="394716" y="76200"/>
                </a:moveTo>
                <a:lnTo>
                  <a:pt x="385572" y="65532"/>
                </a:lnTo>
                <a:lnTo>
                  <a:pt x="451104" y="0"/>
                </a:lnTo>
                <a:lnTo>
                  <a:pt x="461772" y="9144"/>
                </a:lnTo>
                <a:lnTo>
                  <a:pt x="394716" y="76200"/>
                </a:lnTo>
                <a:close/>
              </a:path>
              <a:path w="1384300" h="76200">
                <a:moveTo>
                  <a:pt x="432816" y="76200"/>
                </a:moveTo>
                <a:lnTo>
                  <a:pt x="423672" y="65532"/>
                </a:lnTo>
                <a:lnTo>
                  <a:pt x="489204" y="0"/>
                </a:lnTo>
                <a:lnTo>
                  <a:pt x="499872" y="9144"/>
                </a:lnTo>
                <a:lnTo>
                  <a:pt x="432816" y="76200"/>
                </a:lnTo>
                <a:close/>
              </a:path>
              <a:path w="1384300" h="76200">
                <a:moveTo>
                  <a:pt x="472440" y="76200"/>
                </a:moveTo>
                <a:lnTo>
                  <a:pt x="461772" y="65532"/>
                </a:lnTo>
                <a:lnTo>
                  <a:pt x="527304" y="0"/>
                </a:lnTo>
                <a:lnTo>
                  <a:pt x="537972" y="9144"/>
                </a:lnTo>
                <a:lnTo>
                  <a:pt x="472440" y="76200"/>
                </a:lnTo>
                <a:close/>
              </a:path>
              <a:path w="1384300" h="76200">
                <a:moveTo>
                  <a:pt x="510540" y="76200"/>
                </a:moveTo>
                <a:lnTo>
                  <a:pt x="499872" y="65532"/>
                </a:lnTo>
                <a:lnTo>
                  <a:pt x="566928" y="0"/>
                </a:lnTo>
                <a:lnTo>
                  <a:pt x="576072" y="9144"/>
                </a:lnTo>
                <a:lnTo>
                  <a:pt x="510540" y="76200"/>
                </a:lnTo>
                <a:close/>
              </a:path>
              <a:path w="1384300" h="76200">
                <a:moveTo>
                  <a:pt x="548640" y="76200"/>
                </a:moveTo>
                <a:lnTo>
                  <a:pt x="537972" y="65532"/>
                </a:lnTo>
                <a:lnTo>
                  <a:pt x="605028" y="0"/>
                </a:lnTo>
                <a:lnTo>
                  <a:pt x="614172" y="9144"/>
                </a:lnTo>
                <a:lnTo>
                  <a:pt x="548640" y="76200"/>
                </a:lnTo>
                <a:close/>
              </a:path>
              <a:path w="1384300" h="76200">
                <a:moveTo>
                  <a:pt x="586740" y="76200"/>
                </a:moveTo>
                <a:lnTo>
                  <a:pt x="577596" y="65532"/>
                </a:lnTo>
                <a:lnTo>
                  <a:pt x="643128" y="0"/>
                </a:lnTo>
                <a:lnTo>
                  <a:pt x="653796" y="9144"/>
                </a:lnTo>
                <a:lnTo>
                  <a:pt x="586740" y="76200"/>
                </a:lnTo>
                <a:close/>
              </a:path>
              <a:path w="1384300" h="76200">
                <a:moveTo>
                  <a:pt x="624840" y="76200"/>
                </a:moveTo>
                <a:lnTo>
                  <a:pt x="615696" y="65532"/>
                </a:lnTo>
                <a:lnTo>
                  <a:pt x="681228" y="0"/>
                </a:lnTo>
                <a:lnTo>
                  <a:pt x="691896" y="9144"/>
                </a:lnTo>
                <a:lnTo>
                  <a:pt x="624840" y="76200"/>
                </a:lnTo>
                <a:close/>
              </a:path>
              <a:path w="1384300" h="76200">
                <a:moveTo>
                  <a:pt x="664464" y="76200"/>
                </a:moveTo>
                <a:lnTo>
                  <a:pt x="653796" y="65532"/>
                </a:lnTo>
                <a:lnTo>
                  <a:pt x="719328" y="0"/>
                </a:lnTo>
                <a:lnTo>
                  <a:pt x="729996" y="9144"/>
                </a:lnTo>
                <a:lnTo>
                  <a:pt x="664464" y="76200"/>
                </a:lnTo>
                <a:close/>
              </a:path>
              <a:path w="1384300" h="76200">
                <a:moveTo>
                  <a:pt x="702564" y="76200"/>
                </a:moveTo>
                <a:lnTo>
                  <a:pt x="691896" y="65532"/>
                </a:lnTo>
                <a:lnTo>
                  <a:pt x="758952" y="0"/>
                </a:lnTo>
                <a:lnTo>
                  <a:pt x="768096" y="9144"/>
                </a:lnTo>
                <a:lnTo>
                  <a:pt x="702564" y="76200"/>
                </a:lnTo>
                <a:close/>
              </a:path>
              <a:path w="1384300" h="76200">
                <a:moveTo>
                  <a:pt x="740664" y="76200"/>
                </a:moveTo>
                <a:lnTo>
                  <a:pt x="731520" y="65532"/>
                </a:lnTo>
                <a:lnTo>
                  <a:pt x="797052" y="0"/>
                </a:lnTo>
                <a:lnTo>
                  <a:pt x="807720" y="9144"/>
                </a:lnTo>
                <a:lnTo>
                  <a:pt x="740664" y="76200"/>
                </a:lnTo>
                <a:close/>
              </a:path>
              <a:path w="1384300" h="76200">
                <a:moveTo>
                  <a:pt x="778764" y="76200"/>
                </a:moveTo>
                <a:lnTo>
                  <a:pt x="769620" y="65532"/>
                </a:lnTo>
                <a:lnTo>
                  <a:pt x="835152" y="0"/>
                </a:lnTo>
                <a:lnTo>
                  <a:pt x="845820" y="9144"/>
                </a:lnTo>
                <a:lnTo>
                  <a:pt x="778764" y="76200"/>
                </a:lnTo>
                <a:close/>
              </a:path>
              <a:path w="1384300" h="76200">
                <a:moveTo>
                  <a:pt x="818388" y="76200"/>
                </a:moveTo>
                <a:lnTo>
                  <a:pt x="807720" y="65532"/>
                </a:lnTo>
                <a:lnTo>
                  <a:pt x="873252" y="0"/>
                </a:lnTo>
                <a:lnTo>
                  <a:pt x="883920" y="9144"/>
                </a:lnTo>
                <a:lnTo>
                  <a:pt x="818388" y="76200"/>
                </a:lnTo>
                <a:close/>
              </a:path>
              <a:path w="1384300" h="76200">
                <a:moveTo>
                  <a:pt x="856488" y="76200"/>
                </a:moveTo>
                <a:lnTo>
                  <a:pt x="845820" y="65532"/>
                </a:lnTo>
                <a:lnTo>
                  <a:pt x="912876" y="0"/>
                </a:lnTo>
                <a:lnTo>
                  <a:pt x="922020" y="9144"/>
                </a:lnTo>
                <a:lnTo>
                  <a:pt x="856488" y="76200"/>
                </a:lnTo>
                <a:close/>
              </a:path>
              <a:path w="1384300" h="76200">
                <a:moveTo>
                  <a:pt x="894588" y="76200"/>
                </a:moveTo>
                <a:lnTo>
                  <a:pt x="883920" y="65532"/>
                </a:lnTo>
                <a:lnTo>
                  <a:pt x="950976" y="0"/>
                </a:lnTo>
                <a:lnTo>
                  <a:pt x="960120" y="9144"/>
                </a:lnTo>
                <a:lnTo>
                  <a:pt x="894588" y="76200"/>
                </a:lnTo>
                <a:close/>
              </a:path>
              <a:path w="1384300" h="76200">
                <a:moveTo>
                  <a:pt x="932688" y="76200"/>
                </a:moveTo>
                <a:lnTo>
                  <a:pt x="923544" y="65532"/>
                </a:lnTo>
                <a:lnTo>
                  <a:pt x="989076" y="0"/>
                </a:lnTo>
                <a:lnTo>
                  <a:pt x="999744" y="9144"/>
                </a:lnTo>
                <a:lnTo>
                  <a:pt x="932688" y="76200"/>
                </a:lnTo>
                <a:close/>
              </a:path>
              <a:path w="1384300" h="76200">
                <a:moveTo>
                  <a:pt x="970788" y="76200"/>
                </a:moveTo>
                <a:lnTo>
                  <a:pt x="961644" y="65532"/>
                </a:lnTo>
                <a:lnTo>
                  <a:pt x="1027176" y="0"/>
                </a:lnTo>
                <a:lnTo>
                  <a:pt x="1037844" y="9144"/>
                </a:lnTo>
                <a:lnTo>
                  <a:pt x="970788" y="76200"/>
                </a:lnTo>
                <a:close/>
              </a:path>
              <a:path w="1384300" h="76200">
                <a:moveTo>
                  <a:pt x="1010412" y="76200"/>
                </a:moveTo>
                <a:lnTo>
                  <a:pt x="999744" y="65532"/>
                </a:lnTo>
                <a:lnTo>
                  <a:pt x="1065276" y="0"/>
                </a:lnTo>
                <a:lnTo>
                  <a:pt x="1075944" y="9144"/>
                </a:lnTo>
                <a:lnTo>
                  <a:pt x="1010412" y="76200"/>
                </a:lnTo>
                <a:close/>
              </a:path>
              <a:path w="1384300" h="76200">
                <a:moveTo>
                  <a:pt x="1048512" y="76200"/>
                </a:moveTo>
                <a:lnTo>
                  <a:pt x="1037844" y="65532"/>
                </a:lnTo>
                <a:lnTo>
                  <a:pt x="1104900" y="0"/>
                </a:lnTo>
                <a:lnTo>
                  <a:pt x="1114044" y="9144"/>
                </a:lnTo>
                <a:lnTo>
                  <a:pt x="1048512" y="76200"/>
                </a:lnTo>
                <a:close/>
              </a:path>
              <a:path w="1384300" h="76200">
                <a:moveTo>
                  <a:pt x="1086612" y="76200"/>
                </a:moveTo>
                <a:lnTo>
                  <a:pt x="1077468" y="65532"/>
                </a:lnTo>
                <a:lnTo>
                  <a:pt x="1143000" y="0"/>
                </a:lnTo>
                <a:lnTo>
                  <a:pt x="1153668" y="9144"/>
                </a:lnTo>
                <a:lnTo>
                  <a:pt x="1086612" y="76200"/>
                </a:lnTo>
                <a:close/>
              </a:path>
              <a:path w="1384300" h="76200">
                <a:moveTo>
                  <a:pt x="1124712" y="76200"/>
                </a:moveTo>
                <a:lnTo>
                  <a:pt x="1115568" y="65532"/>
                </a:lnTo>
                <a:lnTo>
                  <a:pt x="1181100" y="0"/>
                </a:lnTo>
                <a:lnTo>
                  <a:pt x="1191768" y="9144"/>
                </a:lnTo>
                <a:lnTo>
                  <a:pt x="1124712" y="76200"/>
                </a:lnTo>
                <a:close/>
              </a:path>
              <a:path w="1384300" h="76200">
                <a:moveTo>
                  <a:pt x="1164336" y="76200"/>
                </a:moveTo>
                <a:lnTo>
                  <a:pt x="1153668" y="65532"/>
                </a:lnTo>
                <a:lnTo>
                  <a:pt x="1219200" y="0"/>
                </a:lnTo>
                <a:lnTo>
                  <a:pt x="1229868" y="9144"/>
                </a:lnTo>
                <a:lnTo>
                  <a:pt x="1164336" y="76200"/>
                </a:lnTo>
                <a:close/>
              </a:path>
              <a:path w="1384300" h="76200">
                <a:moveTo>
                  <a:pt x="1202436" y="76200"/>
                </a:moveTo>
                <a:lnTo>
                  <a:pt x="1191768" y="65532"/>
                </a:lnTo>
                <a:lnTo>
                  <a:pt x="1258824" y="0"/>
                </a:lnTo>
                <a:lnTo>
                  <a:pt x="1267968" y="9144"/>
                </a:lnTo>
                <a:lnTo>
                  <a:pt x="1202436" y="76200"/>
                </a:lnTo>
                <a:close/>
              </a:path>
              <a:path w="1384300" h="76200">
                <a:moveTo>
                  <a:pt x="1240536" y="76200"/>
                </a:moveTo>
                <a:lnTo>
                  <a:pt x="1229868" y="65532"/>
                </a:lnTo>
                <a:lnTo>
                  <a:pt x="1296924" y="0"/>
                </a:lnTo>
                <a:lnTo>
                  <a:pt x="1306068" y="9144"/>
                </a:lnTo>
                <a:lnTo>
                  <a:pt x="1240536" y="76200"/>
                </a:lnTo>
                <a:close/>
              </a:path>
              <a:path w="1384300" h="76200">
                <a:moveTo>
                  <a:pt x="1278636" y="76200"/>
                </a:moveTo>
                <a:lnTo>
                  <a:pt x="1269492" y="65532"/>
                </a:lnTo>
                <a:lnTo>
                  <a:pt x="1335024" y="0"/>
                </a:lnTo>
                <a:lnTo>
                  <a:pt x="1345692" y="9144"/>
                </a:lnTo>
                <a:lnTo>
                  <a:pt x="1278636" y="76200"/>
                </a:lnTo>
                <a:close/>
              </a:path>
              <a:path w="1384300" h="76200">
                <a:moveTo>
                  <a:pt x="1316736" y="76200"/>
                </a:moveTo>
                <a:lnTo>
                  <a:pt x="1307592" y="65532"/>
                </a:lnTo>
                <a:lnTo>
                  <a:pt x="1373124" y="0"/>
                </a:lnTo>
                <a:lnTo>
                  <a:pt x="1383792" y="9144"/>
                </a:lnTo>
                <a:lnTo>
                  <a:pt x="1316736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2343911" y="3976115"/>
            <a:ext cx="1384300" cy="76200"/>
          </a:xfrm>
          <a:custGeom>
            <a:avLst/>
            <a:gdLst/>
            <a:ahLst/>
            <a:cxnLst/>
            <a:rect l="l" t="t" r="r" b="b"/>
            <a:pathLst>
              <a:path w="1384300" h="76200">
                <a:moveTo>
                  <a:pt x="9144" y="76200"/>
                </a:moveTo>
                <a:lnTo>
                  <a:pt x="0" y="67056"/>
                </a:lnTo>
                <a:lnTo>
                  <a:pt x="65532" y="0"/>
                </a:lnTo>
                <a:lnTo>
                  <a:pt x="76200" y="10668"/>
                </a:lnTo>
                <a:lnTo>
                  <a:pt x="9144" y="76200"/>
                </a:lnTo>
                <a:close/>
              </a:path>
              <a:path w="1384300" h="76200">
                <a:moveTo>
                  <a:pt x="48768" y="76200"/>
                </a:moveTo>
                <a:lnTo>
                  <a:pt x="38100" y="67056"/>
                </a:lnTo>
                <a:lnTo>
                  <a:pt x="103632" y="0"/>
                </a:lnTo>
                <a:lnTo>
                  <a:pt x="114300" y="10668"/>
                </a:lnTo>
                <a:lnTo>
                  <a:pt x="48768" y="76200"/>
                </a:lnTo>
                <a:close/>
              </a:path>
              <a:path w="1384300" h="76200">
                <a:moveTo>
                  <a:pt x="86868" y="76200"/>
                </a:moveTo>
                <a:lnTo>
                  <a:pt x="76200" y="67056"/>
                </a:lnTo>
                <a:lnTo>
                  <a:pt x="143256" y="0"/>
                </a:lnTo>
                <a:lnTo>
                  <a:pt x="152400" y="10668"/>
                </a:lnTo>
                <a:lnTo>
                  <a:pt x="86868" y="76200"/>
                </a:lnTo>
                <a:close/>
              </a:path>
              <a:path w="1384300" h="76200">
                <a:moveTo>
                  <a:pt x="124968" y="76200"/>
                </a:moveTo>
                <a:lnTo>
                  <a:pt x="114300" y="67056"/>
                </a:lnTo>
                <a:lnTo>
                  <a:pt x="181356" y="0"/>
                </a:lnTo>
                <a:lnTo>
                  <a:pt x="190500" y="10668"/>
                </a:lnTo>
                <a:lnTo>
                  <a:pt x="124968" y="76200"/>
                </a:lnTo>
                <a:close/>
              </a:path>
              <a:path w="1384300" h="76200">
                <a:moveTo>
                  <a:pt x="163068" y="76200"/>
                </a:moveTo>
                <a:lnTo>
                  <a:pt x="153924" y="67056"/>
                </a:lnTo>
                <a:lnTo>
                  <a:pt x="219456" y="0"/>
                </a:lnTo>
                <a:lnTo>
                  <a:pt x="230124" y="10668"/>
                </a:lnTo>
                <a:lnTo>
                  <a:pt x="163068" y="76200"/>
                </a:lnTo>
                <a:close/>
              </a:path>
              <a:path w="1384300" h="76200">
                <a:moveTo>
                  <a:pt x="202692" y="76200"/>
                </a:moveTo>
                <a:lnTo>
                  <a:pt x="192024" y="67056"/>
                </a:lnTo>
                <a:lnTo>
                  <a:pt x="257556" y="0"/>
                </a:lnTo>
                <a:lnTo>
                  <a:pt x="268224" y="10668"/>
                </a:lnTo>
                <a:lnTo>
                  <a:pt x="202692" y="76200"/>
                </a:lnTo>
                <a:close/>
              </a:path>
              <a:path w="1384300" h="76200">
                <a:moveTo>
                  <a:pt x="240792" y="76200"/>
                </a:moveTo>
                <a:lnTo>
                  <a:pt x="230124" y="67056"/>
                </a:lnTo>
                <a:lnTo>
                  <a:pt x="297180" y="0"/>
                </a:lnTo>
                <a:lnTo>
                  <a:pt x="306324" y="10668"/>
                </a:lnTo>
                <a:lnTo>
                  <a:pt x="240792" y="76200"/>
                </a:lnTo>
                <a:close/>
              </a:path>
              <a:path w="1384300" h="76200">
                <a:moveTo>
                  <a:pt x="278892" y="76200"/>
                </a:moveTo>
                <a:lnTo>
                  <a:pt x="268224" y="67056"/>
                </a:lnTo>
                <a:lnTo>
                  <a:pt x="335280" y="0"/>
                </a:lnTo>
                <a:lnTo>
                  <a:pt x="344424" y="10668"/>
                </a:lnTo>
                <a:lnTo>
                  <a:pt x="278892" y="76200"/>
                </a:lnTo>
                <a:close/>
              </a:path>
              <a:path w="1384300" h="76200">
                <a:moveTo>
                  <a:pt x="316992" y="76200"/>
                </a:moveTo>
                <a:lnTo>
                  <a:pt x="307848" y="67056"/>
                </a:lnTo>
                <a:lnTo>
                  <a:pt x="373380" y="0"/>
                </a:lnTo>
                <a:lnTo>
                  <a:pt x="384048" y="10668"/>
                </a:lnTo>
                <a:lnTo>
                  <a:pt x="316992" y="76200"/>
                </a:lnTo>
                <a:close/>
              </a:path>
              <a:path w="1384300" h="76200">
                <a:moveTo>
                  <a:pt x="355092" y="76200"/>
                </a:moveTo>
                <a:lnTo>
                  <a:pt x="345948" y="67056"/>
                </a:lnTo>
                <a:lnTo>
                  <a:pt x="411480" y="0"/>
                </a:lnTo>
                <a:lnTo>
                  <a:pt x="422148" y="10668"/>
                </a:lnTo>
                <a:lnTo>
                  <a:pt x="355092" y="76200"/>
                </a:lnTo>
                <a:close/>
              </a:path>
              <a:path w="1384300" h="76200">
                <a:moveTo>
                  <a:pt x="394716" y="76200"/>
                </a:moveTo>
                <a:lnTo>
                  <a:pt x="384048" y="67056"/>
                </a:lnTo>
                <a:lnTo>
                  <a:pt x="451104" y="0"/>
                </a:lnTo>
                <a:lnTo>
                  <a:pt x="460248" y="10668"/>
                </a:lnTo>
                <a:lnTo>
                  <a:pt x="394716" y="76200"/>
                </a:lnTo>
                <a:close/>
              </a:path>
              <a:path w="1384300" h="76200">
                <a:moveTo>
                  <a:pt x="432816" y="76200"/>
                </a:moveTo>
                <a:lnTo>
                  <a:pt x="422148" y="67056"/>
                </a:lnTo>
                <a:lnTo>
                  <a:pt x="489204" y="0"/>
                </a:lnTo>
                <a:lnTo>
                  <a:pt x="498348" y="10668"/>
                </a:lnTo>
                <a:lnTo>
                  <a:pt x="432816" y="76200"/>
                </a:lnTo>
                <a:close/>
              </a:path>
              <a:path w="1384300" h="76200">
                <a:moveTo>
                  <a:pt x="470916" y="76200"/>
                </a:moveTo>
                <a:lnTo>
                  <a:pt x="461772" y="67056"/>
                </a:lnTo>
                <a:lnTo>
                  <a:pt x="527304" y="0"/>
                </a:lnTo>
                <a:lnTo>
                  <a:pt x="537972" y="10668"/>
                </a:lnTo>
                <a:lnTo>
                  <a:pt x="470916" y="76200"/>
                </a:lnTo>
                <a:close/>
              </a:path>
              <a:path w="1384300" h="76200">
                <a:moveTo>
                  <a:pt x="509016" y="76200"/>
                </a:moveTo>
                <a:lnTo>
                  <a:pt x="499872" y="67056"/>
                </a:lnTo>
                <a:lnTo>
                  <a:pt x="565404" y="0"/>
                </a:lnTo>
                <a:lnTo>
                  <a:pt x="576072" y="10668"/>
                </a:lnTo>
                <a:lnTo>
                  <a:pt x="509016" y="76200"/>
                </a:lnTo>
                <a:close/>
              </a:path>
              <a:path w="1384300" h="76200">
                <a:moveTo>
                  <a:pt x="548640" y="76200"/>
                </a:moveTo>
                <a:lnTo>
                  <a:pt x="537972" y="67056"/>
                </a:lnTo>
                <a:lnTo>
                  <a:pt x="603504" y="0"/>
                </a:lnTo>
                <a:lnTo>
                  <a:pt x="614172" y="10668"/>
                </a:lnTo>
                <a:lnTo>
                  <a:pt x="548640" y="76200"/>
                </a:lnTo>
                <a:close/>
              </a:path>
              <a:path w="1384300" h="76200">
                <a:moveTo>
                  <a:pt x="586740" y="76200"/>
                </a:moveTo>
                <a:lnTo>
                  <a:pt x="576072" y="67056"/>
                </a:lnTo>
                <a:lnTo>
                  <a:pt x="643128" y="0"/>
                </a:lnTo>
                <a:lnTo>
                  <a:pt x="652272" y="10668"/>
                </a:lnTo>
                <a:lnTo>
                  <a:pt x="586740" y="76200"/>
                </a:lnTo>
                <a:close/>
              </a:path>
              <a:path w="1384300" h="76200">
                <a:moveTo>
                  <a:pt x="624840" y="76200"/>
                </a:moveTo>
                <a:lnTo>
                  <a:pt x="615696" y="67056"/>
                </a:lnTo>
                <a:lnTo>
                  <a:pt x="681228" y="0"/>
                </a:lnTo>
                <a:lnTo>
                  <a:pt x="691896" y="10668"/>
                </a:lnTo>
                <a:lnTo>
                  <a:pt x="624840" y="76200"/>
                </a:lnTo>
                <a:close/>
              </a:path>
              <a:path w="1384300" h="76200">
                <a:moveTo>
                  <a:pt x="662940" y="76200"/>
                </a:moveTo>
                <a:lnTo>
                  <a:pt x="653796" y="67056"/>
                </a:lnTo>
                <a:lnTo>
                  <a:pt x="719328" y="0"/>
                </a:lnTo>
                <a:lnTo>
                  <a:pt x="729996" y="10668"/>
                </a:lnTo>
                <a:lnTo>
                  <a:pt x="662940" y="76200"/>
                </a:lnTo>
                <a:close/>
              </a:path>
              <a:path w="1384300" h="76200">
                <a:moveTo>
                  <a:pt x="702564" y="76200"/>
                </a:moveTo>
                <a:lnTo>
                  <a:pt x="691896" y="67056"/>
                </a:lnTo>
                <a:lnTo>
                  <a:pt x="757428" y="0"/>
                </a:lnTo>
                <a:lnTo>
                  <a:pt x="768096" y="10668"/>
                </a:lnTo>
                <a:lnTo>
                  <a:pt x="702564" y="76200"/>
                </a:lnTo>
                <a:close/>
              </a:path>
              <a:path w="1384300" h="76200">
                <a:moveTo>
                  <a:pt x="740664" y="76200"/>
                </a:moveTo>
                <a:lnTo>
                  <a:pt x="729996" y="67056"/>
                </a:lnTo>
                <a:lnTo>
                  <a:pt x="797052" y="0"/>
                </a:lnTo>
                <a:lnTo>
                  <a:pt x="806196" y="10668"/>
                </a:lnTo>
                <a:lnTo>
                  <a:pt x="740664" y="76200"/>
                </a:lnTo>
                <a:close/>
              </a:path>
              <a:path w="1384300" h="76200">
                <a:moveTo>
                  <a:pt x="778764" y="76200"/>
                </a:moveTo>
                <a:lnTo>
                  <a:pt x="769620" y="67056"/>
                </a:lnTo>
                <a:lnTo>
                  <a:pt x="835152" y="0"/>
                </a:lnTo>
                <a:lnTo>
                  <a:pt x="845820" y="10668"/>
                </a:lnTo>
                <a:lnTo>
                  <a:pt x="778764" y="76200"/>
                </a:lnTo>
                <a:close/>
              </a:path>
              <a:path w="1384300" h="76200">
                <a:moveTo>
                  <a:pt x="816864" y="76200"/>
                </a:moveTo>
                <a:lnTo>
                  <a:pt x="807720" y="67056"/>
                </a:lnTo>
                <a:lnTo>
                  <a:pt x="873252" y="0"/>
                </a:lnTo>
                <a:lnTo>
                  <a:pt x="883920" y="10668"/>
                </a:lnTo>
                <a:lnTo>
                  <a:pt x="816864" y="76200"/>
                </a:lnTo>
                <a:close/>
              </a:path>
              <a:path w="1384300" h="76200">
                <a:moveTo>
                  <a:pt x="856488" y="76200"/>
                </a:moveTo>
                <a:lnTo>
                  <a:pt x="845820" y="67056"/>
                </a:lnTo>
                <a:lnTo>
                  <a:pt x="911352" y="0"/>
                </a:lnTo>
                <a:lnTo>
                  <a:pt x="922020" y="10668"/>
                </a:lnTo>
                <a:lnTo>
                  <a:pt x="856488" y="76200"/>
                </a:lnTo>
                <a:close/>
              </a:path>
              <a:path w="1384300" h="76200">
                <a:moveTo>
                  <a:pt x="894588" y="76200"/>
                </a:moveTo>
                <a:lnTo>
                  <a:pt x="883920" y="67056"/>
                </a:lnTo>
                <a:lnTo>
                  <a:pt x="950976" y="0"/>
                </a:lnTo>
                <a:lnTo>
                  <a:pt x="960120" y="10668"/>
                </a:lnTo>
                <a:lnTo>
                  <a:pt x="894588" y="76200"/>
                </a:lnTo>
                <a:close/>
              </a:path>
              <a:path w="1384300" h="76200">
                <a:moveTo>
                  <a:pt x="932688" y="76200"/>
                </a:moveTo>
                <a:lnTo>
                  <a:pt x="923544" y="67056"/>
                </a:lnTo>
                <a:lnTo>
                  <a:pt x="989076" y="0"/>
                </a:lnTo>
                <a:lnTo>
                  <a:pt x="999744" y="10668"/>
                </a:lnTo>
                <a:lnTo>
                  <a:pt x="932688" y="76200"/>
                </a:lnTo>
                <a:close/>
              </a:path>
              <a:path w="1384300" h="76200">
                <a:moveTo>
                  <a:pt x="970788" y="76200"/>
                </a:moveTo>
                <a:lnTo>
                  <a:pt x="961644" y="67056"/>
                </a:lnTo>
                <a:lnTo>
                  <a:pt x="1027176" y="0"/>
                </a:lnTo>
                <a:lnTo>
                  <a:pt x="1037844" y="10668"/>
                </a:lnTo>
                <a:lnTo>
                  <a:pt x="970788" y="76200"/>
                </a:lnTo>
                <a:close/>
              </a:path>
              <a:path w="1384300" h="76200">
                <a:moveTo>
                  <a:pt x="1010412" y="76200"/>
                </a:moveTo>
                <a:lnTo>
                  <a:pt x="999744" y="67056"/>
                </a:lnTo>
                <a:lnTo>
                  <a:pt x="1065276" y="0"/>
                </a:lnTo>
                <a:lnTo>
                  <a:pt x="1075944" y="10668"/>
                </a:lnTo>
                <a:lnTo>
                  <a:pt x="1010412" y="76200"/>
                </a:lnTo>
                <a:close/>
              </a:path>
              <a:path w="1384300" h="76200">
                <a:moveTo>
                  <a:pt x="1048512" y="76200"/>
                </a:moveTo>
                <a:lnTo>
                  <a:pt x="1037844" y="67056"/>
                </a:lnTo>
                <a:lnTo>
                  <a:pt x="1104900" y="0"/>
                </a:lnTo>
                <a:lnTo>
                  <a:pt x="1114044" y="10668"/>
                </a:lnTo>
                <a:lnTo>
                  <a:pt x="1048512" y="76200"/>
                </a:lnTo>
                <a:close/>
              </a:path>
              <a:path w="1384300" h="76200">
                <a:moveTo>
                  <a:pt x="1086612" y="76200"/>
                </a:moveTo>
                <a:lnTo>
                  <a:pt x="1077468" y="67056"/>
                </a:lnTo>
                <a:lnTo>
                  <a:pt x="1143000" y="0"/>
                </a:lnTo>
                <a:lnTo>
                  <a:pt x="1153668" y="10668"/>
                </a:lnTo>
                <a:lnTo>
                  <a:pt x="1086612" y="76200"/>
                </a:lnTo>
                <a:close/>
              </a:path>
              <a:path w="1384300" h="76200">
                <a:moveTo>
                  <a:pt x="1124712" y="76200"/>
                </a:moveTo>
                <a:lnTo>
                  <a:pt x="1115568" y="67056"/>
                </a:lnTo>
                <a:lnTo>
                  <a:pt x="1181100" y="0"/>
                </a:lnTo>
                <a:lnTo>
                  <a:pt x="1191768" y="10668"/>
                </a:lnTo>
                <a:lnTo>
                  <a:pt x="1124712" y="76200"/>
                </a:lnTo>
                <a:close/>
              </a:path>
              <a:path w="1384300" h="76200">
                <a:moveTo>
                  <a:pt x="1164336" y="76200"/>
                </a:moveTo>
                <a:lnTo>
                  <a:pt x="1153668" y="67056"/>
                </a:lnTo>
                <a:lnTo>
                  <a:pt x="1219200" y="0"/>
                </a:lnTo>
                <a:lnTo>
                  <a:pt x="1229868" y="10668"/>
                </a:lnTo>
                <a:lnTo>
                  <a:pt x="1164336" y="76200"/>
                </a:lnTo>
                <a:close/>
              </a:path>
              <a:path w="1384300" h="76200">
                <a:moveTo>
                  <a:pt x="1202436" y="76200"/>
                </a:moveTo>
                <a:lnTo>
                  <a:pt x="1191768" y="67056"/>
                </a:lnTo>
                <a:lnTo>
                  <a:pt x="1258824" y="0"/>
                </a:lnTo>
                <a:lnTo>
                  <a:pt x="1267968" y="10668"/>
                </a:lnTo>
                <a:lnTo>
                  <a:pt x="1202436" y="76200"/>
                </a:lnTo>
                <a:close/>
              </a:path>
              <a:path w="1384300" h="76200">
                <a:moveTo>
                  <a:pt x="1240536" y="76200"/>
                </a:moveTo>
                <a:lnTo>
                  <a:pt x="1229868" y="67056"/>
                </a:lnTo>
                <a:lnTo>
                  <a:pt x="1296924" y="0"/>
                </a:lnTo>
                <a:lnTo>
                  <a:pt x="1306068" y="10668"/>
                </a:lnTo>
                <a:lnTo>
                  <a:pt x="1240536" y="76200"/>
                </a:lnTo>
                <a:close/>
              </a:path>
              <a:path w="1384300" h="76200">
                <a:moveTo>
                  <a:pt x="1278636" y="76200"/>
                </a:moveTo>
                <a:lnTo>
                  <a:pt x="1269492" y="67056"/>
                </a:lnTo>
                <a:lnTo>
                  <a:pt x="1335024" y="0"/>
                </a:lnTo>
                <a:lnTo>
                  <a:pt x="1345692" y="10668"/>
                </a:lnTo>
                <a:lnTo>
                  <a:pt x="1278636" y="76200"/>
                </a:lnTo>
                <a:close/>
              </a:path>
              <a:path w="1384300" h="76200">
                <a:moveTo>
                  <a:pt x="1318260" y="76200"/>
                </a:moveTo>
                <a:lnTo>
                  <a:pt x="1307592" y="67056"/>
                </a:lnTo>
                <a:lnTo>
                  <a:pt x="1373124" y="0"/>
                </a:lnTo>
                <a:lnTo>
                  <a:pt x="1383792" y="10668"/>
                </a:lnTo>
                <a:lnTo>
                  <a:pt x="1318260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2083308" y="5376671"/>
            <a:ext cx="1673860" cy="76200"/>
          </a:xfrm>
          <a:custGeom>
            <a:avLst/>
            <a:gdLst/>
            <a:ahLst/>
            <a:cxnLst/>
            <a:rect l="l" t="t" r="r" b="b"/>
            <a:pathLst>
              <a:path w="1673860" h="76200">
                <a:moveTo>
                  <a:pt x="9144" y="76200"/>
                </a:moveTo>
                <a:lnTo>
                  <a:pt x="0" y="65532"/>
                </a:lnTo>
                <a:lnTo>
                  <a:pt x="65532" y="0"/>
                </a:lnTo>
                <a:lnTo>
                  <a:pt x="76200" y="10668"/>
                </a:lnTo>
                <a:lnTo>
                  <a:pt x="9144" y="76200"/>
                </a:lnTo>
                <a:close/>
              </a:path>
              <a:path w="1673860" h="76200">
                <a:moveTo>
                  <a:pt x="48768" y="76200"/>
                </a:moveTo>
                <a:lnTo>
                  <a:pt x="38100" y="65532"/>
                </a:lnTo>
                <a:lnTo>
                  <a:pt x="105156" y="0"/>
                </a:lnTo>
                <a:lnTo>
                  <a:pt x="114300" y="10668"/>
                </a:lnTo>
                <a:lnTo>
                  <a:pt x="48768" y="76200"/>
                </a:lnTo>
                <a:close/>
              </a:path>
              <a:path w="1673860" h="76200">
                <a:moveTo>
                  <a:pt x="88392" y="76200"/>
                </a:moveTo>
                <a:lnTo>
                  <a:pt x="77724" y="65532"/>
                </a:lnTo>
                <a:lnTo>
                  <a:pt x="143256" y="0"/>
                </a:lnTo>
                <a:lnTo>
                  <a:pt x="153924" y="10668"/>
                </a:lnTo>
                <a:lnTo>
                  <a:pt x="88392" y="76200"/>
                </a:lnTo>
                <a:close/>
              </a:path>
              <a:path w="1673860" h="76200">
                <a:moveTo>
                  <a:pt x="126492" y="76200"/>
                </a:moveTo>
                <a:lnTo>
                  <a:pt x="117348" y="65532"/>
                </a:lnTo>
                <a:lnTo>
                  <a:pt x="182880" y="0"/>
                </a:lnTo>
                <a:lnTo>
                  <a:pt x="193548" y="10668"/>
                </a:lnTo>
                <a:lnTo>
                  <a:pt x="126492" y="76200"/>
                </a:lnTo>
                <a:close/>
              </a:path>
              <a:path w="1673860" h="76200">
                <a:moveTo>
                  <a:pt x="166116" y="76200"/>
                </a:moveTo>
                <a:lnTo>
                  <a:pt x="155448" y="65532"/>
                </a:lnTo>
                <a:lnTo>
                  <a:pt x="222504" y="0"/>
                </a:lnTo>
                <a:lnTo>
                  <a:pt x="231648" y="10668"/>
                </a:lnTo>
                <a:lnTo>
                  <a:pt x="166116" y="76200"/>
                </a:lnTo>
                <a:close/>
              </a:path>
              <a:path w="1673860" h="76200">
                <a:moveTo>
                  <a:pt x="204216" y="76200"/>
                </a:moveTo>
                <a:lnTo>
                  <a:pt x="195072" y="65532"/>
                </a:lnTo>
                <a:lnTo>
                  <a:pt x="260604" y="0"/>
                </a:lnTo>
                <a:lnTo>
                  <a:pt x="271272" y="10668"/>
                </a:lnTo>
                <a:lnTo>
                  <a:pt x="204216" y="76200"/>
                </a:lnTo>
                <a:close/>
              </a:path>
              <a:path w="1673860" h="76200">
                <a:moveTo>
                  <a:pt x="243840" y="76200"/>
                </a:moveTo>
                <a:lnTo>
                  <a:pt x="233172" y="65532"/>
                </a:lnTo>
                <a:lnTo>
                  <a:pt x="300228" y="0"/>
                </a:lnTo>
                <a:lnTo>
                  <a:pt x="309372" y="10668"/>
                </a:lnTo>
                <a:lnTo>
                  <a:pt x="243840" y="76200"/>
                </a:lnTo>
                <a:close/>
              </a:path>
              <a:path w="1673860" h="76200">
                <a:moveTo>
                  <a:pt x="281940" y="76200"/>
                </a:moveTo>
                <a:lnTo>
                  <a:pt x="272796" y="65532"/>
                </a:lnTo>
                <a:lnTo>
                  <a:pt x="338328" y="0"/>
                </a:lnTo>
                <a:lnTo>
                  <a:pt x="348996" y="10668"/>
                </a:lnTo>
                <a:lnTo>
                  <a:pt x="281940" y="76200"/>
                </a:lnTo>
                <a:close/>
              </a:path>
              <a:path w="1673860" h="76200">
                <a:moveTo>
                  <a:pt x="321564" y="76200"/>
                </a:moveTo>
                <a:lnTo>
                  <a:pt x="310896" y="65532"/>
                </a:lnTo>
                <a:lnTo>
                  <a:pt x="377952" y="0"/>
                </a:lnTo>
                <a:lnTo>
                  <a:pt x="387096" y="10668"/>
                </a:lnTo>
                <a:lnTo>
                  <a:pt x="321564" y="76200"/>
                </a:lnTo>
                <a:close/>
              </a:path>
              <a:path w="1673860" h="76200">
                <a:moveTo>
                  <a:pt x="361188" y="76200"/>
                </a:moveTo>
                <a:lnTo>
                  <a:pt x="350520" y="65532"/>
                </a:lnTo>
                <a:lnTo>
                  <a:pt x="416052" y="0"/>
                </a:lnTo>
                <a:lnTo>
                  <a:pt x="426720" y="10668"/>
                </a:lnTo>
                <a:lnTo>
                  <a:pt x="361188" y="76200"/>
                </a:lnTo>
                <a:close/>
              </a:path>
              <a:path w="1673860" h="76200">
                <a:moveTo>
                  <a:pt x="399288" y="76200"/>
                </a:moveTo>
                <a:lnTo>
                  <a:pt x="390144" y="65532"/>
                </a:lnTo>
                <a:lnTo>
                  <a:pt x="455676" y="0"/>
                </a:lnTo>
                <a:lnTo>
                  <a:pt x="466344" y="10668"/>
                </a:lnTo>
                <a:lnTo>
                  <a:pt x="399288" y="76200"/>
                </a:lnTo>
                <a:close/>
              </a:path>
              <a:path w="1673860" h="76200">
                <a:moveTo>
                  <a:pt x="438912" y="76200"/>
                </a:moveTo>
                <a:lnTo>
                  <a:pt x="428244" y="65532"/>
                </a:lnTo>
                <a:lnTo>
                  <a:pt x="493776" y="0"/>
                </a:lnTo>
                <a:lnTo>
                  <a:pt x="504444" y="10668"/>
                </a:lnTo>
                <a:lnTo>
                  <a:pt x="438912" y="76200"/>
                </a:lnTo>
                <a:close/>
              </a:path>
              <a:path w="1673860" h="76200">
                <a:moveTo>
                  <a:pt x="477012" y="76200"/>
                </a:moveTo>
                <a:lnTo>
                  <a:pt x="467868" y="65532"/>
                </a:lnTo>
                <a:lnTo>
                  <a:pt x="533400" y="0"/>
                </a:lnTo>
                <a:lnTo>
                  <a:pt x="544068" y="10668"/>
                </a:lnTo>
                <a:lnTo>
                  <a:pt x="477012" y="76200"/>
                </a:lnTo>
                <a:close/>
              </a:path>
              <a:path w="1673860" h="76200">
                <a:moveTo>
                  <a:pt x="516636" y="76200"/>
                </a:moveTo>
                <a:lnTo>
                  <a:pt x="505968" y="65532"/>
                </a:lnTo>
                <a:lnTo>
                  <a:pt x="573024" y="0"/>
                </a:lnTo>
                <a:lnTo>
                  <a:pt x="582168" y="10668"/>
                </a:lnTo>
                <a:lnTo>
                  <a:pt x="516636" y="76200"/>
                </a:lnTo>
                <a:close/>
              </a:path>
              <a:path w="1673860" h="76200">
                <a:moveTo>
                  <a:pt x="554736" y="76200"/>
                </a:moveTo>
                <a:lnTo>
                  <a:pt x="545592" y="65532"/>
                </a:lnTo>
                <a:lnTo>
                  <a:pt x="611124" y="0"/>
                </a:lnTo>
                <a:lnTo>
                  <a:pt x="621792" y="10668"/>
                </a:lnTo>
                <a:lnTo>
                  <a:pt x="554736" y="76200"/>
                </a:lnTo>
                <a:close/>
              </a:path>
              <a:path w="1673860" h="76200">
                <a:moveTo>
                  <a:pt x="594360" y="76200"/>
                </a:moveTo>
                <a:lnTo>
                  <a:pt x="583692" y="65532"/>
                </a:lnTo>
                <a:lnTo>
                  <a:pt x="650748" y="0"/>
                </a:lnTo>
                <a:lnTo>
                  <a:pt x="659892" y="10668"/>
                </a:lnTo>
                <a:lnTo>
                  <a:pt x="594360" y="76200"/>
                </a:lnTo>
                <a:close/>
              </a:path>
              <a:path w="1673860" h="76200">
                <a:moveTo>
                  <a:pt x="633984" y="76200"/>
                </a:moveTo>
                <a:lnTo>
                  <a:pt x="623316" y="65532"/>
                </a:lnTo>
                <a:lnTo>
                  <a:pt x="688848" y="0"/>
                </a:lnTo>
                <a:lnTo>
                  <a:pt x="699516" y="10668"/>
                </a:lnTo>
                <a:lnTo>
                  <a:pt x="633984" y="76200"/>
                </a:lnTo>
                <a:close/>
              </a:path>
              <a:path w="1673860" h="76200">
                <a:moveTo>
                  <a:pt x="672084" y="76200"/>
                </a:moveTo>
                <a:lnTo>
                  <a:pt x="661416" y="65532"/>
                </a:lnTo>
                <a:lnTo>
                  <a:pt x="728472" y="0"/>
                </a:lnTo>
                <a:lnTo>
                  <a:pt x="737616" y="10668"/>
                </a:lnTo>
                <a:lnTo>
                  <a:pt x="672084" y="76200"/>
                </a:lnTo>
                <a:close/>
              </a:path>
              <a:path w="1673860" h="76200">
                <a:moveTo>
                  <a:pt x="711708" y="76200"/>
                </a:moveTo>
                <a:lnTo>
                  <a:pt x="701040" y="65532"/>
                </a:lnTo>
                <a:lnTo>
                  <a:pt x="766572" y="0"/>
                </a:lnTo>
                <a:lnTo>
                  <a:pt x="777240" y="10668"/>
                </a:lnTo>
                <a:lnTo>
                  <a:pt x="711708" y="76200"/>
                </a:lnTo>
                <a:close/>
              </a:path>
              <a:path w="1673860" h="76200">
                <a:moveTo>
                  <a:pt x="749808" y="76200"/>
                </a:moveTo>
                <a:lnTo>
                  <a:pt x="740664" y="65532"/>
                </a:lnTo>
                <a:lnTo>
                  <a:pt x="806196" y="0"/>
                </a:lnTo>
                <a:lnTo>
                  <a:pt x="816864" y="10668"/>
                </a:lnTo>
                <a:lnTo>
                  <a:pt x="749808" y="76200"/>
                </a:lnTo>
                <a:close/>
              </a:path>
              <a:path w="1673860" h="76200">
                <a:moveTo>
                  <a:pt x="789432" y="76200"/>
                </a:moveTo>
                <a:lnTo>
                  <a:pt x="778764" y="65532"/>
                </a:lnTo>
                <a:lnTo>
                  <a:pt x="845820" y="0"/>
                </a:lnTo>
                <a:lnTo>
                  <a:pt x="854964" y="10668"/>
                </a:lnTo>
                <a:lnTo>
                  <a:pt x="789432" y="76200"/>
                </a:lnTo>
                <a:close/>
              </a:path>
              <a:path w="1673860" h="76200">
                <a:moveTo>
                  <a:pt x="827532" y="76200"/>
                </a:moveTo>
                <a:lnTo>
                  <a:pt x="818388" y="65532"/>
                </a:lnTo>
                <a:lnTo>
                  <a:pt x="883920" y="0"/>
                </a:lnTo>
                <a:lnTo>
                  <a:pt x="894588" y="10668"/>
                </a:lnTo>
                <a:lnTo>
                  <a:pt x="827532" y="76200"/>
                </a:lnTo>
                <a:close/>
              </a:path>
              <a:path w="1673860" h="76200">
                <a:moveTo>
                  <a:pt x="867156" y="76200"/>
                </a:moveTo>
                <a:lnTo>
                  <a:pt x="856488" y="65532"/>
                </a:lnTo>
                <a:lnTo>
                  <a:pt x="923544" y="0"/>
                </a:lnTo>
                <a:lnTo>
                  <a:pt x="932688" y="10668"/>
                </a:lnTo>
                <a:lnTo>
                  <a:pt x="867156" y="76200"/>
                </a:lnTo>
                <a:close/>
              </a:path>
              <a:path w="1673860" h="76200">
                <a:moveTo>
                  <a:pt x="906780" y="76200"/>
                </a:moveTo>
                <a:lnTo>
                  <a:pt x="896112" y="65532"/>
                </a:lnTo>
                <a:lnTo>
                  <a:pt x="961644" y="0"/>
                </a:lnTo>
                <a:lnTo>
                  <a:pt x="972312" y="10668"/>
                </a:lnTo>
                <a:lnTo>
                  <a:pt x="906780" y="76200"/>
                </a:lnTo>
                <a:close/>
              </a:path>
              <a:path w="1673860" h="76200">
                <a:moveTo>
                  <a:pt x="944880" y="76200"/>
                </a:moveTo>
                <a:lnTo>
                  <a:pt x="934212" y="65532"/>
                </a:lnTo>
                <a:lnTo>
                  <a:pt x="1001268" y="0"/>
                </a:lnTo>
                <a:lnTo>
                  <a:pt x="1010412" y="10668"/>
                </a:lnTo>
                <a:lnTo>
                  <a:pt x="944880" y="76200"/>
                </a:lnTo>
                <a:close/>
              </a:path>
              <a:path w="1673860" h="76200">
                <a:moveTo>
                  <a:pt x="984504" y="76200"/>
                </a:moveTo>
                <a:lnTo>
                  <a:pt x="973836" y="65532"/>
                </a:lnTo>
                <a:lnTo>
                  <a:pt x="1039368" y="0"/>
                </a:lnTo>
                <a:lnTo>
                  <a:pt x="1050036" y="10668"/>
                </a:lnTo>
                <a:lnTo>
                  <a:pt x="984504" y="76200"/>
                </a:lnTo>
                <a:close/>
              </a:path>
              <a:path w="1673860" h="76200">
                <a:moveTo>
                  <a:pt x="1022604" y="76200"/>
                </a:moveTo>
                <a:lnTo>
                  <a:pt x="1013460" y="65532"/>
                </a:lnTo>
                <a:lnTo>
                  <a:pt x="1078992" y="0"/>
                </a:lnTo>
                <a:lnTo>
                  <a:pt x="1089660" y="10668"/>
                </a:lnTo>
                <a:lnTo>
                  <a:pt x="1022604" y="76200"/>
                </a:lnTo>
                <a:close/>
              </a:path>
              <a:path w="1673860" h="76200">
                <a:moveTo>
                  <a:pt x="1062228" y="76200"/>
                </a:moveTo>
                <a:lnTo>
                  <a:pt x="1051560" y="65532"/>
                </a:lnTo>
                <a:lnTo>
                  <a:pt x="1118616" y="0"/>
                </a:lnTo>
                <a:lnTo>
                  <a:pt x="1127760" y="10668"/>
                </a:lnTo>
                <a:lnTo>
                  <a:pt x="1062228" y="76200"/>
                </a:lnTo>
                <a:close/>
              </a:path>
              <a:path w="1673860" h="76200">
                <a:moveTo>
                  <a:pt x="1100328" y="76200"/>
                </a:moveTo>
                <a:lnTo>
                  <a:pt x="1091184" y="65532"/>
                </a:lnTo>
                <a:lnTo>
                  <a:pt x="1156716" y="0"/>
                </a:lnTo>
                <a:lnTo>
                  <a:pt x="1167384" y="10668"/>
                </a:lnTo>
                <a:lnTo>
                  <a:pt x="1100328" y="76200"/>
                </a:lnTo>
                <a:close/>
              </a:path>
              <a:path w="1673860" h="76200">
                <a:moveTo>
                  <a:pt x="1139952" y="76200"/>
                </a:moveTo>
                <a:lnTo>
                  <a:pt x="1129284" y="65532"/>
                </a:lnTo>
                <a:lnTo>
                  <a:pt x="1196340" y="0"/>
                </a:lnTo>
                <a:lnTo>
                  <a:pt x="1205484" y="10668"/>
                </a:lnTo>
                <a:lnTo>
                  <a:pt x="1139952" y="76200"/>
                </a:lnTo>
                <a:close/>
              </a:path>
              <a:path w="1673860" h="76200">
                <a:moveTo>
                  <a:pt x="1178052" y="76200"/>
                </a:moveTo>
                <a:lnTo>
                  <a:pt x="1168908" y="65532"/>
                </a:lnTo>
                <a:lnTo>
                  <a:pt x="1234440" y="0"/>
                </a:lnTo>
                <a:lnTo>
                  <a:pt x="1245108" y="10668"/>
                </a:lnTo>
                <a:lnTo>
                  <a:pt x="1178052" y="76200"/>
                </a:lnTo>
                <a:close/>
              </a:path>
              <a:path w="1673860" h="76200">
                <a:moveTo>
                  <a:pt x="1217676" y="76200"/>
                </a:moveTo>
                <a:lnTo>
                  <a:pt x="1207008" y="65532"/>
                </a:lnTo>
                <a:lnTo>
                  <a:pt x="1274064" y="0"/>
                </a:lnTo>
                <a:lnTo>
                  <a:pt x="1283208" y="10668"/>
                </a:lnTo>
                <a:lnTo>
                  <a:pt x="1217676" y="76200"/>
                </a:lnTo>
                <a:close/>
              </a:path>
              <a:path w="1673860" h="76200">
                <a:moveTo>
                  <a:pt x="1257300" y="76200"/>
                </a:moveTo>
                <a:lnTo>
                  <a:pt x="1246632" y="65532"/>
                </a:lnTo>
                <a:lnTo>
                  <a:pt x="1312164" y="0"/>
                </a:lnTo>
                <a:lnTo>
                  <a:pt x="1322832" y="10668"/>
                </a:lnTo>
                <a:lnTo>
                  <a:pt x="1257300" y="76200"/>
                </a:lnTo>
                <a:close/>
              </a:path>
              <a:path w="1673860" h="76200">
                <a:moveTo>
                  <a:pt x="1295400" y="76200"/>
                </a:moveTo>
                <a:lnTo>
                  <a:pt x="1286256" y="65532"/>
                </a:lnTo>
                <a:lnTo>
                  <a:pt x="1351788" y="0"/>
                </a:lnTo>
                <a:lnTo>
                  <a:pt x="1362456" y="10668"/>
                </a:lnTo>
                <a:lnTo>
                  <a:pt x="1295400" y="76200"/>
                </a:lnTo>
                <a:close/>
              </a:path>
              <a:path w="1673860" h="76200">
                <a:moveTo>
                  <a:pt x="1335024" y="76200"/>
                </a:moveTo>
                <a:lnTo>
                  <a:pt x="1324356" y="65532"/>
                </a:lnTo>
                <a:lnTo>
                  <a:pt x="1391412" y="0"/>
                </a:lnTo>
                <a:lnTo>
                  <a:pt x="1400556" y="10668"/>
                </a:lnTo>
                <a:lnTo>
                  <a:pt x="1335024" y="76200"/>
                </a:lnTo>
                <a:close/>
              </a:path>
              <a:path w="1673860" h="76200">
                <a:moveTo>
                  <a:pt x="1373124" y="76200"/>
                </a:moveTo>
                <a:lnTo>
                  <a:pt x="1363980" y="65532"/>
                </a:lnTo>
                <a:lnTo>
                  <a:pt x="1429512" y="0"/>
                </a:lnTo>
                <a:lnTo>
                  <a:pt x="1440180" y="10668"/>
                </a:lnTo>
                <a:lnTo>
                  <a:pt x="1373124" y="76200"/>
                </a:lnTo>
                <a:close/>
              </a:path>
              <a:path w="1673860" h="76200">
                <a:moveTo>
                  <a:pt x="1412748" y="76200"/>
                </a:moveTo>
                <a:lnTo>
                  <a:pt x="1402080" y="65532"/>
                </a:lnTo>
                <a:lnTo>
                  <a:pt x="1469136" y="0"/>
                </a:lnTo>
                <a:lnTo>
                  <a:pt x="1478280" y="10668"/>
                </a:lnTo>
                <a:lnTo>
                  <a:pt x="1412748" y="76200"/>
                </a:lnTo>
                <a:close/>
              </a:path>
              <a:path w="1673860" h="76200">
                <a:moveTo>
                  <a:pt x="1450848" y="76200"/>
                </a:moveTo>
                <a:lnTo>
                  <a:pt x="1441704" y="65532"/>
                </a:lnTo>
                <a:lnTo>
                  <a:pt x="1507236" y="0"/>
                </a:lnTo>
                <a:lnTo>
                  <a:pt x="1517904" y="10668"/>
                </a:lnTo>
                <a:lnTo>
                  <a:pt x="1450848" y="76200"/>
                </a:lnTo>
                <a:close/>
              </a:path>
              <a:path w="1673860" h="76200">
                <a:moveTo>
                  <a:pt x="1490472" y="76200"/>
                </a:moveTo>
                <a:lnTo>
                  <a:pt x="1479804" y="65532"/>
                </a:lnTo>
                <a:lnTo>
                  <a:pt x="1546860" y="0"/>
                </a:lnTo>
                <a:lnTo>
                  <a:pt x="1556004" y="10668"/>
                </a:lnTo>
                <a:lnTo>
                  <a:pt x="1490472" y="76200"/>
                </a:lnTo>
                <a:close/>
              </a:path>
              <a:path w="1673860" h="76200">
                <a:moveTo>
                  <a:pt x="1530096" y="76200"/>
                </a:moveTo>
                <a:lnTo>
                  <a:pt x="1519428" y="65532"/>
                </a:lnTo>
                <a:lnTo>
                  <a:pt x="1584960" y="0"/>
                </a:lnTo>
                <a:lnTo>
                  <a:pt x="1595628" y="10668"/>
                </a:lnTo>
                <a:lnTo>
                  <a:pt x="1530096" y="76200"/>
                </a:lnTo>
                <a:close/>
              </a:path>
              <a:path w="1673860" h="76200">
                <a:moveTo>
                  <a:pt x="1568196" y="76200"/>
                </a:moveTo>
                <a:lnTo>
                  <a:pt x="1559052" y="65532"/>
                </a:lnTo>
                <a:lnTo>
                  <a:pt x="1624584" y="0"/>
                </a:lnTo>
                <a:lnTo>
                  <a:pt x="1635252" y="10668"/>
                </a:lnTo>
                <a:lnTo>
                  <a:pt x="1568196" y="76200"/>
                </a:lnTo>
                <a:close/>
              </a:path>
              <a:path w="1673860" h="76200">
                <a:moveTo>
                  <a:pt x="1607820" y="76200"/>
                </a:moveTo>
                <a:lnTo>
                  <a:pt x="1597152" y="65532"/>
                </a:lnTo>
                <a:lnTo>
                  <a:pt x="1664208" y="0"/>
                </a:lnTo>
                <a:lnTo>
                  <a:pt x="1673352" y="10668"/>
                </a:lnTo>
                <a:lnTo>
                  <a:pt x="1607820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2340863" y="6777228"/>
            <a:ext cx="1384300" cy="76200"/>
          </a:xfrm>
          <a:custGeom>
            <a:avLst/>
            <a:gdLst/>
            <a:ahLst/>
            <a:cxnLst/>
            <a:rect l="l" t="t" r="r" b="b"/>
            <a:pathLst>
              <a:path w="1384300" h="76200">
                <a:moveTo>
                  <a:pt x="9144" y="76200"/>
                </a:moveTo>
                <a:lnTo>
                  <a:pt x="0" y="65532"/>
                </a:lnTo>
                <a:lnTo>
                  <a:pt x="65532" y="0"/>
                </a:lnTo>
                <a:lnTo>
                  <a:pt x="76200" y="9144"/>
                </a:lnTo>
                <a:lnTo>
                  <a:pt x="9144" y="76200"/>
                </a:lnTo>
                <a:close/>
              </a:path>
              <a:path w="1384300" h="76200">
                <a:moveTo>
                  <a:pt x="47244" y="76200"/>
                </a:moveTo>
                <a:lnTo>
                  <a:pt x="38100" y="65532"/>
                </a:lnTo>
                <a:lnTo>
                  <a:pt x="103632" y="0"/>
                </a:lnTo>
                <a:lnTo>
                  <a:pt x="114300" y="9144"/>
                </a:lnTo>
                <a:lnTo>
                  <a:pt x="47244" y="76200"/>
                </a:lnTo>
                <a:close/>
              </a:path>
              <a:path w="1384300" h="76200">
                <a:moveTo>
                  <a:pt x="86868" y="76200"/>
                </a:moveTo>
                <a:lnTo>
                  <a:pt x="76200" y="65532"/>
                </a:lnTo>
                <a:lnTo>
                  <a:pt x="141732" y="0"/>
                </a:lnTo>
                <a:lnTo>
                  <a:pt x="152400" y="9144"/>
                </a:lnTo>
                <a:lnTo>
                  <a:pt x="86868" y="76200"/>
                </a:lnTo>
                <a:close/>
              </a:path>
              <a:path w="1384300" h="76200">
                <a:moveTo>
                  <a:pt x="124968" y="76200"/>
                </a:moveTo>
                <a:lnTo>
                  <a:pt x="114300" y="65532"/>
                </a:lnTo>
                <a:lnTo>
                  <a:pt x="181356" y="0"/>
                </a:lnTo>
                <a:lnTo>
                  <a:pt x="190500" y="9144"/>
                </a:lnTo>
                <a:lnTo>
                  <a:pt x="124968" y="76200"/>
                </a:lnTo>
                <a:close/>
              </a:path>
              <a:path w="1384300" h="76200">
                <a:moveTo>
                  <a:pt x="163068" y="76200"/>
                </a:moveTo>
                <a:lnTo>
                  <a:pt x="153924" y="65532"/>
                </a:lnTo>
                <a:lnTo>
                  <a:pt x="219456" y="0"/>
                </a:lnTo>
                <a:lnTo>
                  <a:pt x="230124" y="9144"/>
                </a:lnTo>
                <a:lnTo>
                  <a:pt x="163068" y="76200"/>
                </a:lnTo>
                <a:close/>
              </a:path>
              <a:path w="1384300" h="76200">
                <a:moveTo>
                  <a:pt x="201168" y="76200"/>
                </a:moveTo>
                <a:lnTo>
                  <a:pt x="192024" y="65532"/>
                </a:lnTo>
                <a:lnTo>
                  <a:pt x="257556" y="0"/>
                </a:lnTo>
                <a:lnTo>
                  <a:pt x="268224" y="9144"/>
                </a:lnTo>
                <a:lnTo>
                  <a:pt x="201168" y="76200"/>
                </a:lnTo>
                <a:close/>
              </a:path>
              <a:path w="1384300" h="76200">
                <a:moveTo>
                  <a:pt x="240792" y="76200"/>
                </a:moveTo>
                <a:lnTo>
                  <a:pt x="230124" y="65532"/>
                </a:lnTo>
                <a:lnTo>
                  <a:pt x="295656" y="0"/>
                </a:lnTo>
                <a:lnTo>
                  <a:pt x="306324" y="9144"/>
                </a:lnTo>
                <a:lnTo>
                  <a:pt x="240792" y="76200"/>
                </a:lnTo>
                <a:close/>
              </a:path>
              <a:path w="1384300" h="76200">
                <a:moveTo>
                  <a:pt x="278892" y="76200"/>
                </a:moveTo>
                <a:lnTo>
                  <a:pt x="268224" y="65532"/>
                </a:lnTo>
                <a:lnTo>
                  <a:pt x="335280" y="0"/>
                </a:lnTo>
                <a:lnTo>
                  <a:pt x="344424" y="9144"/>
                </a:lnTo>
                <a:lnTo>
                  <a:pt x="278892" y="76200"/>
                </a:lnTo>
                <a:close/>
              </a:path>
              <a:path w="1384300" h="76200">
                <a:moveTo>
                  <a:pt x="316992" y="76200"/>
                </a:moveTo>
                <a:lnTo>
                  <a:pt x="307848" y="65532"/>
                </a:lnTo>
                <a:lnTo>
                  <a:pt x="373380" y="0"/>
                </a:lnTo>
                <a:lnTo>
                  <a:pt x="384048" y="9144"/>
                </a:lnTo>
                <a:lnTo>
                  <a:pt x="316992" y="76200"/>
                </a:lnTo>
                <a:close/>
              </a:path>
              <a:path w="1384300" h="76200">
                <a:moveTo>
                  <a:pt x="355092" y="76200"/>
                </a:moveTo>
                <a:lnTo>
                  <a:pt x="345948" y="65532"/>
                </a:lnTo>
                <a:lnTo>
                  <a:pt x="411480" y="0"/>
                </a:lnTo>
                <a:lnTo>
                  <a:pt x="422148" y="9144"/>
                </a:lnTo>
                <a:lnTo>
                  <a:pt x="355092" y="76200"/>
                </a:lnTo>
                <a:close/>
              </a:path>
              <a:path w="1384300" h="76200">
                <a:moveTo>
                  <a:pt x="394716" y="76200"/>
                </a:moveTo>
                <a:lnTo>
                  <a:pt x="384048" y="65532"/>
                </a:lnTo>
                <a:lnTo>
                  <a:pt x="449580" y="0"/>
                </a:lnTo>
                <a:lnTo>
                  <a:pt x="460248" y="9144"/>
                </a:lnTo>
                <a:lnTo>
                  <a:pt x="394716" y="76200"/>
                </a:lnTo>
                <a:close/>
              </a:path>
              <a:path w="1384300" h="76200">
                <a:moveTo>
                  <a:pt x="432816" y="76200"/>
                </a:moveTo>
                <a:lnTo>
                  <a:pt x="422148" y="65532"/>
                </a:lnTo>
                <a:lnTo>
                  <a:pt x="489204" y="0"/>
                </a:lnTo>
                <a:lnTo>
                  <a:pt x="498348" y="9144"/>
                </a:lnTo>
                <a:lnTo>
                  <a:pt x="432816" y="76200"/>
                </a:lnTo>
                <a:close/>
              </a:path>
              <a:path w="1384300" h="76200">
                <a:moveTo>
                  <a:pt x="470916" y="76200"/>
                </a:moveTo>
                <a:lnTo>
                  <a:pt x="461772" y="65532"/>
                </a:lnTo>
                <a:lnTo>
                  <a:pt x="527304" y="0"/>
                </a:lnTo>
                <a:lnTo>
                  <a:pt x="537972" y="9144"/>
                </a:lnTo>
                <a:lnTo>
                  <a:pt x="470916" y="76200"/>
                </a:lnTo>
                <a:close/>
              </a:path>
              <a:path w="1384300" h="76200">
                <a:moveTo>
                  <a:pt x="509016" y="76200"/>
                </a:moveTo>
                <a:lnTo>
                  <a:pt x="499872" y="65532"/>
                </a:lnTo>
                <a:lnTo>
                  <a:pt x="565404" y="0"/>
                </a:lnTo>
                <a:lnTo>
                  <a:pt x="576072" y="9144"/>
                </a:lnTo>
                <a:lnTo>
                  <a:pt x="509016" y="76200"/>
                </a:lnTo>
                <a:close/>
              </a:path>
              <a:path w="1384300" h="76200">
                <a:moveTo>
                  <a:pt x="548640" y="76200"/>
                </a:moveTo>
                <a:lnTo>
                  <a:pt x="537972" y="65532"/>
                </a:lnTo>
                <a:lnTo>
                  <a:pt x="603504" y="0"/>
                </a:lnTo>
                <a:lnTo>
                  <a:pt x="614172" y="9144"/>
                </a:lnTo>
                <a:lnTo>
                  <a:pt x="548640" y="76200"/>
                </a:lnTo>
                <a:close/>
              </a:path>
              <a:path w="1384300" h="76200">
                <a:moveTo>
                  <a:pt x="586740" y="76200"/>
                </a:moveTo>
                <a:lnTo>
                  <a:pt x="576072" y="65532"/>
                </a:lnTo>
                <a:lnTo>
                  <a:pt x="643128" y="0"/>
                </a:lnTo>
                <a:lnTo>
                  <a:pt x="652272" y="9144"/>
                </a:lnTo>
                <a:lnTo>
                  <a:pt x="586740" y="76200"/>
                </a:lnTo>
                <a:close/>
              </a:path>
              <a:path w="1384300" h="76200">
                <a:moveTo>
                  <a:pt x="624840" y="76200"/>
                </a:moveTo>
                <a:lnTo>
                  <a:pt x="614172" y="65532"/>
                </a:lnTo>
                <a:lnTo>
                  <a:pt x="681228" y="0"/>
                </a:lnTo>
                <a:lnTo>
                  <a:pt x="690372" y="9144"/>
                </a:lnTo>
                <a:lnTo>
                  <a:pt x="624840" y="76200"/>
                </a:lnTo>
                <a:close/>
              </a:path>
              <a:path w="1384300" h="76200">
                <a:moveTo>
                  <a:pt x="662940" y="76200"/>
                </a:moveTo>
                <a:lnTo>
                  <a:pt x="653796" y="65532"/>
                </a:lnTo>
                <a:lnTo>
                  <a:pt x="719328" y="0"/>
                </a:lnTo>
                <a:lnTo>
                  <a:pt x="729996" y="9144"/>
                </a:lnTo>
                <a:lnTo>
                  <a:pt x="662940" y="76200"/>
                </a:lnTo>
                <a:close/>
              </a:path>
              <a:path w="1384300" h="76200">
                <a:moveTo>
                  <a:pt x="702564" y="76200"/>
                </a:moveTo>
                <a:lnTo>
                  <a:pt x="691896" y="65532"/>
                </a:lnTo>
                <a:lnTo>
                  <a:pt x="757428" y="0"/>
                </a:lnTo>
                <a:lnTo>
                  <a:pt x="768096" y="9144"/>
                </a:lnTo>
                <a:lnTo>
                  <a:pt x="702564" y="76200"/>
                </a:lnTo>
                <a:close/>
              </a:path>
              <a:path w="1384300" h="76200">
                <a:moveTo>
                  <a:pt x="740664" y="76200"/>
                </a:moveTo>
                <a:lnTo>
                  <a:pt x="729996" y="65532"/>
                </a:lnTo>
                <a:lnTo>
                  <a:pt x="797052" y="0"/>
                </a:lnTo>
                <a:lnTo>
                  <a:pt x="806196" y="9144"/>
                </a:lnTo>
                <a:lnTo>
                  <a:pt x="740664" y="76200"/>
                </a:lnTo>
                <a:close/>
              </a:path>
              <a:path w="1384300" h="76200">
                <a:moveTo>
                  <a:pt x="778764" y="76200"/>
                </a:moveTo>
                <a:lnTo>
                  <a:pt x="768096" y="65532"/>
                </a:lnTo>
                <a:lnTo>
                  <a:pt x="835152" y="0"/>
                </a:lnTo>
                <a:lnTo>
                  <a:pt x="844296" y="9144"/>
                </a:lnTo>
                <a:lnTo>
                  <a:pt x="778764" y="76200"/>
                </a:lnTo>
                <a:close/>
              </a:path>
              <a:path w="1384300" h="76200">
                <a:moveTo>
                  <a:pt x="816864" y="76200"/>
                </a:moveTo>
                <a:lnTo>
                  <a:pt x="807720" y="65532"/>
                </a:lnTo>
                <a:lnTo>
                  <a:pt x="873252" y="0"/>
                </a:lnTo>
                <a:lnTo>
                  <a:pt x="883920" y="9144"/>
                </a:lnTo>
                <a:lnTo>
                  <a:pt x="816864" y="76200"/>
                </a:lnTo>
                <a:close/>
              </a:path>
              <a:path w="1384300" h="76200">
                <a:moveTo>
                  <a:pt x="856488" y="76200"/>
                </a:moveTo>
                <a:lnTo>
                  <a:pt x="845820" y="65532"/>
                </a:lnTo>
                <a:lnTo>
                  <a:pt x="911352" y="0"/>
                </a:lnTo>
                <a:lnTo>
                  <a:pt x="922020" y="9144"/>
                </a:lnTo>
                <a:lnTo>
                  <a:pt x="856488" y="76200"/>
                </a:lnTo>
                <a:close/>
              </a:path>
              <a:path w="1384300" h="76200">
                <a:moveTo>
                  <a:pt x="894588" y="76200"/>
                </a:moveTo>
                <a:lnTo>
                  <a:pt x="883920" y="65532"/>
                </a:lnTo>
                <a:lnTo>
                  <a:pt x="950976" y="0"/>
                </a:lnTo>
                <a:lnTo>
                  <a:pt x="960120" y="9144"/>
                </a:lnTo>
                <a:lnTo>
                  <a:pt x="894588" y="76200"/>
                </a:lnTo>
                <a:close/>
              </a:path>
              <a:path w="1384300" h="76200">
                <a:moveTo>
                  <a:pt x="932688" y="76200"/>
                </a:moveTo>
                <a:lnTo>
                  <a:pt x="922020" y="65532"/>
                </a:lnTo>
                <a:lnTo>
                  <a:pt x="989076" y="0"/>
                </a:lnTo>
                <a:lnTo>
                  <a:pt x="998220" y="9144"/>
                </a:lnTo>
                <a:lnTo>
                  <a:pt x="932688" y="76200"/>
                </a:lnTo>
                <a:close/>
              </a:path>
              <a:path w="1384300" h="76200">
                <a:moveTo>
                  <a:pt x="970788" y="76200"/>
                </a:moveTo>
                <a:lnTo>
                  <a:pt x="961644" y="65532"/>
                </a:lnTo>
                <a:lnTo>
                  <a:pt x="1027176" y="0"/>
                </a:lnTo>
                <a:lnTo>
                  <a:pt x="1037844" y="9144"/>
                </a:lnTo>
                <a:lnTo>
                  <a:pt x="970788" y="76200"/>
                </a:lnTo>
                <a:close/>
              </a:path>
              <a:path w="1384300" h="76200">
                <a:moveTo>
                  <a:pt x="1010412" y="76200"/>
                </a:moveTo>
                <a:lnTo>
                  <a:pt x="999744" y="65532"/>
                </a:lnTo>
                <a:lnTo>
                  <a:pt x="1065276" y="0"/>
                </a:lnTo>
                <a:lnTo>
                  <a:pt x="1075944" y="9144"/>
                </a:lnTo>
                <a:lnTo>
                  <a:pt x="1010412" y="76200"/>
                </a:lnTo>
                <a:close/>
              </a:path>
              <a:path w="1384300" h="76200">
                <a:moveTo>
                  <a:pt x="1048512" y="76200"/>
                </a:moveTo>
                <a:lnTo>
                  <a:pt x="1037844" y="65532"/>
                </a:lnTo>
                <a:lnTo>
                  <a:pt x="1104900" y="0"/>
                </a:lnTo>
                <a:lnTo>
                  <a:pt x="1114044" y="9144"/>
                </a:lnTo>
                <a:lnTo>
                  <a:pt x="1048512" y="76200"/>
                </a:lnTo>
                <a:close/>
              </a:path>
              <a:path w="1384300" h="76200">
                <a:moveTo>
                  <a:pt x="1086612" y="76200"/>
                </a:moveTo>
                <a:lnTo>
                  <a:pt x="1075944" y="65532"/>
                </a:lnTo>
                <a:lnTo>
                  <a:pt x="1143000" y="0"/>
                </a:lnTo>
                <a:lnTo>
                  <a:pt x="1152144" y="9144"/>
                </a:lnTo>
                <a:lnTo>
                  <a:pt x="1086612" y="76200"/>
                </a:lnTo>
                <a:close/>
              </a:path>
              <a:path w="1384300" h="76200">
                <a:moveTo>
                  <a:pt x="1124712" y="76200"/>
                </a:moveTo>
                <a:lnTo>
                  <a:pt x="1115568" y="65532"/>
                </a:lnTo>
                <a:lnTo>
                  <a:pt x="1181100" y="0"/>
                </a:lnTo>
                <a:lnTo>
                  <a:pt x="1191768" y="9144"/>
                </a:lnTo>
                <a:lnTo>
                  <a:pt x="1124712" y="76200"/>
                </a:lnTo>
                <a:close/>
              </a:path>
              <a:path w="1384300" h="76200">
                <a:moveTo>
                  <a:pt x="1164336" y="76200"/>
                </a:moveTo>
                <a:lnTo>
                  <a:pt x="1153668" y="65532"/>
                </a:lnTo>
                <a:lnTo>
                  <a:pt x="1219200" y="0"/>
                </a:lnTo>
                <a:lnTo>
                  <a:pt x="1229868" y="9144"/>
                </a:lnTo>
                <a:lnTo>
                  <a:pt x="1164336" y="76200"/>
                </a:lnTo>
                <a:close/>
              </a:path>
              <a:path w="1384300" h="76200">
                <a:moveTo>
                  <a:pt x="1202436" y="76200"/>
                </a:moveTo>
                <a:lnTo>
                  <a:pt x="1191768" y="65532"/>
                </a:lnTo>
                <a:lnTo>
                  <a:pt x="1258824" y="0"/>
                </a:lnTo>
                <a:lnTo>
                  <a:pt x="1267968" y="9144"/>
                </a:lnTo>
                <a:lnTo>
                  <a:pt x="1202436" y="76200"/>
                </a:lnTo>
                <a:close/>
              </a:path>
              <a:path w="1384300" h="76200">
                <a:moveTo>
                  <a:pt x="1240536" y="76200"/>
                </a:moveTo>
                <a:lnTo>
                  <a:pt x="1229868" y="65532"/>
                </a:lnTo>
                <a:lnTo>
                  <a:pt x="1296924" y="0"/>
                </a:lnTo>
                <a:lnTo>
                  <a:pt x="1306068" y="9144"/>
                </a:lnTo>
                <a:lnTo>
                  <a:pt x="1240536" y="76200"/>
                </a:lnTo>
                <a:close/>
              </a:path>
              <a:path w="1384300" h="76200">
                <a:moveTo>
                  <a:pt x="1278636" y="76200"/>
                </a:moveTo>
                <a:lnTo>
                  <a:pt x="1269492" y="65532"/>
                </a:lnTo>
                <a:lnTo>
                  <a:pt x="1335024" y="0"/>
                </a:lnTo>
                <a:lnTo>
                  <a:pt x="1345692" y="9144"/>
                </a:lnTo>
                <a:lnTo>
                  <a:pt x="1278636" y="76200"/>
                </a:lnTo>
                <a:close/>
              </a:path>
              <a:path w="1384300" h="76200">
                <a:moveTo>
                  <a:pt x="1318260" y="76200"/>
                </a:moveTo>
                <a:lnTo>
                  <a:pt x="1307592" y="65532"/>
                </a:lnTo>
                <a:lnTo>
                  <a:pt x="1373124" y="0"/>
                </a:lnTo>
                <a:lnTo>
                  <a:pt x="1383792" y="9144"/>
                </a:lnTo>
                <a:lnTo>
                  <a:pt x="1318260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457200" y="7062216"/>
            <a:ext cx="2781300" cy="76200"/>
          </a:xfrm>
          <a:custGeom>
            <a:avLst/>
            <a:gdLst/>
            <a:ahLst/>
            <a:cxnLst/>
            <a:rect l="l" t="t" r="r" b="b"/>
            <a:pathLst>
              <a:path w="2781300" h="76200">
                <a:moveTo>
                  <a:pt x="10668" y="76200"/>
                </a:moveTo>
                <a:lnTo>
                  <a:pt x="0" y="67056"/>
                </a:lnTo>
                <a:lnTo>
                  <a:pt x="65532" y="0"/>
                </a:lnTo>
                <a:lnTo>
                  <a:pt x="76200" y="10668"/>
                </a:lnTo>
                <a:lnTo>
                  <a:pt x="10668" y="76200"/>
                </a:lnTo>
                <a:close/>
              </a:path>
              <a:path w="2781300" h="76200">
                <a:moveTo>
                  <a:pt x="48768" y="76200"/>
                </a:moveTo>
                <a:lnTo>
                  <a:pt x="38100" y="67056"/>
                </a:lnTo>
                <a:lnTo>
                  <a:pt x="103632" y="0"/>
                </a:lnTo>
                <a:lnTo>
                  <a:pt x="114300" y="10668"/>
                </a:lnTo>
                <a:lnTo>
                  <a:pt x="48768" y="76200"/>
                </a:lnTo>
                <a:close/>
              </a:path>
              <a:path w="2781300" h="76200">
                <a:moveTo>
                  <a:pt x="86868" y="76200"/>
                </a:moveTo>
                <a:lnTo>
                  <a:pt x="76200" y="67056"/>
                </a:lnTo>
                <a:lnTo>
                  <a:pt x="141732" y="0"/>
                </a:lnTo>
                <a:lnTo>
                  <a:pt x="152400" y="10668"/>
                </a:lnTo>
                <a:lnTo>
                  <a:pt x="86868" y="76200"/>
                </a:lnTo>
                <a:close/>
              </a:path>
              <a:path w="2781300" h="76200">
                <a:moveTo>
                  <a:pt x="124968" y="76200"/>
                </a:moveTo>
                <a:lnTo>
                  <a:pt x="114300" y="67056"/>
                </a:lnTo>
                <a:lnTo>
                  <a:pt x="179832" y="0"/>
                </a:lnTo>
                <a:lnTo>
                  <a:pt x="190500" y="10668"/>
                </a:lnTo>
                <a:lnTo>
                  <a:pt x="124968" y="76200"/>
                </a:lnTo>
                <a:close/>
              </a:path>
              <a:path w="2781300" h="76200">
                <a:moveTo>
                  <a:pt x="163068" y="76200"/>
                </a:moveTo>
                <a:lnTo>
                  <a:pt x="152400" y="67056"/>
                </a:lnTo>
                <a:lnTo>
                  <a:pt x="217932" y="0"/>
                </a:lnTo>
                <a:lnTo>
                  <a:pt x="228600" y="10668"/>
                </a:lnTo>
                <a:lnTo>
                  <a:pt x="163068" y="76200"/>
                </a:lnTo>
                <a:close/>
              </a:path>
              <a:path w="2781300" h="76200">
                <a:moveTo>
                  <a:pt x="201168" y="76200"/>
                </a:moveTo>
                <a:lnTo>
                  <a:pt x="190500" y="67056"/>
                </a:lnTo>
                <a:lnTo>
                  <a:pt x="256032" y="0"/>
                </a:lnTo>
                <a:lnTo>
                  <a:pt x="266700" y="10668"/>
                </a:lnTo>
                <a:lnTo>
                  <a:pt x="201168" y="76200"/>
                </a:lnTo>
                <a:close/>
              </a:path>
              <a:path w="2781300" h="76200">
                <a:moveTo>
                  <a:pt x="239268" y="76200"/>
                </a:moveTo>
                <a:lnTo>
                  <a:pt x="228600" y="67056"/>
                </a:lnTo>
                <a:lnTo>
                  <a:pt x="294132" y="0"/>
                </a:lnTo>
                <a:lnTo>
                  <a:pt x="304800" y="10668"/>
                </a:lnTo>
                <a:lnTo>
                  <a:pt x="239268" y="76200"/>
                </a:lnTo>
                <a:close/>
              </a:path>
              <a:path w="2781300" h="76200">
                <a:moveTo>
                  <a:pt x="277368" y="76200"/>
                </a:moveTo>
                <a:lnTo>
                  <a:pt x="266700" y="67056"/>
                </a:lnTo>
                <a:lnTo>
                  <a:pt x="332232" y="0"/>
                </a:lnTo>
                <a:lnTo>
                  <a:pt x="342900" y="10668"/>
                </a:lnTo>
                <a:lnTo>
                  <a:pt x="277368" y="76200"/>
                </a:lnTo>
                <a:close/>
              </a:path>
              <a:path w="2781300" h="76200">
                <a:moveTo>
                  <a:pt x="315468" y="76200"/>
                </a:moveTo>
                <a:lnTo>
                  <a:pt x="304800" y="67056"/>
                </a:lnTo>
                <a:lnTo>
                  <a:pt x="370332" y="0"/>
                </a:lnTo>
                <a:lnTo>
                  <a:pt x="381000" y="10668"/>
                </a:lnTo>
                <a:lnTo>
                  <a:pt x="315468" y="76200"/>
                </a:lnTo>
                <a:close/>
              </a:path>
              <a:path w="2781300" h="76200">
                <a:moveTo>
                  <a:pt x="353568" y="76200"/>
                </a:moveTo>
                <a:lnTo>
                  <a:pt x="342900" y="67056"/>
                </a:lnTo>
                <a:lnTo>
                  <a:pt x="408432" y="0"/>
                </a:lnTo>
                <a:lnTo>
                  <a:pt x="419100" y="10668"/>
                </a:lnTo>
                <a:lnTo>
                  <a:pt x="353568" y="76200"/>
                </a:lnTo>
                <a:close/>
              </a:path>
              <a:path w="2781300" h="76200">
                <a:moveTo>
                  <a:pt x="391668" y="76200"/>
                </a:moveTo>
                <a:lnTo>
                  <a:pt x="381000" y="67056"/>
                </a:lnTo>
                <a:lnTo>
                  <a:pt x="446532" y="0"/>
                </a:lnTo>
                <a:lnTo>
                  <a:pt x="457200" y="10668"/>
                </a:lnTo>
                <a:lnTo>
                  <a:pt x="391668" y="76200"/>
                </a:lnTo>
                <a:close/>
              </a:path>
              <a:path w="2781300" h="76200">
                <a:moveTo>
                  <a:pt x="429768" y="76200"/>
                </a:moveTo>
                <a:lnTo>
                  <a:pt x="419100" y="67056"/>
                </a:lnTo>
                <a:lnTo>
                  <a:pt x="484632" y="0"/>
                </a:lnTo>
                <a:lnTo>
                  <a:pt x="495300" y="10668"/>
                </a:lnTo>
                <a:lnTo>
                  <a:pt x="429768" y="76200"/>
                </a:lnTo>
                <a:close/>
              </a:path>
              <a:path w="2781300" h="76200">
                <a:moveTo>
                  <a:pt x="467868" y="76200"/>
                </a:moveTo>
                <a:lnTo>
                  <a:pt x="457200" y="67056"/>
                </a:lnTo>
                <a:lnTo>
                  <a:pt x="522732" y="0"/>
                </a:lnTo>
                <a:lnTo>
                  <a:pt x="533400" y="10668"/>
                </a:lnTo>
                <a:lnTo>
                  <a:pt x="467868" y="76200"/>
                </a:lnTo>
                <a:close/>
              </a:path>
              <a:path w="2781300" h="76200">
                <a:moveTo>
                  <a:pt x="505968" y="76200"/>
                </a:moveTo>
                <a:lnTo>
                  <a:pt x="495300" y="67056"/>
                </a:lnTo>
                <a:lnTo>
                  <a:pt x="560832" y="0"/>
                </a:lnTo>
                <a:lnTo>
                  <a:pt x="571500" y="10668"/>
                </a:lnTo>
                <a:lnTo>
                  <a:pt x="505968" y="76200"/>
                </a:lnTo>
                <a:close/>
              </a:path>
              <a:path w="2781300" h="76200">
                <a:moveTo>
                  <a:pt x="544068" y="76200"/>
                </a:moveTo>
                <a:lnTo>
                  <a:pt x="533400" y="67056"/>
                </a:lnTo>
                <a:lnTo>
                  <a:pt x="598932" y="0"/>
                </a:lnTo>
                <a:lnTo>
                  <a:pt x="609600" y="10668"/>
                </a:lnTo>
                <a:lnTo>
                  <a:pt x="544068" y="76200"/>
                </a:lnTo>
                <a:close/>
              </a:path>
              <a:path w="2781300" h="76200">
                <a:moveTo>
                  <a:pt x="582168" y="76200"/>
                </a:moveTo>
                <a:lnTo>
                  <a:pt x="571500" y="67056"/>
                </a:lnTo>
                <a:lnTo>
                  <a:pt x="637032" y="0"/>
                </a:lnTo>
                <a:lnTo>
                  <a:pt x="647700" y="10668"/>
                </a:lnTo>
                <a:lnTo>
                  <a:pt x="582168" y="76200"/>
                </a:lnTo>
                <a:close/>
              </a:path>
              <a:path w="2781300" h="76200">
                <a:moveTo>
                  <a:pt x="620268" y="76200"/>
                </a:moveTo>
                <a:lnTo>
                  <a:pt x="609600" y="67056"/>
                </a:lnTo>
                <a:lnTo>
                  <a:pt x="675132" y="0"/>
                </a:lnTo>
                <a:lnTo>
                  <a:pt x="685800" y="10668"/>
                </a:lnTo>
                <a:lnTo>
                  <a:pt x="620268" y="76200"/>
                </a:lnTo>
                <a:close/>
              </a:path>
              <a:path w="2781300" h="76200">
                <a:moveTo>
                  <a:pt x="658368" y="76200"/>
                </a:moveTo>
                <a:lnTo>
                  <a:pt x="647700" y="67056"/>
                </a:lnTo>
                <a:lnTo>
                  <a:pt x="713232" y="0"/>
                </a:lnTo>
                <a:lnTo>
                  <a:pt x="723900" y="10668"/>
                </a:lnTo>
                <a:lnTo>
                  <a:pt x="658368" y="76200"/>
                </a:lnTo>
                <a:close/>
              </a:path>
              <a:path w="2781300" h="76200">
                <a:moveTo>
                  <a:pt x="696468" y="76200"/>
                </a:moveTo>
                <a:lnTo>
                  <a:pt x="685800" y="67056"/>
                </a:lnTo>
                <a:lnTo>
                  <a:pt x="751332" y="0"/>
                </a:lnTo>
                <a:lnTo>
                  <a:pt x="762000" y="10668"/>
                </a:lnTo>
                <a:lnTo>
                  <a:pt x="696468" y="76200"/>
                </a:lnTo>
                <a:close/>
              </a:path>
              <a:path w="2781300" h="76200">
                <a:moveTo>
                  <a:pt x="734568" y="76200"/>
                </a:moveTo>
                <a:lnTo>
                  <a:pt x="723900" y="67056"/>
                </a:lnTo>
                <a:lnTo>
                  <a:pt x="789432" y="0"/>
                </a:lnTo>
                <a:lnTo>
                  <a:pt x="800100" y="10668"/>
                </a:lnTo>
                <a:lnTo>
                  <a:pt x="734568" y="76200"/>
                </a:lnTo>
                <a:close/>
              </a:path>
              <a:path w="2781300" h="76200">
                <a:moveTo>
                  <a:pt x="772668" y="76200"/>
                </a:moveTo>
                <a:lnTo>
                  <a:pt x="762000" y="67056"/>
                </a:lnTo>
                <a:lnTo>
                  <a:pt x="827532" y="0"/>
                </a:lnTo>
                <a:lnTo>
                  <a:pt x="838200" y="10668"/>
                </a:lnTo>
                <a:lnTo>
                  <a:pt x="772668" y="76200"/>
                </a:lnTo>
                <a:close/>
              </a:path>
              <a:path w="2781300" h="76200">
                <a:moveTo>
                  <a:pt x="810768" y="76200"/>
                </a:moveTo>
                <a:lnTo>
                  <a:pt x="800100" y="67056"/>
                </a:lnTo>
                <a:lnTo>
                  <a:pt x="865632" y="0"/>
                </a:lnTo>
                <a:lnTo>
                  <a:pt x="876300" y="10668"/>
                </a:lnTo>
                <a:lnTo>
                  <a:pt x="810768" y="76200"/>
                </a:lnTo>
                <a:close/>
              </a:path>
              <a:path w="2781300" h="76200">
                <a:moveTo>
                  <a:pt x="848868" y="76200"/>
                </a:moveTo>
                <a:lnTo>
                  <a:pt x="838200" y="67056"/>
                </a:lnTo>
                <a:lnTo>
                  <a:pt x="903732" y="0"/>
                </a:lnTo>
                <a:lnTo>
                  <a:pt x="914400" y="10668"/>
                </a:lnTo>
                <a:lnTo>
                  <a:pt x="848868" y="76200"/>
                </a:lnTo>
                <a:close/>
              </a:path>
              <a:path w="2781300" h="76200">
                <a:moveTo>
                  <a:pt x="886968" y="76200"/>
                </a:moveTo>
                <a:lnTo>
                  <a:pt x="876300" y="67056"/>
                </a:lnTo>
                <a:lnTo>
                  <a:pt x="941832" y="0"/>
                </a:lnTo>
                <a:lnTo>
                  <a:pt x="952500" y="10668"/>
                </a:lnTo>
                <a:lnTo>
                  <a:pt x="886968" y="76200"/>
                </a:lnTo>
                <a:close/>
              </a:path>
              <a:path w="2781300" h="76200">
                <a:moveTo>
                  <a:pt x="925068" y="76200"/>
                </a:moveTo>
                <a:lnTo>
                  <a:pt x="914400" y="67056"/>
                </a:lnTo>
                <a:lnTo>
                  <a:pt x="979932" y="0"/>
                </a:lnTo>
                <a:lnTo>
                  <a:pt x="990600" y="10668"/>
                </a:lnTo>
                <a:lnTo>
                  <a:pt x="925068" y="76200"/>
                </a:lnTo>
                <a:close/>
              </a:path>
              <a:path w="2781300" h="76200">
                <a:moveTo>
                  <a:pt x="963168" y="76200"/>
                </a:moveTo>
                <a:lnTo>
                  <a:pt x="952500" y="67056"/>
                </a:lnTo>
                <a:lnTo>
                  <a:pt x="1018032" y="0"/>
                </a:lnTo>
                <a:lnTo>
                  <a:pt x="1028700" y="10668"/>
                </a:lnTo>
                <a:lnTo>
                  <a:pt x="963168" y="76200"/>
                </a:lnTo>
                <a:close/>
              </a:path>
              <a:path w="2781300" h="76200">
                <a:moveTo>
                  <a:pt x="1001268" y="76200"/>
                </a:moveTo>
                <a:lnTo>
                  <a:pt x="990600" y="67056"/>
                </a:lnTo>
                <a:lnTo>
                  <a:pt x="1056132" y="0"/>
                </a:lnTo>
                <a:lnTo>
                  <a:pt x="1066800" y="10668"/>
                </a:lnTo>
                <a:lnTo>
                  <a:pt x="1001268" y="76200"/>
                </a:lnTo>
                <a:close/>
              </a:path>
              <a:path w="2781300" h="76200">
                <a:moveTo>
                  <a:pt x="1039368" y="76200"/>
                </a:moveTo>
                <a:lnTo>
                  <a:pt x="1028700" y="67056"/>
                </a:lnTo>
                <a:lnTo>
                  <a:pt x="1094232" y="0"/>
                </a:lnTo>
                <a:lnTo>
                  <a:pt x="1104900" y="10668"/>
                </a:lnTo>
                <a:lnTo>
                  <a:pt x="1039368" y="76200"/>
                </a:lnTo>
                <a:close/>
              </a:path>
              <a:path w="2781300" h="76200">
                <a:moveTo>
                  <a:pt x="1077468" y="76200"/>
                </a:moveTo>
                <a:lnTo>
                  <a:pt x="1066800" y="67056"/>
                </a:lnTo>
                <a:lnTo>
                  <a:pt x="1132332" y="0"/>
                </a:lnTo>
                <a:lnTo>
                  <a:pt x="1143000" y="10668"/>
                </a:lnTo>
                <a:lnTo>
                  <a:pt x="1077468" y="76200"/>
                </a:lnTo>
                <a:close/>
              </a:path>
              <a:path w="2781300" h="76200">
                <a:moveTo>
                  <a:pt x="1115568" y="76200"/>
                </a:moveTo>
                <a:lnTo>
                  <a:pt x="1104900" y="67056"/>
                </a:lnTo>
                <a:lnTo>
                  <a:pt x="1170432" y="0"/>
                </a:lnTo>
                <a:lnTo>
                  <a:pt x="1181100" y="10668"/>
                </a:lnTo>
                <a:lnTo>
                  <a:pt x="1115568" y="76200"/>
                </a:lnTo>
                <a:close/>
              </a:path>
              <a:path w="2781300" h="76200">
                <a:moveTo>
                  <a:pt x="1153668" y="76200"/>
                </a:moveTo>
                <a:lnTo>
                  <a:pt x="1143000" y="67056"/>
                </a:lnTo>
                <a:lnTo>
                  <a:pt x="1208532" y="0"/>
                </a:lnTo>
                <a:lnTo>
                  <a:pt x="1219200" y="10668"/>
                </a:lnTo>
                <a:lnTo>
                  <a:pt x="1153668" y="76200"/>
                </a:lnTo>
                <a:close/>
              </a:path>
              <a:path w="2781300" h="76200">
                <a:moveTo>
                  <a:pt x="1191768" y="76200"/>
                </a:moveTo>
                <a:lnTo>
                  <a:pt x="1181100" y="67056"/>
                </a:lnTo>
                <a:lnTo>
                  <a:pt x="1246632" y="0"/>
                </a:lnTo>
                <a:lnTo>
                  <a:pt x="1257300" y="10668"/>
                </a:lnTo>
                <a:lnTo>
                  <a:pt x="1191768" y="76200"/>
                </a:lnTo>
                <a:close/>
              </a:path>
              <a:path w="2781300" h="76200">
                <a:moveTo>
                  <a:pt x="1229868" y="76200"/>
                </a:moveTo>
                <a:lnTo>
                  <a:pt x="1219200" y="67056"/>
                </a:lnTo>
                <a:lnTo>
                  <a:pt x="1284732" y="0"/>
                </a:lnTo>
                <a:lnTo>
                  <a:pt x="1295400" y="10668"/>
                </a:lnTo>
                <a:lnTo>
                  <a:pt x="1229868" y="76200"/>
                </a:lnTo>
                <a:close/>
              </a:path>
              <a:path w="2781300" h="76200">
                <a:moveTo>
                  <a:pt x="1267968" y="76200"/>
                </a:moveTo>
                <a:lnTo>
                  <a:pt x="1257300" y="67056"/>
                </a:lnTo>
                <a:lnTo>
                  <a:pt x="1322832" y="0"/>
                </a:lnTo>
                <a:lnTo>
                  <a:pt x="1333500" y="10668"/>
                </a:lnTo>
                <a:lnTo>
                  <a:pt x="1267968" y="76200"/>
                </a:lnTo>
                <a:close/>
              </a:path>
              <a:path w="2781300" h="76200">
                <a:moveTo>
                  <a:pt x="1306068" y="76200"/>
                </a:moveTo>
                <a:lnTo>
                  <a:pt x="1295400" y="67056"/>
                </a:lnTo>
                <a:lnTo>
                  <a:pt x="1360932" y="0"/>
                </a:lnTo>
                <a:lnTo>
                  <a:pt x="1371600" y="10668"/>
                </a:lnTo>
                <a:lnTo>
                  <a:pt x="1306068" y="76200"/>
                </a:lnTo>
                <a:close/>
              </a:path>
              <a:path w="2781300" h="76200">
                <a:moveTo>
                  <a:pt x="1344168" y="76200"/>
                </a:moveTo>
                <a:lnTo>
                  <a:pt x="1333500" y="67056"/>
                </a:lnTo>
                <a:lnTo>
                  <a:pt x="1399032" y="0"/>
                </a:lnTo>
                <a:lnTo>
                  <a:pt x="1409700" y="10668"/>
                </a:lnTo>
                <a:lnTo>
                  <a:pt x="1344168" y="76200"/>
                </a:lnTo>
                <a:close/>
              </a:path>
              <a:path w="2781300" h="76200">
                <a:moveTo>
                  <a:pt x="1382268" y="76200"/>
                </a:moveTo>
                <a:lnTo>
                  <a:pt x="1371600" y="67056"/>
                </a:lnTo>
                <a:lnTo>
                  <a:pt x="1437132" y="0"/>
                </a:lnTo>
                <a:lnTo>
                  <a:pt x="1447800" y="10668"/>
                </a:lnTo>
                <a:lnTo>
                  <a:pt x="1382268" y="76200"/>
                </a:lnTo>
                <a:close/>
              </a:path>
              <a:path w="2781300" h="76200">
                <a:moveTo>
                  <a:pt x="1420368" y="76200"/>
                </a:moveTo>
                <a:lnTo>
                  <a:pt x="1409700" y="67056"/>
                </a:lnTo>
                <a:lnTo>
                  <a:pt x="1475232" y="0"/>
                </a:lnTo>
                <a:lnTo>
                  <a:pt x="1485900" y="10668"/>
                </a:lnTo>
                <a:lnTo>
                  <a:pt x="1420368" y="76200"/>
                </a:lnTo>
                <a:close/>
              </a:path>
              <a:path w="2781300" h="76200">
                <a:moveTo>
                  <a:pt x="1458468" y="76200"/>
                </a:moveTo>
                <a:lnTo>
                  <a:pt x="1447800" y="67056"/>
                </a:lnTo>
                <a:lnTo>
                  <a:pt x="1513332" y="0"/>
                </a:lnTo>
                <a:lnTo>
                  <a:pt x="1524000" y="10668"/>
                </a:lnTo>
                <a:lnTo>
                  <a:pt x="1458468" y="76200"/>
                </a:lnTo>
                <a:close/>
              </a:path>
              <a:path w="2781300" h="76200">
                <a:moveTo>
                  <a:pt x="1496568" y="76200"/>
                </a:moveTo>
                <a:lnTo>
                  <a:pt x="1485900" y="67056"/>
                </a:lnTo>
                <a:lnTo>
                  <a:pt x="1551432" y="0"/>
                </a:lnTo>
                <a:lnTo>
                  <a:pt x="1562100" y="10668"/>
                </a:lnTo>
                <a:lnTo>
                  <a:pt x="1496568" y="76200"/>
                </a:lnTo>
                <a:close/>
              </a:path>
              <a:path w="2781300" h="76200">
                <a:moveTo>
                  <a:pt x="1534668" y="76200"/>
                </a:moveTo>
                <a:lnTo>
                  <a:pt x="1524000" y="67056"/>
                </a:lnTo>
                <a:lnTo>
                  <a:pt x="1589532" y="0"/>
                </a:lnTo>
                <a:lnTo>
                  <a:pt x="1600200" y="10668"/>
                </a:lnTo>
                <a:lnTo>
                  <a:pt x="1534668" y="76200"/>
                </a:lnTo>
                <a:close/>
              </a:path>
              <a:path w="2781300" h="76200">
                <a:moveTo>
                  <a:pt x="1572768" y="76200"/>
                </a:moveTo>
                <a:lnTo>
                  <a:pt x="1562100" y="67056"/>
                </a:lnTo>
                <a:lnTo>
                  <a:pt x="1627632" y="0"/>
                </a:lnTo>
                <a:lnTo>
                  <a:pt x="1638300" y="10668"/>
                </a:lnTo>
                <a:lnTo>
                  <a:pt x="1572768" y="76200"/>
                </a:lnTo>
                <a:close/>
              </a:path>
              <a:path w="2781300" h="76200">
                <a:moveTo>
                  <a:pt x="1610868" y="76200"/>
                </a:moveTo>
                <a:lnTo>
                  <a:pt x="1600200" y="67056"/>
                </a:lnTo>
                <a:lnTo>
                  <a:pt x="1665732" y="0"/>
                </a:lnTo>
                <a:lnTo>
                  <a:pt x="1676400" y="10668"/>
                </a:lnTo>
                <a:lnTo>
                  <a:pt x="1610868" y="76200"/>
                </a:lnTo>
                <a:close/>
              </a:path>
              <a:path w="2781300" h="76200">
                <a:moveTo>
                  <a:pt x="1648968" y="76200"/>
                </a:moveTo>
                <a:lnTo>
                  <a:pt x="1638300" y="67056"/>
                </a:lnTo>
                <a:lnTo>
                  <a:pt x="1703832" y="0"/>
                </a:lnTo>
                <a:lnTo>
                  <a:pt x="1714500" y="10668"/>
                </a:lnTo>
                <a:lnTo>
                  <a:pt x="1648968" y="76200"/>
                </a:lnTo>
                <a:close/>
              </a:path>
              <a:path w="2781300" h="76200">
                <a:moveTo>
                  <a:pt x="1687068" y="76200"/>
                </a:moveTo>
                <a:lnTo>
                  <a:pt x="1676400" y="67056"/>
                </a:lnTo>
                <a:lnTo>
                  <a:pt x="1741932" y="0"/>
                </a:lnTo>
                <a:lnTo>
                  <a:pt x="1752600" y="10668"/>
                </a:lnTo>
                <a:lnTo>
                  <a:pt x="1687068" y="76200"/>
                </a:lnTo>
                <a:close/>
              </a:path>
              <a:path w="2781300" h="76200">
                <a:moveTo>
                  <a:pt x="1725168" y="76200"/>
                </a:moveTo>
                <a:lnTo>
                  <a:pt x="1714500" y="67056"/>
                </a:lnTo>
                <a:lnTo>
                  <a:pt x="1780032" y="0"/>
                </a:lnTo>
                <a:lnTo>
                  <a:pt x="1790700" y="10668"/>
                </a:lnTo>
                <a:lnTo>
                  <a:pt x="1725168" y="76200"/>
                </a:lnTo>
                <a:close/>
              </a:path>
              <a:path w="2781300" h="76200">
                <a:moveTo>
                  <a:pt x="1763268" y="76200"/>
                </a:moveTo>
                <a:lnTo>
                  <a:pt x="1752600" y="67056"/>
                </a:lnTo>
                <a:lnTo>
                  <a:pt x="1818132" y="0"/>
                </a:lnTo>
                <a:lnTo>
                  <a:pt x="1828800" y="10668"/>
                </a:lnTo>
                <a:lnTo>
                  <a:pt x="1763268" y="76200"/>
                </a:lnTo>
                <a:close/>
              </a:path>
              <a:path w="2781300" h="76200">
                <a:moveTo>
                  <a:pt x="1801368" y="76200"/>
                </a:moveTo>
                <a:lnTo>
                  <a:pt x="1790700" y="67056"/>
                </a:lnTo>
                <a:lnTo>
                  <a:pt x="1856232" y="0"/>
                </a:lnTo>
                <a:lnTo>
                  <a:pt x="1866900" y="10668"/>
                </a:lnTo>
                <a:lnTo>
                  <a:pt x="1801368" y="76200"/>
                </a:lnTo>
                <a:close/>
              </a:path>
              <a:path w="2781300" h="76200">
                <a:moveTo>
                  <a:pt x="1839468" y="76200"/>
                </a:moveTo>
                <a:lnTo>
                  <a:pt x="1828800" y="67056"/>
                </a:lnTo>
                <a:lnTo>
                  <a:pt x="1894332" y="0"/>
                </a:lnTo>
                <a:lnTo>
                  <a:pt x="1905000" y="10668"/>
                </a:lnTo>
                <a:lnTo>
                  <a:pt x="1839468" y="76200"/>
                </a:lnTo>
                <a:close/>
              </a:path>
              <a:path w="2781300" h="76200">
                <a:moveTo>
                  <a:pt x="1877568" y="76200"/>
                </a:moveTo>
                <a:lnTo>
                  <a:pt x="1866900" y="67056"/>
                </a:lnTo>
                <a:lnTo>
                  <a:pt x="1932432" y="0"/>
                </a:lnTo>
                <a:lnTo>
                  <a:pt x="1943100" y="10668"/>
                </a:lnTo>
                <a:lnTo>
                  <a:pt x="1877568" y="76200"/>
                </a:lnTo>
                <a:close/>
              </a:path>
              <a:path w="2781300" h="76200">
                <a:moveTo>
                  <a:pt x="1915668" y="76200"/>
                </a:moveTo>
                <a:lnTo>
                  <a:pt x="1905000" y="67056"/>
                </a:lnTo>
                <a:lnTo>
                  <a:pt x="1970532" y="0"/>
                </a:lnTo>
                <a:lnTo>
                  <a:pt x="1981200" y="10668"/>
                </a:lnTo>
                <a:lnTo>
                  <a:pt x="1915668" y="76200"/>
                </a:lnTo>
                <a:close/>
              </a:path>
              <a:path w="2781300" h="76200">
                <a:moveTo>
                  <a:pt x="1953768" y="76200"/>
                </a:moveTo>
                <a:lnTo>
                  <a:pt x="1943100" y="67056"/>
                </a:lnTo>
                <a:lnTo>
                  <a:pt x="2008632" y="0"/>
                </a:lnTo>
                <a:lnTo>
                  <a:pt x="2019300" y="10668"/>
                </a:lnTo>
                <a:lnTo>
                  <a:pt x="1953768" y="76200"/>
                </a:lnTo>
                <a:close/>
              </a:path>
              <a:path w="2781300" h="76200">
                <a:moveTo>
                  <a:pt x="1991868" y="76200"/>
                </a:moveTo>
                <a:lnTo>
                  <a:pt x="1981200" y="67056"/>
                </a:lnTo>
                <a:lnTo>
                  <a:pt x="2048256" y="0"/>
                </a:lnTo>
                <a:lnTo>
                  <a:pt x="2057400" y="10668"/>
                </a:lnTo>
                <a:lnTo>
                  <a:pt x="1991868" y="76200"/>
                </a:lnTo>
                <a:close/>
              </a:path>
              <a:path w="2781300" h="76200">
                <a:moveTo>
                  <a:pt x="2029968" y="76200"/>
                </a:moveTo>
                <a:lnTo>
                  <a:pt x="2019300" y="67056"/>
                </a:lnTo>
                <a:lnTo>
                  <a:pt x="2086356" y="0"/>
                </a:lnTo>
                <a:lnTo>
                  <a:pt x="2095500" y="10668"/>
                </a:lnTo>
                <a:lnTo>
                  <a:pt x="2029968" y="76200"/>
                </a:lnTo>
                <a:close/>
              </a:path>
              <a:path w="2781300" h="76200">
                <a:moveTo>
                  <a:pt x="2068068" y="76200"/>
                </a:moveTo>
                <a:lnTo>
                  <a:pt x="2057400" y="67056"/>
                </a:lnTo>
                <a:lnTo>
                  <a:pt x="2124456" y="0"/>
                </a:lnTo>
                <a:lnTo>
                  <a:pt x="2133600" y="10668"/>
                </a:lnTo>
                <a:lnTo>
                  <a:pt x="2068068" y="76200"/>
                </a:lnTo>
                <a:close/>
              </a:path>
              <a:path w="2781300" h="76200">
                <a:moveTo>
                  <a:pt x="2106168" y="76200"/>
                </a:moveTo>
                <a:lnTo>
                  <a:pt x="2095500" y="67056"/>
                </a:lnTo>
                <a:lnTo>
                  <a:pt x="2162556" y="0"/>
                </a:lnTo>
                <a:lnTo>
                  <a:pt x="2171700" y="10668"/>
                </a:lnTo>
                <a:lnTo>
                  <a:pt x="2106168" y="76200"/>
                </a:lnTo>
                <a:close/>
              </a:path>
              <a:path w="2781300" h="76200">
                <a:moveTo>
                  <a:pt x="2144268" y="76200"/>
                </a:moveTo>
                <a:lnTo>
                  <a:pt x="2133600" y="67056"/>
                </a:lnTo>
                <a:lnTo>
                  <a:pt x="2200656" y="0"/>
                </a:lnTo>
                <a:lnTo>
                  <a:pt x="2209800" y="10668"/>
                </a:lnTo>
                <a:lnTo>
                  <a:pt x="2144268" y="76200"/>
                </a:lnTo>
                <a:close/>
              </a:path>
              <a:path w="2781300" h="76200">
                <a:moveTo>
                  <a:pt x="2182368" y="76200"/>
                </a:moveTo>
                <a:lnTo>
                  <a:pt x="2171700" y="67056"/>
                </a:lnTo>
                <a:lnTo>
                  <a:pt x="2238756" y="0"/>
                </a:lnTo>
                <a:lnTo>
                  <a:pt x="2247900" y="10668"/>
                </a:lnTo>
                <a:lnTo>
                  <a:pt x="2182368" y="76200"/>
                </a:lnTo>
                <a:close/>
              </a:path>
              <a:path w="2781300" h="76200">
                <a:moveTo>
                  <a:pt x="2220468" y="76200"/>
                </a:moveTo>
                <a:lnTo>
                  <a:pt x="2209800" y="67056"/>
                </a:lnTo>
                <a:lnTo>
                  <a:pt x="2276856" y="0"/>
                </a:lnTo>
                <a:lnTo>
                  <a:pt x="2286000" y="10668"/>
                </a:lnTo>
                <a:lnTo>
                  <a:pt x="2220468" y="76200"/>
                </a:lnTo>
                <a:close/>
              </a:path>
              <a:path w="2781300" h="76200">
                <a:moveTo>
                  <a:pt x="2258568" y="76200"/>
                </a:moveTo>
                <a:lnTo>
                  <a:pt x="2247900" y="67056"/>
                </a:lnTo>
                <a:lnTo>
                  <a:pt x="2314956" y="0"/>
                </a:lnTo>
                <a:lnTo>
                  <a:pt x="2324100" y="10668"/>
                </a:lnTo>
                <a:lnTo>
                  <a:pt x="2258568" y="76200"/>
                </a:lnTo>
                <a:close/>
              </a:path>
              <a:path w="2781300" h="76200">
                <a:moveTo>
                  <a:pt x="2296668" y="76200"/>
                </a:moveTo>
                <a:lnTo>
                  <a:pt x="2286000" y="67056"/>
                </a:lnTo>
                <a:lnTo>
                  <a:pt x="2353056" y="0"/>
                </a:lnTo>
                <a:lnTo>
                  <a:pt x="2362200" y="10668"/>
                </a:lnTo>
                <a:lnTo>
                  <a:pt x="2296668" y="76200"/>
                </a:lnTo>
                <a:close/>
              </a:path>
              <a:path w="2781300" h="76200">
                <a:moveTo>
                  <a:pt x="2334768" y="76200"/>
                </a:moveTo>
                <a:lnTo>
                  <a:pt x="2324100" y="67056"/>
                </a:lnTo>
                <a:lnTo>
                  <a:pt x="2391156" y="0"/>
                </a:lnTo>
                <a:lnTo>
                  <a:pt x="2400300" y="10668"/>
                </a:lnTo>
                <a:lnTo>
                  <a:pt x="2334768" y="76200"/>
                </a:lnTo>
                <a:close/>
              </a:path>
              <a:path w="2781300" h="76200">
                <a:moveTo>
                  <a:pt x="2372868" y="76200"/>
                </a:moveTo>
                <a:lnTo>
                  <a:pt x="2362200" y="67056"/>
                </a:lnTo>
                <a:lnTo>
                  <a:pt x="2429256" y="0"/>
                </a:lnTo>
                <a:lnTo>
                  <a:pt x="2438400" y="10668"/>
                </a:lnTo>
                <a:lnTo>
                  <a:pt x="2372868" y="76200"/>
                </a:lnTo>
                <a:close/>
              </a:path>
              <a:path w="2781300" h="76200">
                <a:moveTo>
                  <a:pt x="2410968" y="76200"/>
                </a:moveTo>
                <a:lnTo>
                  <a:pt x="2400300" y="67056"/>
                </a:lnTo>
                <a:lnTo>
                  <a:pt x="2467356" y="0"/>
                </a:lnTo>
                <a:lnTo>
                  <a:pt x="2476500" y="10668"/>
                </a:lnTo>
                <a:lnTo>
                  <a:pt x="2410968" y="76200"/>
                </a:lnTo>
                <a:close/>
              </a:path>
              <a:path w="2781300" h="76200">
                <a:moveTo>
                  <a:pt x="2449068" y="76200"/>
                </a:moveTo>
                <a:lnTo>
                  <a:pt x="2438400" y="67056"/>
                </a:lnTo>
                <a:lnTo>
                  <a:pt x="2505456" y="0"/>
                </a:lnTo>
                <a:lnTo>
                  <a:pt x="2514600" y="10668"/>
                </a:lnTo>
                <a:lnTo>
                  <a:pt x="2449068" y="76200"/>
                </a:lnTo>
                <a:close/>
              </a:path>
              <a:path w="2781300" h="76200">
                <a:moveTo>
                  <a:pt x="2487168" y="76200"/>
                </a:moveTo>
                <a:lnTo>
                  <a:pt x="2476500" y="67056"/>
                </a:lnTo>
                <a:lnTo>
                  <a:pt x="2543556" y="0"/>
                </a:lnTo>
                <a:lnTo>
                  <a:pt x="2552700" y="10668"/>
                </a:lnTo>
                <a:lnTo>
                  <a:pt x="2487168" y="76200"/>
                </a:lnTo>
                <a:close/>
              </a:path>
              <a:path w="2781300" h="76200">
                <a:moveTo>
                  <a:pt x="2525268" y="76200"/>
                </a:moveTo>
                <a:lnTo>
                  <a:pt x="2514600" y="67056"/>
                </a:lnTo>
                <a:lnTo>
                  <a:pt x="2581656" y="0"/>
                </a:lnTo>
                <a:lnTo>
                  <a:pt x="2590800" y="10668"/>
                </a:lnTo>
                <a:lnTo>
                  <a:pt x="2525268" y="76200"/>
                </a:lnTo>
                <a:close/>
              </a:path>
              <a:path w="2781300" h="76200">
                <a:moveTo>
                  <a:pt x="2563368" y="76200"/>
                </a:moveTo>
                <a:lnTo>
                  <a:pt x="2552700" y="67056"/>
                </a:lnTo>
                <a:lnTo>
                  <a:pt x="2619756" y="0"/>
                </a:lnTo>
                <a:lnTo>
                  <a:pt x="2628900" y="10668"/>
                </a:lnTo>
                <a:lnTo>
                  <a:pt x="2563368" y="76200"/>
                </a:lnTo>
                <a:close/>
              </a:path>
              <a:path w="2781300" h="76200">
                <a:moveTo>
                  <a:pt x="2601468" y="76200"/>
                </a:moveTo>
                <a:lnTo>
                  <a:pt x="2590800" y="67056"/>
                </a:lnTo>
                <a:lnTo>
                  <a:pt x="2657856" y="0"/>
                </a:lnTo>
                <a:lnTo>
                  <a:pt x="2667000" y="10668"/>
                </a:lnTo>
                <a:lnTo>
                  <a:pt x="2601468" y="76200"/>
                </a:lnTo>
                <a:close/>
              </a:path>
              <a:path w="2781300" h="76200">
                <a:moveTo>
                  <a:pt x="2639568" y="76200"/>
                </a:moveTo>
                <a:lnTo>
                  <a:pt x="2628900" y="67056"/>
                </a:lnTo>
                <a:lnTo>
                  <a:pt x="2695956" y="0"/>
                </a:lnTo>
                <a:lnTo>
                  <a:pt x="2705100" y="10668"/>
                </a:lnTo>
                <a:lnTo>
                  <a:pt x="2639568" y="76200"/>
                </a:lnTo>
                <a:close/>
              </a:path>
              <a:path w="2781300" h="76200">
                <a:moveTo>
                  <a:pt x="2677668" y="76200"/>
                </a:moveTo>
                <a:lnTo>
                  <a:pt x="2667000" y="67056"/>
                </a:lnTo>
                <a:lnTo>
                  <a:pt x="2734056" y="0"/>
                </a:lnTo>
                <a:lnTo>
                  <a:pt x="2743200" y="10668"/>
                </a:lnTo>
                <a:lnTo>
                  <a:pt x="2677668" y="76200"/>
                </a:lnTo>
                <a:close/>
              </a:path>
              <a:path w="2781300" h="76200">
                <a:moveTo>
                  <a:pt x="2715768" y="76200"/>
                </a:moveTo>
                <a:lnTo>
                  <a:pt x="2705100" y="67056"/>
                </a:lnTo>
                <a:lnTo>
                  <a:pt x="2772156" y="0"/>
                </a:lnTo>
                <a:lnTo>
                  <a:pt x="2781300" y="10668"/>
                </a:lnTo>
                <a:lnTo>
                  <a:pt x="2715768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457200" y="7944611"/>
            <a:ext cx="1673860" cy="76200"/>
          </a:xfrm>
          <a:custGeom>
            <a:avLst/>
            <a:gdLst/>
            <a:ahLst/>
            <a:cxnLst/>
            <a:rect l="l" t="t" r="r" b="b"/>
            <a:pathLst>
              <a:path w="1673860" h="76200">
                <a:moveTo>
                  <a:pt x="10668" y="76200"/>
                </a:moveTo>
                <a:lnTo>
                  <a:pt x="0" y="67056"/>
                </a:lnTo>
                <a:lnTo>
                  <a:pt x="65532" y="0"/>
                </a:lnTo>
                <a:lnTo>
                  <a:pt x="76200" y="10668"/>
                </a:lnTo>
                <a:lnTo>
                  <a:pt x="10668" y="76200"/>
                </a:lnTo>
                <a:close/>
              </a:path>
              <a:path w="1673860" h="76200">
                <a:moveTo>
                  <a:pt x="48768" y="76200"/>
                </a:moveTo>
                <a:lnTo>
                  <a:pt x="39624" y="67056"/>
                </a:lnTo>
                <a:lnTo>
                  <a:pt x="105156" y="0"/>
                </a:lnTo>
                <a:lnTo>
                  <a:pt x="115824" y="10668"/>
                </a:lnTo>
                <a:lnTo>
                  <a:pt x="48768" y="76200"/>
                </a:lnTo>
                <a:close/>
              </a:path>
              <a:path w="1673860" h="76200">
                <a:moveTo>
                  <a:pt x="88392" y="76200"/>
                </a:moveTo>
                <a:lnTo>
                  <a:pt x="77724" y="67056"/>
                </a:lnTo>
                <a:lnTo>
                  <a:pt x="144780" y="0"/>
                </a:lnTo>
                <a:lnTo>
                  <a:pt x="153924" y="10668"/>
                </a:lnTo>
                <a:lnTo>
                  <a:pt x="88392" y="76200"/>
                </a:lnTo>
                <a:close/>
              </a:path>
              <a:path w="1673860" h="76200">
                <a:moveTo>
                  <a:pt x="126492" y="76200"/>
                </a:moveTo>
                <a:lnTo>
                  <a:pt x="117348" y="67056"/>
                </a:lnTo>
                <a:lnTo>
                  <a:pt x="182880" y="0"/>
                </a:lnTo>
                <a:lnTo>
                  <a:pt x="193548" y="10668"/>
                </a:lnTo>
                <a:lnTo>
                  <a:pt x="126492" y="76200"/>
                </a:lnTo>
                <a:close/>
              </a:path>
              <a:path w="1673860" h="76200">
                <a:moveTo>
                  <a:pt x="166116" y="76200"/>
                </a:moveTo>
                <a:lnTo>
                  <a:pt x="155448" y="67056"/>
                </a:lnTo>
                <a:lnTo>
                  <a:pt x="222504" y="0"/>
                </a:lnTo>
                <a:lnTo>
                  <a:pt x="231648" y="10668"/>
                </a:lnTo>
                <a:lnTo>
                  <a:pt x="166116" y="76200"/>
                </a:lnTo>
                <a:close/>
              </a:path>
              <a:path w="1673860" h="76200">
                <a:moveTo>
                  <a:pt x="204216" y="76200"/>
                </a:moveTo>
                <a:lnTo>
                  <a:pt x="195072" y="67056"/>
                </a:lnTo>
                <a:lnTo>
                  <a:pt x="260604" y="0"/>
                </a:lnTo>
                <a:lnTo>
                  <a:pt x="271272" y="10668"/>
                </a:lnTo>
                <a:lnTo>
                  <a:pt x="204216" y="76200"/>
                </a:lnTo>
                <a:close/>
              </a:path>
              <a:path w="1673860" h="76200">
                <a:moveTo>
                  <a:pt x="243840" y="76200"/>
                </a:moveTo>
                <a:lnTo>
                  <a:pt x="233172" y="67056"/>
                </a:lnTo>
                <a:lnTo>
                  <a:pt x="300228" y="0"/>
                </a:lnTo>
                <a:lnTo>
                  <a:pt x="309372" y="10668"/>
                </a:lnTo>
                <a:lnTo>
                  <a:pt x="243840" y="76200"/>
                </a:lnTo>
                <a:close/>
              </a:path>
              <a:path w="1673860" h="76200">
                <a:moveTo>
                  <a:pt x="283464" y="76200"/>
                </a:moveTo>
                <a:lnTo>
                  <a:pt x="272796" y="67056"/>
                </a:lnTo>
                <a:lnTo>
                  <a:pt x="338328" y="0"/>
                </a:lnTo>
                <a:lnTo>
                  <a:pt x="348996" y="10668"/>
                </a:lnTo>
                <a:lnTo>
                  <a:pt x="283464" y="76200"/>
                </a:lnTo>
                <a:close/>
              </a:path>
              <a:path w="1673860" h="76200">
                <a:moveTo>
                  <a:pt x="321564" y="76200"/>
                </a:moveTo>
                <a:lnTo>
                  <a:pt x="312420" y="67056"/>
                </a:lnTo>
                <a:lnTo>
                  <a:pt x="377952" y="0"/>
                </a:lnTo>
                <a:lnTo>
                  <a:pt x="388620" y="10668"/>
                </a:lnTo>
                <a:lnTo>
                  <a:pt x="321564" y="76200"/>
                </a:lnTo>
                <a:close/>
              </a:path>
              <a:path w="1673860" h="76200">
                <a:moveTo>
                  <a:pt x="361188" y="76200"/>
                </a:moveTo>
                <a:lnTo>
                  <a:pt x="350520" y="67056"/>
                </a:lnTo>
                <a:lnTo>
                  <a:pt x="416052" y="0"/>
                </a:lnTo>
                <a:lnTo>
                  <a:pt x="426720" y="10668"/>
                </a:lnTo>
                <a:lnTo>
                  <a:pt x="361188" y="76200"/>
                </a:lnTo>
                <a:close/>
              </a:path>
              <a:path w="1673860" h="76200">
                <a:moveTo>
                  <a:pt x="399288" y="76200"/>
                </a:moveTo>
                <a:lnTo>
                  <a:pt x="390144" y="67056"/>
                </a:lnTo>
                <a:lnTo>
                  <a:pt x="455676" y="0"/>
                </a:lnTo>
                <a:lnTo>
                  <a:pt x="466344" y="10668"/>
                </a:lnTo>
                <a:lnTo>
                  <a:pt x="399288" y="76200"/>
                </a:lnTo>
                <a:close/>
              </a:path>
              <a:path w="1673860" h="76200">
                <a:moveTo>
                  <a:pt x="438912" y="76200"/>
                </a:moveTo>
                <a:lnTo>
                  <a:pt x="428244" y="67056"/>
                </a:lnTo>
                <a:lnTo>
                  <a:pt x="495300" y="0"/>
                </a:lnTo>
                <a:lnTo>
                  <a:pt x="504444" y="10668"/>
                </a:lnTo>
                <a:lnTo>
                  <a:pt x="438912" y="76200"/>
                </a:lnTo>
                <a:close/>
              </a:path>
              <a:path w="1673860" h="76200">
                <a:moveTo>
                  <a:pt x="477012" y="76200"/>
                </a:moveTo>
                <a:lnTo>
                  <a:pt x="467868" y="67056"/>
                </a:lnTo>
                <a:lnTo>
                  <a:pt x="533400" y="0"/>
                </a:lnTo>
                <a:lnTo>
                  <a:pt x="544068" y="10668"/>
                </a:lnTo>
                <a:lnTo>
                  <a:pt x="477012" y="76200"/>
                </a:lnTo>
                <a:close/>
              </a:path>
              <a:path w="1673860" h="76200">
                <a:moveTo>
                  <a:pt x="516636" y="76200"/>
                </a:moveTo>
                <a:lnTo>
                  <a:pt x="505968" y="67056"/>
                </a:lnTo>
                <a:lnTo>
                  <a:pt x="573024" y="0"/>
                </a:lnTo>
                <a:lnTo>
                  <a:pt x="582168" y="10668"/>
                </a:lnTo>
                <a:lnTo>
                  <a:pt x="516636" y="76200"/>
                </a:lnTo>
                <a:close/>
              </a:path>
              <a:path w="1673860" h="76200">
                <a:moveTo>
                  <a:pt x="556260" y="76200"/>
                </a:moveTo>
                <a:lnTo>
                  <a:pt x="545592" y="67056"/>
                </a:lnTo>
                <a:lnTo>
                  <a:pt x="611124" y="0"/>
                </a:lnTo>
                <a:lnTo>
                  <a:pt x="621792" y="10668"/>
                </a:lnTo>
                <a:lnTo>
                  <a:pt x="556260" y="76200"/>
                </a:lnTo>
                <a:close/>
              </a:path>
              <a:path w="1673860" h="76200">
                <a:moveTo>
                  <a:pt x="594360" y="76200"/>
                </a:moveTo>
                <a:lnTo>
                  <a:pt x="585216" y="67056"/>
                </a:lnTo>
                <a:lnTo>
                  <a:pt x="650748" y="0"/>
                </a:lnTo>
                <a:lnTo>
                  <a:pt x="661416" y="10668"/>
                </a:lnTo>
                <a:lnTo>
                  <a:pt x="594360" y="76200"/>
                </a:lnTo>
                <a:close/>
              </a:path>
              <a:path w="1673860" h="76200">
                <a:moveTo>
                  <a:pt x="633984" y="76200"/>
                </a:moveTo>
                <a:lnTo>
                  <a:pt x="623316" y="67056"/>
                </a:lnTo>
                <a:lnTo>
                  <a:pt x="688848" y="0"/>
                </a:lnTo>
                <a:lnTo>
                  <a:pt x="699516" y="10668"/>
                </a:lnTo>
                <a:lnTo>
                  <a:pt x="633984" y="76200"/>
                </a:lnTo>
                <a:close/>
              </a:path>
              <a:path w="1673860" h="76200">
                <a:moveTo>
                  <a:pt x="672084" y="76200"/>
                </a:moveTo>
                <a:lnTo>
                  <a:pt x="662940" y="67056"/>
                </a:lnTo>
                <a:lnTo>
                  <a:pt x="728472" y="0"/>
                </a:lnTo>
                <a:lnTo>
                  <a:pt x="739140" y="10668"/>
                </a:lnTo>
                <a:lnTo>
                  <a:pt x="672084" y="76200"/>
                </a:lnTo>
                <a:close/>
              </a:path>
              <a:path w="1673860" h="76200">
                <a:moveTo>
                  <a:pt x="711708" y="76200"/>
                </a:moveTo>
                <a:lnTo>
                  <a:pt x="701040" y="67056"/>
                </a:lnTo>
                <a:lnTo>
                  <a:pt x="768096" y="0"/>
                </a:lnTo>
                <a:lnTo>
                  <a:pt x="777240" y="10668"/>
                </a:lnTo>
                <a:lnTo>
                  <a:pt x="711708" y="76200"/>
                </a:lnTo>
                <a:close/>
              </a:path>
              <a:path w="1673860" h="76200">
                <a:moveTo>
                  <a:pt x="749808" y="76200"/>
                </a:moveTo>
                <a:lnTo>
                  <a:pt x="740664" y="67056"/>
                </a:lnTo>
                <a:lnTo>
                  <a:pt x="806196" y="0"/>
                </a:lnTo>
                <a:lnTo>
                  <a:pt x="816864" y="10668"/>
                </a:lnTo>
                <a:lnTo>
                  <a:pt x="749808" y="76200"/>
                </a:lnTo>
                <a:close/>
              </a:path>
              <a:path w="1673860" h="76200">
                <a:moveTo>
                  <a:pt x="789432" y="76200"/>
                </a:moveTo>
                <a:lnTo>
                  <a:pt x="778764" y="67056"/>
                </a:lnTo>
                <a:lnTo>
                  <a:pt x="845820" y="0"/>
                </a:lnTo>
                <a:lnTo>
                  <a:pt x="854964" y="10668"/>
                </a:lnTo>
                <a:lnTo>
                  <a:pt x="789432" y="76200"/>
                </a:lnTo>
                <a:close/>
              </a:path>
              <a:path w="1673860" h="76200">
                <a:moveTo>
                  <a:pt x="829056" y="76200"/>
                </a:moveTo>
                <a:lnTo>
                  <a:pt x="818388" y="67056"/>
                </a:lnTo>
                <a:lnTo>
                  <a:pt x="883920" y="0"/>
                </a:lnTo>
                <a:lnTo>
                  <a:pt x="894588" y="10668"/>
                </a:lnTo>
                <a:lnTo>
                  <a:pt x="829056" y="76200"/>
                </a:lnTo>
                <a:close/>
              </a:path>
              <a:path w="1673860" h="76200">
                <a:moveTo>
                  <a:pt x="867156" y="76200"/>
                </a:moveTo>
                <a:lnTo>
                  <a:pt x="856488" y="67056"/>
                </a:lnTo>
                <a:lnTo>
                  <a:pt x="923544" y="0"/>
                </a:lnTo>
                <a:lnTo>
                  <a:pt x="932688" y="10668"/>
                </a:lnTo>
                <a:lnTo>
                  <a:pt x="867156" y="76200"/>
                </a:lnTo>
                <a:close/>
              </a:path>
              <a:path w="1673860" h="76200">
                <a:moveTo>
                  <a:pt x="906780" y="76200"/>
                </a:moveTo>
                <a:lnTo>
                  <a:pt x="896112" y="67056"/>
                </a:lnTo>
                <a:lnTo>
                  <a:pt x="961644" y="0"/>
                </a:lnTo>
                <a:lnTo>
                  <a:pt x="972312" y="10668"/>
                </a:lnTo>
                <a:lnTo>
                  <a:pt x="906780" y="76200"/>
                </a:lnTo>
                <a:close/>
              </a:path>
              <a:path w="1673860" h="76200">
                <a:moveTo>
                  <a:pt x="944880" y="76200"/>
                </a:moveTo>
                <a:lnTo>
                  <a:pt x="935736" y="67056"/>
                </a:lnTo>
                <a:lnTo>
                  <a:pt x="1001268" y="0"/>
                </a:lnTo>
                <a:lnTo>
                  <a:pt x="1011936" y="10668"/>
                </a:lnTo>
                <a:lnTo>
                  <a:pt x="944880" y="76200"/>
                </a:lnTo>
                <a:close/>
              </a:path>
              <a:path w="1673860" h="76200">
                <a:moveTo>
                  <a:pt x="984504" y="76200"/>
                </a:moveTo>
                <a:lnTo>
                  <a:pt x="973836" y="67056"/>
                </a:lnTo>
                <a:lnTo>
                  <a:pt x="1040892" y="0"/>
                </a:lnTo>
                <a:lnTo>
                  <a:pt x="1050036" y="10668"/>
                </a:lnTo>
                <a:lnTo>
                  <a:pt x="984504" y="76200"/>
                </a:lnTo>
                <a:close/>
              </a:path>
              <a:path w="1673860" h="76200">
                <a:moveTo>
                  <a:pt x="1022604" y="76200"/>
                </a:moveTo>
                <a:lnTo>
                  <a:pt x="1013460" y="67056"/>
                </a:lnTo>
                <a:lnTo>
                  <a:pt x="1078992" y="0"/>
                </a:lnTo>
                <a:lnTo>
                  <a:pt x="1089660" y="10668"/>
                </a:lnTo>
                <a:lnTo>
                  <a:pt x="1022604" y="76200"/>
                </a:lnTo>
                <a:close/>
              </a:path>
              <a:path w="1673860" h="76200">
                <a:moveTo>
                  <a:pt x="1062228" y="76200"/>
                </a:moveTo>
                <a:lnTo>
                  <a:pt x="1051560" y="67056"/>
                </a:lnTo>
                <a:lnTo>
                  <a:pt x="1118616" y="0"/>
                </a:lnTo>
                <a:lnTo>
                  <a:pt x="1127760" y="10668"/>
                </a:lnTo>
                <a:lnTo>
                  <a:pt x="1062228" y="76200"/>
                </a:lnTo>
                <a:close/>
              </a:path>
              <a:path w="1673860" h="76200">
                <a:moveTo>
                  <a:pt x="1100328" y="76200"/>
                </a:moveTo>
                <a:lnTo>
                  <a:pt x="1091184" y="67056"/>
                </a:lnTo>
                <a:lnTo>
                  <a:pt x="1156716" y="0"/>
                </a:lnTo>
                <a:lnTo>
                  <a:pt x="1167384" y="10668"/>
                </a:lnTo>
                <a:lnTo>
                  <a:pt x="1100328" y="76200"/>
                </a:lnTo>
                <a:close/>
              </a:path>
              <a:path w="1673860" h="76200">
                <a:moveTo>
                  <a:pt x="1139952" y="76200"/>
                </a:moveTo>
                <a:lnTo>
                  <a:pt x="1129284" y="67056"/>
                </a:lnTo>
                <a:lnTo>
                  <a:pt x="1196340" y="0"/>
                </a:lnTo>
                <a:lnTo>
                  <a:pt x="1205484" y="10668"/>
                </a:lnTo>
                <a:lnTo>
                  <a:pt x="1139952" y="76200"/>
                </a:lnTo>
                <a:close/>
              </a:path>
              <a:path w="1673860" h="76200">
                <a:moveTo>
                  <a:pt x="1179576" y="76200"/>
                </a:moveTo>
                <a:lnTo>
                  <a:pt x="1168908" y="67056"/>
                </a:lnTo>
                <a:lnTo>
                  <a:pt x="1234440" y="0"/>
                </a:lnTo>
                <a:lnTo>
                  <a:pt x="1245108" y="10668"/>
                </a:lnTo>
                <a:lnTo>
                  <a:pt x="1179576" y="76200"/>
                </a:lnTo>
                <a:close/>
              </a:path>
              <a:path w="1673860" h="76200">
                <a:moveTo>
                  <a:pt x="1217676" y="76200"/>
                </a:moveTo>
                <a:lnTo>
                  <a:pt x="1208532" y="67056"/>
                </a:lnTo>
                <a:lnTo>
                  <a:pt x="1274064" y="0"/>
                </a:lnTo>
                <a:lnTo>
                  <a:pt x="1284732" y="10668"/>
                </a:lnTo>
                <a:lnTo>
                  <a:pt x="1217676" y="76200"/>
                </a:lnTo>
                <a:close/>
              </a:path>
              <a:path w="1673860" h="76200">
                <a:moveTo>
                  <a:pt x="1257300" y="76200"/>
                </a:moveTo>
                <a:lnTo>
                  <a:pt x="1246632" y="67056"/>
                </a:lnTo>
                <a:lnTo>
                  <a:pt x="1313688" y="0"/>
                </a:lnTo>
                <a:lnTo>
                  <a:pt x="1322832" y="10668"/>
                </a:lnTo>
                <a:lnTo>
                  <a:pt x="1257300" y="76200"/>
                </a:lnTo>
                <a:close/>
              </a:path>
              <a:path w="1673860" h="76200">
                <a:moveTo>
                  <a:pt x="1295400" y="76200"/>
                </a:moveTo>
                <a:lnTo>
                  <a:pt x="1286256" y="67056"/>
                </a:lnTo>
                <a:lnTo>
                  <a:pt x="1351788" y="0"/>
                </a:lnTo>
                <a:lnTo>
                  <a:pt x="1362456" y="10668"/>
                </a:lnTo>
                <a:lnTo>
                  <a:pt x="1295400" y="76200"/>
                </a:lnTo>
                <a:close/>
              </a:path>
              <a:path w="1673860" h="76200">
                <a:moveTo>
                  <a:pt x="1335024" y="76200"/>
                </a:moveTo>
                <a:lnTo>
                  <a:pt x="1324356" y="67056"/>
                </a:lnTo>
                <a:lnTo>
                  <a:pt x="1391412" y="0"/>
                </a:lnTo>
                <a:lnTo>
                  <a:pt x="1400556" y="10668"/>
                </a:lnTo>
                <a:lnTo>
                  <a:pt x="1335024" y="76200"/>
                </a:lnTo>
                <a:close/>
              </a:path>
              <a:path w="1673860" h="76200">
                <a:moveTo>
                  <a:pt x="1373124" y="76200"/>
                </a:moveTo>
                <a:lnTo>
                  <a:pt x="1363980" y="67056"/>
                </a:lnTo>
                <a:lnTo>
                  <a:pt x="1429512" y="0"/>
                </a:lnTo>
                <a:lnTo>
                  <a:pt x="1440180" y="10668"/>
                </a:lnTo>
                <a:lnTo>
                  <a:pt x="1373124" y="76200"/>
                </a:lnTo>
                <a:close/>
              </a:path>
              <a:path w="1673860" h="76200">
                <a:moveTo>
                  <a:pt x="1412748" y="76200"/>
                </a:moveTo>
                <a:lnTo>
                  <a:pt x="1402080" y="67056"/>
                </a:lnTo>
                <a:lnTo>
                  <a:pt x="1469136" y="0"/>
                </a:lnTo>
                <a:lnTo>
                  <a:pt x="1478280" y="10668"/>
                </a:lnTo>
                <a:lnTo>
                  <a:pt x="1412748" y="76200"/>
                </a:lnTo>
                <a:close/>
              </a:path>
              <a:path w="1673860" h="76200">
                <a:moveTo>
                  <a:pt x="1452372" y="76200"/>
                </a:moveTo>
                <a:lnTo>
                  <a:pt x="1441704" y="67056"/>
                </a:lnTo>
                <a:lnTo>
                  <a:pt x="1507236" y="0"/>
                </a:lnTo>
                <a:lnTo>
                  <a:pt x="1517904" y="10668"/>
                </a:lnTo>
                <a:lnTo>
                  <a:pt x="1452372" y="76200"/>
                </a:lnTo>
                <a:close/>
              </a:path>
              <a:path w="1673860" h="76200">
                <a:moveTo>
                  <a:pt x="1490472" y="76200"/>
                </a:moveTo>
                <a:lnTo>
                  <a:pt x="1481328" y="67056"/>
                </a:lnTo>
                <a:lnTo>
                  <a:pt x="1546860" y="0"/>
                </a:lnTo>
                <a:lnTo>
                  <a:pt x="1557528" y="10668"/>
                </a:lnTo>
                <a:lnTo>
                  <a:pt x="1490472" y="76200"/>
                </a:lnTo>
                <a:close/>
              </a:path>
              <a:path w="1673860" h="76200">
                <a:moveTo>
                  <a:pt x="1530096" y="76200"/>
                </a:moveTo>
                <a:lnTo>
                  <a:pt x="1519428" y="67056"/>
                </a:lnTo>
                <a:lnTo>
                  <a:pt x="1586484" y="0"/>
                </a:lnTo>
                <a:lnTo>
                  <a:pt x="1595628" y="10668"/>
                </a:lnTo>
                <a:lnTo>
                  <a:pt x="1530096" y="76200"/>
                </a:lnTo>
                <a:close/>
              </a:path>
              <a:path w="1673860" h="76200">
                <a:moveTo>
                  <a:pt x="1568196" y="76200"/>
                </a:moveTo>
                <a:lnTo>
                  <a:pt x="1559052" y="67056"/>
                </a:lnTo>
                <a:lnTo>
                  <a:pt x="1624584" y="0"/>
                </a:lnTo>
                <a:lnTo>
                  <a:pt x="1635252" y="10668"/>
                </a:lnTo>
                <a:lnTo>
                  <a:pt x="1568196" y="76200"/>
                </a:lnTo>
                <a:close/>
              </a:path>
              <a:path w="1673860" h="76200">
                <a:moveTo>
                  <a:pt x="1607820" y="76200"/>
                </a:moveTo>
                <a:lnTo>
                  <a:pt x="1597152" y="67056"/>
                </a:lnTo>
                <a:lnTo>
                  <a:pt x="1664208" y="0"/>
                </a:lnTo>
                <a:lnTo>
                  <a:pt x="1673352" y="10668"/>
                </a:lnTo>
                <a:lnTo>
                  <a:pt x="1607820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565147" y="8196071"/>
            <a:ext cx="934719" cy="76200"/>
          </a:xfrm>
          <a:custGeom>
            <a:avLst/>
            <a:gdLst/>
            <a:ahLst/>
            <a:cxnLst/>
            <a:rect l="l" t="t" r="r" b="b"/>
            <a:pathLst>
              <a:path w="934719" h="76200">
                <a:moveTo>
                  <a:pt x="10668" y="76200"/>
                </a:moveTo>
                <a:lnTo>
                  <a:pt x="0" y="65532"/>
                </a:lnTo>
                <a:lnTo>
                  <a:pt x="65532" y="0"/>
                </a:lnTo>
                <a:lnTo>
                  <a:pt x="76200" y="10668"/>
                </a:lnTo>
                <a:lnTo>
                  <a:pt x="10668" y="76200"/>
                </a:lnTo>
                <a:close/>
              </a:path>
              <a:path w="934719" h="76200">
                <a:moveTo>
                  <a:pt x="48768" y="76200"/>
                </a:moveTo>
                <a:lnTo>
                  <a:pt x="38100" y="65532"/>
                </a:lnTo>
                <a:lnTo>
                  <a:pt x="105156" y="0"/>
                </a:lnTo>
                <a:lnTo>
                  <a:pt x="114300" y="10668"/>
                </a:lnTo>
                <a:lnTo>
                  <a:pt x="48768" y="76200"/>
                </a:lnTo>
                <a:close/>
              </a:path>
              <a:path w="934719" h="76200">
                <a:moveTo>
                  <a:pt x="88392" y="76200"/>
                </a:moveTo>
                <a:lnTo>
                  <a:pt x="77724" y="65532"/>
                </a:lnTo>
                <a:lnTo>
                  <a:pt x="143256" y="0"/>
                </a:lnTo>
                <a:lnTo>
                  <a:pt x="153924" y="10668"/>
                </a:lnTo>
                <a:lnTo>
                  <a:pt x="88392" y="76200"/>
                </a:lnTo>
                <a:close/>
              </a:path>
              <a:path w="934719" h="76200">
                <a:moveTo>
                  <a:pt x="126492" y="76200"/>
                </a:moveTo>
                <a:lnTo>
                  <a:pt x="117348" y="65532"/>
                </a:lnTo>
                <a:lnTo>
                  <a:pt x="182880" y="0"/>
                </a:lnTo>
                <a:lnTo>
                  <a:pt x="193548" y="10668"/>
                </a:lnTo>
                <a:lnTo>
                  <a:pt x="126492" y="76200"/>
                </a:lnTo>
                <a:close/>
              </a:path>
              <a:path w="934719" h="76200">
                <a:moveTo>
                  <a:pt x="166116" y="76200"/>
                </a:moveTo>
                <a:lnTo>
                  <a:pt x="155448" y="65532"/>
                </a:lnTo>
                <a:lnTo>
                  <a:pt x="222504" y="0"/>
                </a:lnTo>
                <a:lnTo>
                  <a:pt x="231648" y="10668"/>
                </a:lnTo>
                <a:lnTo>
                  <a:pt x="166116" y="76200"/>
                </a:lnTo>
                <a:close/>
              </a:path>
              <a:path w="934719" h="76200">
                <a:moveTo>
                  <a:pt x="204216" y="76200"/>
                </a:moveTo>
                <a:lnTo>
                  <a:pt x="195072" y="65532"/>
                </a:lnTo>
                <a:lnTo>
                  <a:pt x="260604" y="0"/>
                </a:lnTo>
                <a:lnTo>
                  <a:pt x="271272" y="10668"/>
                </a:lnTo>
                <a:lnTo>
                  <a:pt x="204216" y="76200"/>
                </a:lnTo>
                <a:close/>
              </a:path>
              <a:path w="934719" h="76200">
                <a:moveTo>
                  <a:pt x="243840" y="76200"/>
                </a:moveTo>
                <a:lnTo>
                  <a:pt x="233172" y="65532"/>
                </a:lnTo>
                <a:lnTo>
                  <a:pt x="300228" y="0"/>
                </a:lnTo>
                <a:lnTo>
                  <a:pt x="309372" y="10668"/>
                </a:lnTo>
                <a:lnTo>
                  <a:pt x="243840" y="76200"/>
                </a:lnTo>
                <a:close/>
              </a:path>
              <a:path w="934719" h="76200">
                <a:moveTo>
                  <a:pt x="283464" y="76200"/>
                </a:moveTo>
                <a:lnTo>
                  <a:pt x="272796" y="65532"/>
                </a:lnTo>
                <a:lnTo>
                  <a:pt x="338328" y="0"/>
                </a:lnTo>
                <a:lnTo>
                  <a:pt x="348996" y="10668"/>
                </a:lnTo>
                <a:lnTo>
                  <a:pt x="283464" y="76200"/>
                </a:lnTo>
                <a:close/>
              </a:path>
              <a:path w="934719" h="76200">
                <a:moveTo>
                  <a:pt x="321564" y="76200"/>
                </a:moveTo>
                <a:lnTo>
                  <a:pt x="312420" y="65532"/>
                </a:lnTo>
                <a:lnTo>
                  <a:pt x="377952" y="0"/>
                </a:lnTo>
                <a:lnTo>
                  <a:pt x="388620" y="10668"/>
                </a:lnTo>
                <a:lnTo>
                  <a:pt x="321564" y="76200"/>
                </a:lnTo>
                <a:close/>
              </a:path>
              <a:path w="934719" h="76200">
                <a:moveTo>
                  <a:pt x="361188" y="76200"/>
                </a:moveTo>
                <a:lnTo>
                  <a:pt x="350520" y="65532"/>
                </a:lnTo>
                <a:lnTo>
                  <a:pt x="417576" y="0"/>
                </a:lnTo>
                <a:lnTo>
                  <a:pt x="426720" y="10668"/>
                </a:lnTo>
                <a:lnTo>
                  <a:pt x="361188" y="76200"/>
                </a:lnTo>
                <a:close/>
              </a:path>
              <a:path w="934719" h="76200">
                <a:moveTo>
                  <a:pt x="399288" y="76200"/>
                </a:moveTo>
                <a:lnTo>
                  <a:pt x="390144" y="65532"/>
                </a:lnTo>
                <a:lnTo>
                  <a:pt x="455676" y="0"/>
                </a:lnTo>
                <a:lnTo>
                  <a:pt x="466344" y="10668"/>
                </a:lnTo>
                <a:lnTo>
                  <a:pt x="399288" y="76200"/>
                </a:lnTo>
                <a:close/>
              </a:path>
              <a:path w="934719" h="76200">
                <a:moveTo>
                  <a:pt x="438912" y="76200"/>
                </a:moveTo>
                <a:lnTo>
                  <a:pt x="428244" y="65532"/>
                </a:lnTo>
                <a:lnTo>
                  <a:pt x="495300" y="0"/>
                </a:lnTo>
                <a:lnTo>
                  <a:pt x="504444" y="10668"/>
                </a:lnTo>
                <a:lnTo>
                  <a:pt x="438912" y="76200"/>
                </a:lnTo>
                <a:close/>
              </a:path>
              <a:path w="934719" h="76200">
                <a:moveTo>
                  <a:pt x="478536" y="76200"/>
                </a:moveTo>
                <a:lnTo>
                  <a:pt x="467868" y="65532"/>
                </a:lnTo>
                <a:lnTo>
                  <a:pt x="533400" y="0"/>
                </a:lnTo>
                <a:lnTo>
                  <a:pt x="544068" y="10668"/>
                </a:lnTo>
                <a:lnTo>
                  <a:pt x="478536" y="76200"/>
                </a:lnTo>
                <a:close/>
              </a:path>
              <a:path w="934719" h="76200">
                <a:moveTo>
                  <a:pt x="516636" y="76200"/>
                </a:moveTo>
                <a:lnTo>
                  <a:pt x="505968" y="65532"/>
                </a:lnTo>
                <a:lnTo>
                  <a:pt x="573024" y="0"/>
                </a:lnTo>
                <a:lnTo>
                  <a:pt x="582168" y="10668"/>
                </a:lnTo>
                <a:lnTo>
                  <a:pt x="516636" y="76200"/>
                </a:lnTo>
                <a:close/>
              </a:path>
              <a:path w="934719" h="76200">
                <a:moveTo>
                  <a:pt x="556260" y="76200"/>
                </a:moveTo>
                <a:lnTo>
                  <a:pt x="545592" y="65532"/>
                </a:lnTo>
                <a:lnTo>
                  <a:pt x="611124" y="0"/>
                </a:lnTo>
                <a:lnTo>
                  <a:pt x="621792" y="10668"/>
                </a:lnTo>
                <a:lnTo>
                  <a:pt x="556260" y="76200"/>
                </a:lnTo>
                <a:close/>
              </a:path>
              <a:path w="934719" h="76200">
                <a:moveTo>
                  <a:pt x="594360" y="76200"/>
                </a:moveTo>
                <a:lnTo>
                  <a:pt x="585216" y="65532"/>
                </a:lnTo>
                <a:lnTo>
                  <a:pt x="650748" y="0"/>
                </a:lnTo>
                <a:lnTo>
                  <a:pt x="661416" y="10668"/>
                </a:lnTo>
                <a:lnTo>
                  <a:pt x="594360" y="76200"/>
                </a:lnTo>
                <a:close/>
              </a:path>
              <a:path w="934719" h="76200">
                <a:moveTo>
                  <a:pt x="633984" y="76200"/>
                </a:moveTo>
                <a:lnTo>
                  <a:pt x="623316" y="65532"/>
                </a:lnTo>
                <a:lnTo>
                  <a:pt x="690372" y="0"/>
                </a:lnTo>
                <a:lnTo>
                  <a:pt x="699516" y="10668"/>
                </a:lnTo>
                <a:lnTo>
                  <a:pt x="633984" y="76200"/>
                </a:lnTo>
                <a:close/>
              </a:path>
              <a:path w="934719" h="76200">
                <a:moveTo>
                  <a:pt x="672084" y="76200"/>
                </a:moveTo>
                <a:lnTo>
                  <a:pt x="662940" y="65532"/>
                </a:lnTo>
                <a:lnTo>
                  <a:pt x="728472" y="0"/>
                </a:lnTo>
                <a:lnTo>
                  <a:pt x="739140" y="10668"/>
                </a:lnTo>
                <a:lnTo>
                  <a:pt x="672084" y="76200"/>
                </a:lnTo>
                <a:close/>
              </a:path>
              <a:path w="934719" h="76200">
                <a:moveTo>
                  <a:pt x="711708" y="76200"/>
                </a:moveTo>
                <a:lnTo>
                  <a:pt x="701040" y="65532"/>
                </a:lnTo>
                <a:lnTo>
                  <a:pt x="768096" y="0"/>
                </a:lnTo>
                <a:lnTo>
                  <a:pt x="777240" y="10668"/>
                </a:lnTo>
                <a:lnTo>
                  <a:pt x="711708" y="76200"/>
                </a:lnTo>
                <a:close/>
              </a:path>
              <a:path w="934719" h="76200">
                <a:moveTo>
                  <a:pt x="751332" y="76200"/>
                </a:moveTo>
                <a:lnTo>
                  <a:pt x="740664" y="65532"/>
                </a:lnTo>
                <a:lnTo>
                  <a:pt x="806196" y="0"/>
                </a:lnTo>
                <a:lnTo>
                  <a:pt x="816864" y="10668"/>
                </a:lnTo>
                <a:lnTo>
                  <a:pt x="751332" y="76200"/>
                </a:lnTo>
                <a:close/>
              </a:path>
              <a:path w="934719" h="76200">
                <a:moveTo>
                  <a:pt x="789432" y="76200"/>
                </a:moveTo>
                <a:lnTo>
                  <a:pt x="780288" y="65532"/>
                </a:lnTo>
                <a:lnTo>
                  <a:pt x="845820" y="0"/>
                </a:lnTo>
                <a:lnTo>
                  <a:pt x="856488" y="10668"/>
                </a:lnTo>
                <a:lnTo>
                  <a:pt x="789432" y="76200"/>
                </a:lnTo>
                <a:close/>
              </a:path>
              <a:path w="934719" h="76200">
                <a:moveTo>
                  <a:pt x="829056" y="76200"/>
                </a:moveTo>
                <a:lnTo>
                  <a:pt x="818388" y="65532"/>
                </a:lnTo>
                <a:lnTo>
                  <a:pt x="885444" y="0"/>
                </a:lnTo>
                <a:lnTo>
                  <a:pt x="894588" y="10668"/>
                </a:lnTo>
                <a:lnTo>
                  <a:pt x="829056" y="76200"/>
                </a:lnTo>
                <a:close/>
              </a:path>
              <a:path w="934719" h="76200">
                <a:moveTo>
                  <a:pt x="867156" y="76200"/>
                </a:moveTo>
                <a:lnTo>
                  <a:pt x="858012" y="65532"/>
                </a:lnTo>
                <a:lnTo>
                  <a:pt x="923544" y="0"/>
                </a:lnTo>
                <a:lnTo>
                  <a:pt x="934212" y="10668"/>
                </a:lnTo>
                <a:lnTo>
                  <a:pt x="867156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9" name="object 3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2444984" y="594359"/>
            <a:ext cx="370331" cy="146303"/>
          </a:xfrm>
          <a:prstGeom prst="rect">
            <a:avLst/>
          </a:prstGeom>
        </p:spPr>
      </p:pic>
      <p:grpSp>
        <p:nvGrpSpPr>
          <p:cNvPr id="40" name="object 40"/>
          <p:cNvGrpSpPr/>
          <p:nvPr/>
        </p:nvGrpSpPr>
        <p:grpSpPr>
          <a:xfrm>
            <a:off x="7716011" y="1684020"/>
            <a:ext cx="3211195" cy="684530"/>
            <a:chOff x="7716011" y="1684020"/>
            <a:chExt cx="3211195" cy="684530"/>
          </a:xfrm>
        </p:grpSpPr>
        <p:sp>
          <p:nvSpPr>
            <p:cNvPr id="41" name="object 41"/>
            <p:cNvSpPr/>
            <p:nvPr/>
          </p:nvSpPr>
          <p:spPr>
            <a:xfrm>
              <a:off x="7918691" y="1684020"/>
              <a:ext cx="871855" cy="425450"/>
            </a:xfrm>
            <a:custGeom>
              <a:avLst/>
              <a:gdLst/>
              <a:ahLst/>
              <a:cxnLst/>
              <a:rect l="l" t="t" r="r" b="b"/>
              <a:pathLst>
                <a:path w="871854" h="425450">
                  <a:moveTo>
                    <a:pt x="414528" y="358140"/>
                  </a:moveTo>
                  <a:lnTo>
                    <a:pt x="379336" y="343496"/>
                  </a:lnTo>
                  <a:lnTo>
                    <a:pt x="344424" y="322135"/>
                  </a:lnTo>
                  <a:lnTo>
                    <a:pt x="312953" y="293636"/>
                  </a:lnTo>
                  <a:lnTo>
                    <a:pt x="291198" y="262128"/>
                  </a:lnTo>
                  <a:lnTo>
                    <a:pt x="288036" y="257556"/>
                  </a:lnTo>
                  <a:lnTo>
                    <a:pt x="338328" y="257556"/>
                  </a:lnTo>
                  <a:lnTo>
                    <a:pt x="338328" y="280416"/>
                  </a:lnTo>
                  <a:lnTo>
                    <a:pt x="345948" y="280416"/>
                  </a:lnTo>
                  <a:lnTo>
                    <a:pt x="356095" y="279184"/>
                  </a:lnTo>
                  <a:lnTo>
                    <a:pt x="366522" y="276225"/>
                  </a:lnTo>
                  <a:lnTo>
                    <a:pt x="374675" y="272707"/>
                  </a:lnTo>
                  <a:lnTo>
                    <a:pt x="377952" y="269748"/>
                  </a:lnTo>
                  <a:lnTo>
                    <a:pt x="377952" y="257556"/>
                  </a:lnTo>
                  <a:lnTo>
                    <a:pt x="377952" y="243840"/>
                  </a:lnTo>
                  <a:lnTo>
                    <a:pt x="377952" y="193548"/>
                  </a:lnTo>
                  <a:lnTo>
                    <a:pt x="377952" y="179832"/>
                  </a:lnTo>
                  <a:lnTo>
                    <a:pt x="377952" y="135636"/>
                  </a:lnTo>
                  <a:lnTo>
                    <a:pt x="387096" y="134112"/>
                  </a:lnTo>
                  <a:lnTo>
                    <a:pt x="391668" y="129540"/>
                  </a:lnTo>
                  <a:lnTo>
                    <a:pt x="394716" y="126492"/>
                  </a:lnTo>
                  <a:lnTo>
                    <a:pt x="381000" y="115824"/>
                  </a:lnTo>
                  <a:lnTo>
                    <a:pt x="353568" y="94488"/>
                  </a:lnTo>
                  <a:lnTo>
                    <a:pt x="338328" y="110909"/>
                  </a:lnTo>
                  <a:lnTo>
                    <a:pt x="338328" y="129540"/>
                  </a:lnTo>
                  <a:lnTo>
                    <a:pt x="338328" y="179832"/>
                  </a:lnTo>
                  <a:lnTo>
                    <a:pt x="338328" y="193548"/>
                  </a:lnTo>
                  <a:lnTo>
                    <a:pt x="338328" y="243840"/>
                  </a:lnTo>
                  <a:lnTo>
                    <a:pt x="283464" y="243840"/>
                  </a:lnTo>
                  <a:lnTo>
                    <a:pt x="283464" y="193548"/>
                  </a:lnTo>
                  <a:lnTo>
                    <a:pt x="338328" y="193548"/>
                  </a:lnTo>
                  <a:lnTo>
                    <a:pt x="338328" y="179832"/>
                  </a:lnTo>
                  <a:lnTo>
                    <a:pt x="283464" y="179832"/>
                  </a:lnTo>
                  <a:lnTo>
                    <a:pt x="283464" y="129540"/>
                  </a:lnTo>
                  <a:lnTo>
                    <a:pt x="338328" y="129540"/>
                  </a:lnTo>
                  <a:lnTo>
                    <a:pt x="338328" y="110909"/>
                  </a:lnTo>
                  <a:lnTo>
                    <a:pt x="333756" y="115824"/>
                  </a:lnTo>
                  <a:lnTo>
                    <a:pt x="283464" y="115824"/>
                  </a:lnTo>
                  <a:lnTo>
                    <a:pt x="283464" y="76200"/>
                  </a:lnTo>
                  <a:lnTo>
                    <a:pt x="402336" y="76200"/>
                  </a:lnTo>
                  <a:lnTo>
                    <a:pt x="406908" y="73152"/>
                  </a:lnTo>
                  <a:lnTo>
                    <a:pt x="408432" y="68580"/>
                  </a:lnTo>
                  <a:lnTo>
                    <a:pt x="405282" y="65532"/>
                  </a:lnTo>
                  <a:lnTo>
                    <a:pt x="402132" y="62484"/>
                  </a:lnTo>
                  <a:lnTo>
                    <a:pt x="394462" y="55079"/>
                  </a:lnTo>
                  <a:lnTo>
                    <a:pt x="380047" y="41719"/>
                  </a:lnTo>
                  <a:lnTo>
                    <a:pt x="368795" y="31508"/>
                  </a:lnTo>
                  <a:lnTo>
                    <a:pt x="364236" y="27432"/>
                  </a:lnTo>
                  <a:lnTo>
                    <a:pt x="339852" y="62484"/>
                  </a:lnTo>
                  <a:lnTo>
                    <a:pt x="283464" y="62484"/>
                  </a:lnTo>
                  <a:lnTo>
                    <a:pt x="283464" y="21336"/>
                  </a:lnTo>
                  <a:lnTo>
                    <a:pt x="295656" y="19812"/>
                  </a:lnTo>
                  <a:lnTo>
                    <a:pt x="298704" y="15240"/>
                  </a:lnTo>
                  <a:lnTo>
                    <a:pt x="300228" y="7620"/>
                  </a:lnTo>
                  <a:lnTo>
                    <a:pt x="242316" y="1524"/>
                  </a:lnTo>
                  <a:lnTo>
                    <a:pt x="242316" y="62484"/>
                  </a:lnTo>
                  <a:lnTo>
                    <a:pt x="129540" y="62484"/>
                  </a:lnTo>
                  <a:lnTo>
                    <a:pt x="132588" y="56388"/>
                  </a:lnTo>
                  <a:lnTo>
                    <a:pt x="143256" y="56388"/>
                  </a:lnTo>
                  <a:lnTo>
                    <a:pt x="149352" y="54864"/>
                  </a:lnTo>
                  <a:lnTo>
                    <a:pt x="153924" y="50292"/>
                  </a:lnTo>
                  <a:lnTo>
                    <a:pt x="147612" y="44196"/>
                  </a:lnTo>
                  <a:lnTo>
                    <a:pt x="133413" y="30480"/>
                  </a:lnTo>
                  <a:lnTo>
                    <a:pt x="109728" y="7620"/>
                  </a:lnTo>
                  <a:lnTo>
                    <a:pt x="85344" y="30480"/>
                  </a:lnTo>
                  <a:lnTo>
                    <a:pt x="47244" y="30480"/>
                  </a:lnTo>
                  <a:lnTo>
                    <a:pt x="0" y="12192"/>
                  </a:lnTo>
                  <a:lnTo>
                    <a:pt x="0" y="425196"/>
                  </a:lnTo>
                  <a:lnTo>
                    <a:pt x="7620" y="425196"/>
                  </a:lnTo>
                  <a:lnTo>
                    <a:pt x="21869" y="423481"/>
                  </a:lnTo>
                  <a:lnTo>
                    <a:pt x="32385" y="419481"/>
                  </a:lnTo>
                  <a:lnTo>
                    <a:pt x="38912" y="414909"/>
                  </a:lnTo>
                  <a:lnTo>
                    <a:pt x="41148" y="411480"/>
                  </a:lnTo>
                  <a:lnTo>
                    <a:pt x="41148" y="44196"/>
                  </a:lnTo>
                  <a:lnTo>
                    <a:pt x="88392" y="44196"/>
                  </a:lnTo>
                  <a:lnTo>
                    <a:pt x="81470" y="74345"/>
                  </a:lnTo>
                  <a:lnTo>
                    <a:pt x="72961" y="107061"/>
                  </a:lnTo>
                  <a:lnTo>
                    <a:pt x="64185" y="138074"/>
                  </a:lnTo>
                  <a:lnTo>
                    <a:pt x="56388" y="163068"/>
                  </a:lnTo>
                  <a:lnTo>
                    <a:pt x="73444" y="188201"/>
                  </a:lnTo>
                  <a:lnTo>
                    <a:pt x="84201" y="213169"/>
                  </a:lnTo>
                  <a:lnTo>
                    <a:pt x="89827" y="237871"/>
                  </a:lnTo>
                  <a:lnTo>
                    <a:pt x="91440" y="262128"/>
                  </a:lnTo>
                  <a:lnTo>
                    <a:pt x="90868" y="272415"/>
                  </a:lnTo>
                  <a:lnTo>
                    <a:pt x="89154" y="280416"/>
                  </a:lnTo>
                  <a:lnTo>
                    <a:pt x="86296" y="286131"/>
                  </a:lnTo>
                  <a:lnTo>
                    <a:pt x="82296" y="289560"/>
                  </a:lnTo>
                  <a:lnTo>
                    <a:pt x="76200" y="292608"/>
                  </a:lnTo>
                  <a:lnTo>
                    <a:pt x="42672" y="292608"/>
                  </a:lnTo>
                  <a:lnTo>
                    <a:pt x="42672" y="298704"/>
                  </a:lnTo>
                  <a:lnTo>
                    <a:pt x="69583" y="331851"/>
                  </a:lnTo>
                  <a:lnTo>
                    <a:pt x="70104" y="341376"/>
                  </a:lnTo>
                  <a:lnTo>
                    <a:pt x="99136" y="336029"/>
                  </a:lnTo>
                  <a:lnTo>
                    <a:pt x="118300" y="322516"/>
                  </a:lnTo>
                  <a:lnTo>
                    <a:pt x="128612" y="301307"/>
                  </a:lnTo>
                  <a:lnTo>
                    <a:pt x="131064" y="272796"/>
                  </a:lnTo>
                  <a:lnTo>
                    <a:pt x="127736" y="245364"/>
                  </a:lnTo>
                  <a:lnTo>
                    <a:pt x="116967" y="216789"/>
                  </a:lnTo>
                  <a:lnTo>
                    <a:pt x="97637" y="188785"/>
                  </a:lnTo>
                  <a:lnTo>
                    <a:pt x="68580" y="163068"/>
                  </a:lnTo>
                  <a:lnTo>
                    <a:pt x="83210" y="140970"/>
                  </a:lnTo>
                  <a:lnTo>
                    <a:pt x="98679" y="115443"/>
                  </a:lnTo>
                  <a:lnTo>
                    <a:pt x="113588" y="89344"/>
                  </a:lnTo>
                  <a:lnTo>
                    <a:pt x="126492" y="65532"/>
                  </a:lnTo>
                  <a:lnTo>
                    <a:pt x="129540" y="76200"/>
                  </a:lnTo>
                  <a:lnTo>
                    <a:pt x="242316" y="76200"/>
                  </a:lnTo>
                  <a:lnTo>
                    <a:pt x="242316" y="115824"/>
                  </a:lnTo>
                  <a:lnTo>
                    <a:pt x="242316" y="129540"/>
                  </a:lnTo>
                  <a:lnTo>
                    <a:pt x="242316" y="179832"/>
                  </a:lnTo>
                  <a:lnTo>
                    <a:pt x="242316" y="193548"/>
                  </a:lnTo>
                  <a:lnTo>
                    <a:pt x="242316" y="243840"/>
                  </a:lnTo>
                  <a:lnTo>
                    <a:pt x="184404" y="243840"/>
                  </a:lnTo>
                  <a:lnTo>
                    <a:pt x="184404" y="193548"/>
                  </a:lnTo>
                  <a:lnTo>
                    <a:pt x="242316" y="193548"/>
                  </a:lnTo>
                  <a:lnTo>
                    <a:pt x="242316" y="179832"/>
                  </a:lnTo>
                  <a:lnTo>
                    <a:pt x="184404" y="179832"/>
                  </a:lnTo>
                  <a:lnTo>
                    <a:pt x="184404" y="129540"/>
                  </a:lnTo>
                  <a:lnTo>
                    <a:pt x="242316" y="129540"/>
                  </a:lnTo>
                  <a:lnTo>
                    <a:pt x="242316" y="115824"/>
                  </a:lnTo>
                  <a:lnTo>
                    <a:pt x="187452" y="115824"/>
                  </a:lnTo>
                  <a:lnTo>
                    <a:pt x="144780" y="97536"/>
                  </a:lnTo>
                  <a:lnTo>
                    <a:pt x="144780" y="286512"/>
                  </a:lnTo>
                  <a:lnTo>
                    <a:pt x="150876" y="286512"/>
                  </a:lnTo>
                  <a:lnTo>
                    <a:pt x="163195" y="285038"/>
                  </a:lnTo>
                  <a:lnTo>
                    <a:pt x="173926" y="281559"/>
                  </a:lnTo>
                  <a:lnTo>
                    <a:pt x="181533" y="277520"/>
                  </a:lnTo>
                  <a:lnTo>
                    <a:pt x="184404" y="274320"/>
                  </a:lnTo>
                  <a:lnTo>
                    <a:pt x="184404" y="257556"/>
                  </a:lnTo>
                  <a:lnTo>
                    <a:pt x="219456" y="257556"/>
                  </a:lnTo>
                  <a:lnTo>
                    <a:pt x="196646" y="297065"/>
                  </a:lnTo>
                  <a:lnTo>
                    <a:pt x="167259" y="334708"/>
                  </a:lnTo>
                  <a:lnTo>
                    <a:pt x="131597" y="369214"/>
                  </a:lnTo>
                  <a:lnTo>
                    <a:pt x="89916" y="399288"/>
                  </a:lnTo>
                  <a:lnTo>
                    <a:pt x="94488" y="405384"/>
                  </a:lnTo>
                  <a:lnTo>
                    <a:pt x="139026" y="384225"/>
                  </a:lnTo>
                  <a:lnTo>
                    <a:pt x="178689" y="359473"/>
                  </a:lnTo>
                  <a:lnTo>
                    <a:pt x="213220" y="331025"/>
                  </a:lnTo>
                  <a:lnTo>
                    <a:pt x="242316" y="298704"/>
                  </a:lnTo>
                  <a:lnTo>
                    <a:pt x="242316" y="423672"/>
                  </a:lnTo>
                  <a:lnTo>
                    <a:pt x="249936" y="423672"/>
                  </a:lnTo>
                  <a:lnTo>
                    <a:pt x="262255" y="421944"/>
                  </a:lnTo>
                  <a:lnTo>
                    <a:pt x="272986" y="417766"/>
                  </a:lnTo>
                  <a:lnTo>
                    <a:pt x="280593" y="412750"/>
                  </a:lnTo>
                  <a:lnTo>
                    <a:pt x="283464" y="408432"/>
                  </a:lnTo>
                  <a:lnTo>
                    <a:pt x="283464" y="298704"/>
                  </a:lnTo>
                  <a:lnTo>
                    <a:pt x="283464" y="262128"/>
                  </a:lnTo>
                  <a:lnTo>
                    <a:pt x="300824" y="307835"/>
                  </a:lnTo>
                  <a:lnTo>
                    <a:pt x="322897" y="345376"/>
                  </a:lnTo>
                  <a:lnTo>
                    <a:pt x="349262" y="376364"/>
                  </a:lnTo>
                  <a:lnTo>
                    <a:pt x="379476" y="402336"/>
                  </a:lnTo>
                  <a:lnTo>
                    <a:pt x="384937" y="388429"/>
                  </a:lnTo>
                  <a:lnTo>
                    <a:pt x="392239" y="376809"/>
                  </a:lnTo>
                  <a:lnTo>
                    <a:pt x="401561" y="368046"/>
                  </a:lnTo>
                  <a:lnTo>
                    <a:pt x="413004" y="362712"/>
                  </a:lnTo>
                  <a:lnTo>
                    <a:pt x="414528" y="358140"/>
                  </a:lnTo>
                  <a:close/>
                </a:path>
                <a:path w="871854" h="425450">
                  <a:moveTo>
                    <a:pt x="510997" y="163068"/>
                  </a:moveTo>
                  <a:lnTo>
                    <a:pt x="510273" y="142608"/>
                  </a:lnTo>
                  <a:lnTo>
                    <a:pt x="488861" y="122072"/>
                  </a:lnTo>
                  <a:lnTo>
                    <a:pt x="440436" y="109728"/>
                  </a:lnTo>
                  <a:lnTo>
                    <a:pt x="435864" y="112776"/>
                  </a:lnTo>
                  <a:lnTo>
                    <a:pt x="447636" y="124612"/>
                  </a:lnTo>
                  <a:lnTo>
                    <a:pt x="459105" y="138874"/>
                  </a:lnTo>
                  <a:lnTo>
                    <a:pt x="468871" y="154571"/>
                  </a:lnTo>
                  <a:lnTo>
                    <a:pt x="475488" y="170688"/>
                  </a:lnTo>
                  <a:lnTo>
                    <a:pt x="497306" y="175183"/>
                  </a:lnTo>
                  <a:lnTo>
                    <a:pt x="510997" y="163068"/>
                  </a:lnTo>
                  <a:close/>
                </a:path>
                <a:path w="871854" h="425450">
                  <a:moveTo>
                    <a:pt x="547954" y="62306"/>
                  </a:moveTo>
                  <a:lnTo>
                    <a:pt x="546531" y="40487"/>
                  </a:lnTo>
                  <a:lnTo>
                    <a:pt x="523036" y="17932"/>
                  </a:lnTo>
                  <a:lnTo>
                    <a:pt x="470916" y="3048"/>
                  </a:lnTo>
                  <a:lnTo>
                    <a:pt x="467868" y="7620"/>
                  </a:lnTo>
                  <a:lnTo>
                    <a:pt x="480758" y="20599"/>
                  </a:lnTo>
                  <a:lnTo>
                    <a:pt x="493204" y="36004"/>
                  </a:lnTo>
                  <a:lnTo>
                    <a:pt x="503669" y="52844"/>
                  </a:lnTo>
                  <a:lnTo>
                    <a:pt x="510540" y="70104"/>
                  </a:lnTo>
                  <a:lnTo>
                    <a:pt x="533781" y="74980"/>
                  </a:lnTo>
                  <a:lnTo>
                    <a:pt x="547954" y="62306"/>
                  </a:lnTo>
                  <a:close/>
                </a:path>
                <a:path w="871854" h="425450">
                  <a:moveTo>
                    <a:pt x="566928" y="80772"/>
                  </a:moveTo>
                  <a:lnTo>
                    <a:pt x="559308" y="77724"/>
                  </a:lnTo>
                  <a:lnTo>
                    <a:pt x="516242" y="185737"/>
                  </a:lnTo>
                  <a:lnTo>
                    <a:pt x="492823" y="243840"/>
                  </a:lnTo>
                  <a:lnTo>
                    <a:pt x="481952" y="269328"/>
                  </a:lnTo>
                  <a:lnTo>
                    <a:pt x="475488" y="281940"/>
                  </a:lnTo>
                  <a:lnTo>
                    <a:pt x="470916" y="289560"/>
                  </a:lnTo>
                  <a:lnTo>
                    <a:pt x="469392" y="291084"/>
                  </a:lnTo>
                  <a:lnTo>
                    <a:pt x="443484" y="291084"/>
                  </a:lnTo>
                  <a:lnTo>
                    <a:pt x="443484" y="300228"/>
                  </a:lnTo>
                  <a:lnTo>
                    <a:pt x="452628" y="300228"/>
                  </a:lnTo>
                  <a:lnTo>
                    <a:pt x="460248" y="303276"/>
                  </a:lnTo>
                  <a:lnTo>
                    <a:pt x="466344" y="307848"/>
                  </a:lnTo>
                  <a:lnTo>
                    <a:pt x="472630" y="318541"/>
                  </a:lnTo>
                  <a:lnTo>
                    <a:pt x="475488" y="339661"/>
                  </a:lnTo>
                  <a:lnTo>
                    <a:pt x="474916" y="368503"/>
                  </a:lnTo>
                  <a:lnTo>
                    <a:pt x="470916" y="402336"/>
                  </a:lnTo>
                  <a:lnTo>
                    <a:pt x="474040" y="412102"/>
                  </a:lnTo>
                  <a:lnTo>
                    <a:pt x="478726" y="418719"/>
                  </a:lnTo>
                  <a:lnTo>
                    <a:pt x="484847" y="422490"/>
                  </a:lnTo>
                  <a:lnTo>
                    <a:pt x="492252" y="423672"/>
                  </a:lnTo>
                  <a:lnTo>
                    <a:pt x="504736" y="421195"/>
                  </a:lnTo>
                  <a:lnTo>
                    <a:pt x="514350" y="414147"/>
                  </a:lnTo>
                  <a:lnTo>
                    <a:pt x="520547" y="403098"/>
                  </a:lnTo>
                  <a:lnTo>
                    <a:pt x="522732" y="388620"/>
                  </a:lnTo>
                  <a:lnTo>
                    <a:pt x="521208" y="364032"/>
                  </a:lnTo>
                  <a:lnTo>
                    <a:pt x="516255" y="343852"/>
                  </a:lnTo>
                  <a:lnTo>
                    <a:pt x="510730" y="326263"/>
                  </a:lnTo>
                  <a:lnTo>
                    <a:pt x="507492" y="309372"/>
                  </a:lnTo>
                  <a:lnTo>
                    <a:pt x="513588" y="266700"/>
                  </a:lnTo>
                  <a:lnTo>
                    <a:pt x="536092" y="186359"/>
                  </a:lnTo>
                  <a:lnTo>
                    <a:pt x="552386" y="130187"/>
                  </a:lnTo>
                  <a:lnTo>
                    <a:pt x="566928" y="80772"/>
                  </a:lnTo>
                  <a:close/>
                </a:path>
                <a:path w="871854" h="425450">
                  <a:moveTo>
                    <a:pt x="727138" y="301561"/>
                  </a:moveTo>
                  <a:lnTo>
                    <a:pt x="713600" y="274535"/>
                  </a:lnTo>
                  <a:lnTo>
                    <a:pt x="664464" y="249936"/>
                  </a:lnTo>
                  <a:lnTo>
                    <a:pt x="661416" y="252984"/>
                  </a:lnTo>
                  <a:lnTo>
                    <a:pt x="672020" y="266179"/>
                  </a:lnTo>
                  <a:lnTo>
                    <a:pt x="682180" y="281940"/>
                  </a:lnTo>
                  <a:lnTo>
                    <a:pt x="690359" y="298856"/>
                  </a:lnTo>
                  <a:lnTo>
                    <a:pt x="694944" y="315468"/>
                  </a:lnTo>
                  <a:lnTo>
                    <a:pt x="716978" y="319163"/>
                  </a:lnTo>
                  <a:lnTo>
                    <a:pt x="727138" y="301561"/>
                  </a:lnTo>
                  <a:close/>
                </a:path>
                <a:path w="871854" h="425450">
                  <a:moveTo>
                    <a:pt x="734377" y="196977"/>
                  </a:moveTo>
                  <a:lnTo>
                    <a:pt x="720166" y="171742"/>
                  </a:lnTo>
                  <a:lnTo>
                    <a:pt x="672084" y="149352"/>
                  </a:lnTo>
                  <a:lnTo>
                    <a:pt x="667512" y="152400"/>
                  </a:lnTo>
                  <a:lnTo>
                    <a:pt x="678370" y="164668"/>
                  </a:lnTo>
                  <a:lnTo>
                    <a:pt x="689229" y="179641"/>
                  </a:lnTo>
                  <a:lnTo>
                    <a:pt x="698373" y="195478"/>
                  </a:lnTo>
                  <a:lnTo>
                    <a:pt x="704088" y="210312"/>
                  </a:lnTo>
                  <a:lnTo>
                    <a:pt x="725449" y="213652"/>
                  </a:lnTo>
                  <a:lnTo>
                    <a:pt x="734377" y="196977"/>
                  </a:lnTo>
                  <a:close/>
                </a:path>
                <a:path w="871854" h="425450">
                  <a:moveTo>
                    <a:pt x="871728" y="233172"/>
                  </a:moveTo>
                  <a:lnTo>
                    <a:pt x="861110" y="220789"/>
                  </a:lnTo>
                  <a:lnTo>
                    <a:pt x="849630" y="208407"/>
                  </a:lnTo>
                  <a:lnTo>
                    <a:pt x="840447" y="198882"/>
                  </a:lnTo>
                  <a:lnTo>
                    <a:pt x="836676" y="195072"/>
                  </a:lnTo>
                  <a:lnTo>
                    <a:pt x="816864" y="227076"/>
                  </a:lnTo>
                  <a:lnTo>
                    <a:pt x="812292" y="227076"/>
                  </a:lnTo>
                  <a:lnTo>
                    <a:pt x="814374" y="186359"/>
                  </a:lnTo>
                  <a:lnTo>
                    <a:pt x="815340" y="140208"/>
                  </a:lnTo>
                  <a:lnTo>
                    <a:pt x="826008" y="138684"/>
                  </a:lnTo>
                  <a:lnTo>
                    <a:pt x="832104" y="135636"/>
                  </a:lnTo>
                  <a:lnTo>
                    <a:pt x="833120" y="134112"/>
                  </a:lnTo>
                  <a:lnTo>
                    <a:pt x="835152" y="131064"/>
                  </a:lnTo>
                  <a:lnTo>
                    <a:pt x="826211" y="123444"/>
                  </a:lnTo>
                  <a:lnTo>
                    <a:pt x="822629" y="120396"/>
                  </a:lnTo>
                  <a:lnTo>
                    <a:pt x="794004" y="96012"/>
                  </a:lnTo>
                  <a:lnTo>
                    <a:pt x="775716" y="115519"/>
                  </a:lnTo>
                  <a:lnTo>
                    <a:pt x="775716" y="134112"/>
                  </a:lnTo>
                  <a:lnTo>
                    <a:pt x="775462" y="159575"/>
                  </a:lnTo>
                  <a:lnTo>
                    <a:pt x="774763" y="183451"/>
                  </a:lnTo>
                  <a:lnTo>
                    <a:pt x="773798" y="205917"/>
                  </a:lnTo>
                  <a:lnTo>
                    <a:pt x="772668" y="227076"/>
                  </a:lnTo>
                  <a:lnTo>
                    <a:pt x="771144" y="227076"/>
                  </a:lnTo>
                  <a:lnTo>
                    <a:pt x="771144" y="240792"/>
                  </a:lnTo>
                  <a:lnTo>
                    <a:pt x="767715" y="293560"/>
                  </a:lnTo>
                  <a:lnTo>
                    <a:pt x="762000" y="333756"/>
                  </a:lnTo>
                  <a:lnTo>
                    <a:pt x="614172" y="333756"/>
                  </a:lnTo>
                  <a:lnTo>
                    <a:pt x="616762" y="319163"/>
                  </a:lnTo>
                  <a:lnTo>
                    <a:pt x="621792" y="290131"/>
                  </a:lnTo>
                  <a:lnTo>
                    <a:pt x="625602" y="266700"/>
                  </a:lnTo>
                  <a:lnTo>
                    <a:pt x="629412" y="240792"/>
                  </a:lnTo>
                  <a:lnTo>
                    <a:pt x="771144" y="240792"/>
                  </a:lnTo>
                  <a:lnTo>
                    <a:pt x="771144" y="227076"/>
                  </a:lnTo>
                  <a:lnTo>
                    <a:pt x="632460" y="227076"/>
                  </a:lnTo>
                  <a:lnTo>
                    <a:pt x="635876" y="201409"/>
                  </a:lnTo>
                  <a:lnTo>
                    <a:pt x="639127" y="177165"/>
                  </a:lnTo>
                  <a:lnTo>
                    <a:pt x="642112" y="154647"/>
                  </a:lnTo>
                  <a:lnTo>
                    <a:pt x="644652" y="134112"/>
                  </a:lnTo>
                  <a:lnTo>
                    <a:pt x="775716" y="134112"/>
                  </a:lnTo>
                  <a:lnTo>
                    <a:pt x="775716" y="115519"/>
                  </a:lnTo>
                  <a:lnTo>
                    <a:pt x="771144" y="120396"/>
                  </a:lnTo>
                  <a:lnTo>
                    <a:pt x="656844" y="120396"/>
                  </a:lnTo>
                  <a:lnTo>
                    <a:pt x="620268" y="102108"/>
                  </a:lnTo>
                  <a:lnTo>
                    <a:pt x="624967" y="96012"/>
                  </a:lnTo>
                  <a:lnTo>
                    <a:pt x="629983" y="88963"/>
                  </a:lnTo>
                  <a:lnTo>
                    <a:pt x="634631" y="81749"/>
                  </a:lnTo>
                  <a:lnTo>
                    <a:pt x="638556" y="74676"/>
                  </a:lnTo>
                  <a:lnTo>
                    <a:pt x="858012" y="74676"/>
                  </a:lnTo>
                  <a:lnTo>
                    <a:pt x="862584" y="71628"/>
                  </a:lnTo>
                  <a:lnTo>
                    <a:pt x="862584" y="67056"/>
                  </a:lnTo>
                  <a:lnTo>
                    <a:pt x="834771" y="40957"/>
                  </a:lnTo>
                  <a:lnTo>
                    <a:pt x="818388" y="27432"/>
                  </a:lnTo>
                  <a:lnTo>
                    <a:pt x="794004" y="60960"/>
                  </a:lnTo>
                  <a:lnTo>
                    <a:pt x="646176" y="60960"/>
                  </a:lnTo>
                  <a:lnTo>
                    <a:pt x="651611" y="51816"/>
                  </a:lnTo>
                  <a:lnTo>
                    <a:pt x="656463" y="42672"/>
                  </a:lnTo>
                  <a:lnTo>
                    <a:pt x="660755" y="33528"/>
                  </a:lnTo>
                  <a:lnTo>
                    <a:pt x="664464" y="24384"/>
                  </a:lnTo>
                  <a:lnTo>
                    <a:pt x="676656" y="25908"/>
                  </a:lnTo>
                  <a:lnTo>
                    <a:pt x="678180" y="24384"/>
                  </a:lnTo>
                  <a:lnTo>
                    <a:pt x="679704" y="22860"/>
                  </a:lnTo>
                  <a:lnTo>
                    <a:pt x="681228" y="18288"/>
                  </a:lnTo>
                  <a:lnTo>
                    <a:pt x="620268" y="0"/>
                  </a:lnTo>
                  <a:lnTo>
                    <a:pt x="609079" y="45300"/>
                  </a:lnTo>
                  <a:lnTo>
                    <a:pt x="592455" y="91440"/>
                  </a:lnTo>
                  <a:lnTo>
                    <a:pt x="571868" y="134112"/>
                  </a:lnTo>
                  <a:lnTo>
                    <a:pt x="548640" y="169164"/>
                  </a:lnTo>
                  <a:lnTo>
                    <a:pt x="553212" y="173736"/>
                  </a:lnTo>
                  <a:lnTo>
                    <a:pt x="567524" y="162877"/>
                  </a:lnTo>
                  <a:lnTo>
                    <a:pt x="580834" y="150876"/>
                  </a:lnTo>
                  <a:lnTo>
                    <a:pt x="593293" y="137731"/>
                  </a:lnTo>
                  <a:lnTo>
                    <a:pt x="605028" y="123444"/>
                  </a:lnTo>
                  <a:lnTo>
                    <a:pt x="602488" y="147358"/>
                  </a:lnTo>
                  <a:lnTo>
                    <a:pt x="599770" y="170688"/>
                  </a:lnTo>
                  <a:lnTo>
                    <a:pt x="596811" y="195072"/>
                  </a:lnTo>
                  <a:lnTo>
                    <a:pt x="592836" y="227076"/>
                  </a:lnTo>
                  <a:lnTo>
                    <a:pt x="537972" y="227076"/>
                  </a:lnTo>
                  <a:lnTo>
                    <a:pt x="541020" y="240792"/>
                  </a:lnTo>
                  <a:lnTo>
                    <a:pt x="591312" y="240792"/>
                  </a:lnTo>
                  <a:lnTo>
                    <a:pt x="587006" y="265544"/>
                  </a:lnTo>
                  <a:lnTo>
                    <a:pt x="583120" y="288988"/>
                  </a:lnTo>
                  <a:lnTo>
                    <a:pt x="579526" y="310451"/>
                  </a:lnTo>
                  <a:lnTo>
                    <a:pt x="576072" y="329184"/>
                  </a:lnTo>
                  <a:lnTo>
                    <a:pt x="569976" y="332232"/>
                  </a:lnTo>
                  <a:lnTo>
                    <a:pt x="563880" y="336804"/>
                  </a:lnTo>
                  <a:lnTo>
                    <a:pt x="559308" y="339852"/>
                  </a:lnTo>
                  <a:lnTo>
                    <a:pt x="600456" y="365760"/>
                  </a:lnTo>
                  <a:lnTo>
                    <a:pt x="617220" y="347472"/>
                  </a:lnTo>
                  <a:lnTo>
                    <a:pt x="760476" y="347472"/>
                  </a:lnTo>
                  <a:lnTo>
                    <a:pt x="740664" y="381000"/>
                  </a:lnTo>
                  <a:lnTo>
                    <a:pt x="733044" y="381000"/>
                  </a:lnTo>
                  <a:lnTo>
                    <a:pt x="723709" y="380746"/>
                  </a:lnTo>
                  <a:lnTo>
                    <a:pt x="710946" y="380047"/>
                  </a:lnTo>
                  <a:lnTo>
                    <a:pt x="697039" y="379082"/>
                  </a:lnTo>
                  <a:lnTo>
                    <a:pt x="684276" y="377952"/>
                  </a:lnTo>
                  <a:lnTo>
                    <a:pt x="684276" y="385572"/>
                  </a:lnTo>
                  <a:lnTo>
                    <a:pt x="723099" y="403555"/>
                  </a:lnTo>
                  <a:lnTo>
                    <a:pt x="726948" y="425196"/>
                  </a:lnTo>
                  <a:lnTo>
                    <a:pt x="742365" y="423392"/>
                  </a:lnTo>
                  <a:lnTo>
                    <a:pt x="780288" y="405384"/>
                  </a:lnTo>
                  <a:lnTo>
                    <a:pt x="794156" y="381000"/>
                  </a:lnTo>
                  <a:lnTo>
                    <a:pt x="798512" y="367245"/>
                  </a:lnTo>
                  <a:lnTo>
                    <a:pt x="803148" y="347472"/>
                  </a:lnTo>
                  <a:lnTo>
                    <a:pt x="856488" y="347472"/>
                  </a:lnTo>
                  <a:lnTo>
                    <a:pt x="861060" y="344424"/>
                  </a:lnTo>
                  <a:lnTo>
                    <a:pt x="829805" y="306857"/>
                  </a:lnTo>
                  <a:lnTo>
                    <a:pt x="826008" y="303276"/>
                  </a:lnTo>
                  <a:lnTo>
                    <a:pt x="806196" y="333756"/>
                  </a:lnTo>
                  <a:lnTo>
                    <a:pt x="803148" y="333756"/>
                  </a:lnTo>
                  <a:lnTo>
                    <a:pt x="805421" y="314312"/>
                  </a:lnTo>
                  <a:lnTo>
                    <a:pt x="807529" y="292417"/>
                  </a:lnTo>
                  <a:lnTo>
                    <a:pt x="809371" y="267970"/>
                  </a:lnTo>
                  <a:lnTo>
                    <a:pt x="810768" y="240792"/>
                  </a:lnTo>
                  <a:lnTo>
                    <a:pt x="867156" y="240792"/>
                  </a:lnTo>
                  <a:lnTo>
                    <a:pt x="871728" y="237744"/>
                  </a:lnTo>
                  <a:lnTo>
                    <a:pt x="871728" y="23317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2" name="object 4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716011" y="1688591"/>
              <a:ext cx="3211067" cy="679704"/>
            </a:xfrm>
            <a:prstGeom prst="rect">
              <a:avLst/>
            </a:prstGeom>
          </p:spPr>
        </p:pic>
      </p:grpSp>
      <p:pic>
        <p:nvPicPr>
          <p:cNvPr id="43" name="object 43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716011" y="2471927"/>
            <a:ext cx="3154679" cy="158495"/>
          </a:xfrm>
          <a:prstGeom prst="rect">
            <a:avLst/>
          </a:prstGeom>
        </p:spPr>
      </p:pic>
      <p:grpSp>
        <p:nvGrpSpPr>
          <p:cNvPr id="44" name="object 44"/>
          <p:cNvGrpSpPr/>
          <p:nvPr/>
        </p:nvGrpSpPr>
        <p:grpSpPr>
          <a:xfrm>
            <a:off x="7716011" y="2827020"/>
            <a:ext cx="3248025" cy="680085"/>
            <a:chOff x="7716011" y="2827020"/>
            <a:chExt cx="3248025" cy="680085"/>
          </a:xfrm>
        </p:grpSpPr>
        <p:sp>
          <p:nvSpPr>
            <p:cNvPr id="45" name="object 45"/>
            <p:cNvSpPr/>
            <p:nvPr/>
          </p:nvSpPr>
          <p:spPr>
            <a:xfrm>
              <a:off x="7918691" y="2827020"/>
              <a:ext cx="866140" cy="425450"/>
            </a:xfrm>
            <a:custGeom>
              <a:avLst/>
              <a:gdLst/>
              <a:ahLst/>
              <a:cxnLst/>
              <a:rect l="l" t="t" r="r" b="b"/>
              <a:pathLst>
                <a:path w="866140" h="425450">
                  <a:moveTo>
                    <a:pt x="414528" y="358140"/>
                  </a:moveTo>
                  <a:lnTo>
                    <a:pt x="379336" y="343496"/>
                  </a:lnTo>
                  <a:lnTo>
                    <a:pt x="344424" y="322135"/>
                  </a:lnTo>
                  <a:lnTo>
                    <a:pt x="312953" y="293636"/>
                  </a:lnTo>
                  <a:lnTo>
                    <a:pt x="291198" y="262128"/>
                  </a:lnTo>
                  <a:lnTo>
                    <a:pt x="288036" y="257556"/>
                  </a:lnTo>
                  <a:lnTo>
                    <a:pt x="338328" y="257556"/>
                  </a:lnTo>
                  <a:lnTo>
                    <a:pt x="338328" y="280416"/>
                  </a:lnTo>
                  <a:lnTo>
                    <a:pt x="345948" y="280416"/>
                  </a:lnTo>
                  <a:lnTo>
                    <a:pt x="356095" y="279184"/>
                  </a:lnTo>
                  <a:lnTo>
                    <a:pt x="366522" y="276225"/>
                  </a:lnTo>
                  <a:lnTo>
                    <a:pt x="374675" y="272707"/>
                  </a:lnTo>
                  <a:lnTo>
                    <a:pt x="377952" y="269748"/>
                  </a:lnTo>
                  <a:lnTo>
                    <a:pt x="377952" y="257556"/>
                  </a:lnTo>
                  <a:lnTo>
                    <a:pt x="377952" y="243840"/>
                  </a:lnTo>
                  <a:lnTo>
                    <a:pt x="377952" y="193548"/>
                  </a:lnTo>
                  <a:lnTo>
                    <a:pt x="377952" y="179832"/>
                  </a:lnTo>
                  <a:lnTo>
                    <a:pt x="377952" y="134112"/>
                  </a:lnTo>
                  <a:lnTo>
                    <a:pt x="387096" y="134112"/>
                  </a:lnTo>
                  <a:lnTo>
                    <a:pt x="391668" y="129540"/>
                  </a:lnTo>
                  <a:lnTo>
                    <a:pt x="394716" y="126492"/>
                  </a:lnTo>
                  <a:lnTo>
                    <a:pt x="381000" y="115824"/>
                  </a:lnTo>
                  <a:lnTo>
                    <a:pt x="353568" y="94488"/>
                  </a:lnTo>
                  <a:lnTo>
                    <a:pt x="338328" y="110909"/>
                  </a:lnTo>
                  <a:lnTo>
                    <a:pt x="338328" y="129540"/>
                  </a:lnTo>
                  <a:lnTo>
                    <a:pt x="338328" y="179832"/>
                  </a:lnTo>
                  <a:lnTo>
                    <a:pt x="338328" y="193548"/>
                  </a:lnTo>
                  <a:lnTo>
                    <a:pt x="338328" y="243840"/>
                  </a:lnTo>
                  <a:lnTo>
                    <a:pt x="283464" y="243840"/>
                  </a:lnTo>
                  <a:lnTo>
                    <a:pt x="283464" y="193548"/>
                  </a:lnTo>
                  <a:lnTo>
                    <a:pt x="338328" y="193548"/>
                  </a:lnTo>
                  <a:lnTo>
                    <a:pt x="338328" y="179832"/>
                  </a:lnTo>
                  <a:lnTo>
                    <a:pt x="283464" y="179832"/>
                  </a:lnTo>
                  <a:lnTo>
                    <a:pt x="283464" y="129540"/>
                  </a:lnTo>
                  <a:lnTo>
                    <a:pt x="338328" y="129540"/>
                  </a:lnTo>
                  <a:lnTo>
                    <a:pt x="338328" y="110909"/>
                  </a:lnTo>
                  <a:lnTo>
                    <a:pt x="333756" y="115824"/>
                  </a:lnTo>
                  <a:lnTo>
                    <a:pt x="283464" y="115824"/>
                  </a:lnTo>
                  <a:lnTo>
                    <a:pt x="283464" y="76200"/>
                  </a:lnTo>
                  <a:lnTo>
                    <a:pt x="402336" y="76200"/>
                  </a:lnTo>
                  <a:lnTo>
                    <a:pt x="406908" y="73152"/>
                  </a:lnTo>
                  <a:lnTo>
                    <a:pt x="408432" y="68580"/>
                  </a:lnTo>
                  <a:lnTo>
                    <a:pt x="405282" y="65532"/>
                  </a:lnTo>
                  <a:lnTo>
                    <a:pt x="402132" y="62484"/>
                  </a:lnTo>
                  <a:lnTo>
                    <a:pt x="394462" y="55079"/>
                  </a:lnTo>
                  <a:lnTo>
                    <a:pt x="380047" y="41719"/>
                  </a:lnTo>
                  <a:lnTo>
                    <a:pt x="368795" y="31508"/>
                  </a:lnTo>
                  <a:lnTo>
                    <a:pt x="364236" y="27432"/>
                  </a:lnTo>
                  <a:lnTo>
                    <a:pt x="339852" y="62484"/>
                  </a:lnTo>
                  <a:lnTo>
                    <a:pt x="283464" y="62484"/>
                  </a:lnTo>
                  <a:lnTo>
                    <a:pt x="283464" y="21336"/>
                  </a:lnTo>
                  <a:lnTo>
                    <a:pt x="295656" y="19812"/>
                  </a:lnTo>
                  <a:lnTo>
                    <a:pt x="298704" y="15240"/>
                  </a:lnTo>
                  <a:lnTo>
                    <a:pt x="300228" y="7620"/>
                  </a:lnTo>
                  <a:lnTo>
                    <a:pt x="242316" y="1524"/>
                  </a:lnTo>
                  <a:lnTo>
                    <a:pt x="242316" y="62484"/>
                  </a:lnTo>
                  <a:lnTo>
                    <a:pt x="129540" y="62484"/>
                  </a:lnTo>
                  <a:lnTo>
                    <a:pt x="132588" y="56388"/>
                  </a:lnTo>
                  <a:lnTo>
                    <a:pt x="143256" y="56388"/>
                  </a:lnTo>
                  <a:lnTo>
                    <a:pt x="149352" y="54864"/>
                  </a:lnTo>
                  <a:lnTo>
                    <a:pt x="153924" y="50292"/>
                  </a:lnTo>
                  <a:lnTo>
                    <a:pt x="147612" y="44196"/>
                  </a:lnTo>
                  <a:lnTo>
                    <a:pt x="133413" y="30480"/>
                  </a:lnTo>
                  <a:lnTo>
                    <a:pt x="109728" y="7620"/>
                  </a:lnTo>
                  <a:lnTo>
                    <a:pt x="85344" y="30480"/>
                  </a:lnTo>
                  <a:lnTo>
                    <a:pt x="47244" y="30480"/>
                  </a:lnTo>
                  <a:lnTo>
                    <a:pt x="0" y="12192"/>
                  </a:lnTo>
                  <a:lnTo>
                    <a:pt x="0" y="425196"/>
                  </a:lnTo>
                  <a:lnTo>
                    <a:pt x="7620" y="425196"/>
                  </a:lnTo>
                  <a:lnTo>
                    <a:pt x="21869" y="423481"/>
                  </a:lnTo>
                  <a:lnTo>
                    <a:pt x="32385" y="419481"/>
                  </a:lnTo>
                  <a:lnTo>
                    <a:pt x="38912" y="414909"/>
                  </a:lnTo>
                  <a:lnTo>
                    <a:pt x="41148" y="411480"/>
                  </a:lnTo>
                  <a:lnTo>
                    <a:pt x="41148" y="44196"/>
                  </a:lnTo>
                  <a:lnTo>
                    <a:pt x="88392" y="44196"/>
                  </a:lnTo>
                  <a:lnTo>
                    <a:pt x="81470" y="74129"/>
                  </a:lnTo>
                  <a:lnTo>
                    <a:pt x="72961" y="106489"/>
                  </a:lnTo>
                  <a:lnTo>
                    <a:pt x="64185" y="137426"/>
                  </a:lnTo>
                  <a:lnTo>
                    <a:pt x="56388" y="163068"/>
                  </a:lnTo>
                  <a:lnTo>
                    <a:pt x="73406" y="188150"/>
                  </a:lnTo>
                  <a:lnTo>
                    <a:pt x="84201" y="213169"/>
                  </a:lnTo>
                  <a:lnTo>
                    <a:pt x="89827" y="237871"/>
                  </a:lnTo>
                  <a:lnTo>
                    <a:pt x="91440" y="262128"/>
                  </a:lnTo>
                  <a:lnTo>
                    <a:pt x="90868" y="272415"/>
                  </a:lnTo>
                  <a:lnTo>
                    <a:pt x="89154" y="280416"/>
                  </a:lnTo>
                  <a:lnTo>
                    <a:pt x="86296" y="286131"/>
                  </a:lnTo>
                  <a:lnTo>
                    <a:pt x="82296" y="289560"/>
                  </a:lnTo>
                  <a:lnTo>
                    <a:pt x="76200" y="292608"/>
                  </a:lnTo>
                  <a:lnTo>
                    <a:pt x="42672" y="292608"/>
                  </a:lnTo>
                  <a:lnTo>
                    <a:pt x="42672" y="298704"/>
                  </a:lnTo>
                  <a:lnTo>
                    <a:pt x="69583" y="331851"/>
                  </a:lnTo>
                  <a:lnTo>
                    <a:pt x="70104" y="341376"/>
                  </a:lnTo>
                  <a:lnTo>
                    <a:pt x="99136" y="336029"/>
                  </a:lnTo>
                  <a:lnTo>
                    <a:pt x="118300" y="322516"/>
                  </a:lnTo>
                  <a:lnTo>
                    <a:pt x="128612" y="301307"/>
                  </a:lnTo>
                  <a:lnTo>
                    <a:pt x="131064" y="272796"/>
                  </a:lnTo>
                  <a:lnTo>
                    <a:pt x="127736" y="245351"/>
                  </a:lnTo>
                  <a:lnTo>
                    <a:pt x="116967" y="216598"/>
                  </a:lnTo>
                  <a:lnTo>
                    <a:pt x="97637" y="188150"/>
                  </a:lnTo>
                  <a:lnTo>
                    <a:pt x="68580" y="161544"/>
                  </a:lnTo>
                  <a:lnTo>
                    <a:pt x="83210" y="140335"/>
                  </a:lnTo>
                  <a:lnTo>
                    <a:pt x="98679" y="115252"/>
                  </a:lnTo>
                  <a:lnTo>
                    <a:pt x="113588" y="89331"/>
                  </a:lnTo>
                  <a:lnTo>
                    <a:pt x="126492" y="65532"/>
                  </a:lnTo>
                  <a:lnTo>
                    <a:pt x="129540" y="76200"/>
                  </a:lnTo>
                  <a:lnTo>
                    <a:pt x="242316" y="76200"/>
                  </a:lnTo>
                  <a:lnTo>
                    <a:pt x="242316" y="115824"/>
                  </a:lnTo>
                  <a:lnTo>
                    <a:pt x="242316" y="129540"/>
                  </a:lnTo>
                  <a:lnTo>
                    <a:pt x="242316" y="179832"/>
                  </a:lnTo>
                  <a:lnTo>
                    <a:pt x="242316" y="193548"/>
                  </a:lnTo>
                  <a:lnTo>
                    <a:pt x="242316" y="243840"/>
                  </a:lnTo>
                  <a:lnTo>
                    <a:pt x="184404" y="243840"/>
                  </a:lnTo>
                  <a:lnTo>
                    <a:pt x="184404" y="193548"/>
                  </a:lnTo>
                  <a:lnTo>
                    <a:pt x="242316" y="193548"/>
                  </a:lnTo>
                  <a:lnTo>
                    <a:pt x="242316" y="179832"/>
                  </a:lnTo>
                  <a:lnTo>
                    <a:pt x="184404" y="179832"/>
                  </a:lnTo>
                  <a:lnTo>
                    <a:pt x="184404" y="129540"/>
                  </a:lnTo>
                  <a:lnTo>
                    <a:pt x="242316" y="129540"/>
                  </a:lnTo>
                  <a:lnTo>
                    <a:pt x="242316" y="115824"/>
                  </a:lnTo>
                  <a:lnTo>
                    <a:pt x="187452" y="115824"/>
                  </a:lnTo>
                  <a:lnTo>
                    <a:pt x="144780" y="97536"/>
                  </a:lnTo>
                  <a:lnTo>
                    <a:pt x="144780" y="286512"/>
                  </a:lnTo>
                  <a:lnTo>
                    <a:pt x="150876" y="286512"/>
                  </a:lnTo>
                  <a:lnTo>
                    <a:pt x="163195" y="285038"/>
                  </a:lnTo>
                  <a:lnTo>
                    <a:pt x="173926" y="281559"/>
                  </a:lnTo>
                  <a:lnTo>
                    <a:pt x="181533" y="277520"/>
                  </a:lnTo>
                  <a:lnTo>
                    <a:pt x="184404" y="274320"/>
                  </a:lnTo>
                  <a:lnTo>
                    <a:pt x="184404" y="257556"/>
                  </a:lnTo>
                  <a:lnTo>
                    <a:pt x="219456" y="257556"/>
                  </a:lnTo>
                  <a:lnTo>
                    <a:pt x="196646" y="297065"/>
                  </a:lnTo>
                  <a:lnTo>
                    <a:pt x="167259" y="334708"/>
                  </a:lnTo>
                  <a:lnTo>
                    <a:pt x="131597" y="369214"/>
                  </a:lnTo>
                  <a:lnTo>
                    <a:pt x="89916" y="399288"/>
                  </a:lnTo>
                  <a:lnTo>
                    <a:pt x="94488" y="405384"/>
                  </a:lnTo>
                  <a:lnTo>
                    <a:pt x="139026" y="384225"/>
                  </a:lnTo>
                  <a:lnTo>
                    <a:pt x="178689" y="359473"/>
                  </a:lnTo>
                  <a:lnTo>
                    <a:pt x="213220" y="331025"/>
                  </a:lnTo>
                  <a:lnTo>
                    <a:pt x="242316" y="298704"/>
                  </a:lnTo>
                  <a:lnTo>
                    <a:pt x="242316" y="423672"/>
                  </a:lnTo>
                  <a:lnTo>
                    <a:pt x="249936" y="423672"/>
                  </a:lnTo>
                  <a:lnTo>
                    <a:pt x="262255" y="421944"/>
                  </a:lnTo>
                  <a:lnTo>
                    <a:pt x="272986" y="417766"/>
                  </a:lnTo>
                  <a:lnTo>
                    <a:pt x="280593" y="412750"/>
                  </a:lnTo>
                  <a:lnTo>
                    <a:pt x="283464" y="408432"/>
                  </a:lnTo>
                  <a:lnTo>
                    <a:pt x="283464" y="298704"/>
                  </a:lnTo>
                  <a:lnTo>
                    <a:pt x="283464" y="262128"/>
                  </a:lnTo>
                  <a:lnTo>
                    <a:pt x="300824" y="307835"/>
                  </a:lnTo>
                  <a:lnTo>
                    <a:pt x="322897" y="345376"/>
                  </a:lnTo>
                  <a:lnTo>
                    <a:pt x="349262" y="376364"/>
                  </a:lnTo>
                  <a:lnTo>
                    <a:pt x="379476" y="402336"/>
                  </a:lnTo>
                  <a:lnTo>
                    <a:pt x="384937" y="388429"/>
                  </a:lnTo>
                  <a:lnTo>
                    <a:pt x="392239" y="376809"/>
                  </a:lnTo>
                  <a:lnTo>
                    <a:pt x="401561" y="368046"/>
                  </a:lnTo>
                  <a:lnTo>
                    <a:pt x="413004" y="362712"/>
                  </a:lnTo>
                  <a:lnTo>
                    <a:pt x="414528" y="358140"/>
                  </a:lnTo>
                  <a:close/>
                </a:path>
                <a:path w="866140" h="425450">
                  <a:moveTo>
                    <a:pt x="495681" y="121920"/>
                  </a:moveTo>
                  <a:lnTo>
                    <a:pt x="489013" y="82550"/>
                  </a:lnTo>
                  <a:lnTo>
                    <a:pt x="452628" y="33020"/>
                  </a:lnTo>
                  <a:lnTo>
                    <a:pt x="446532" y="35560"/>
                  </a:lnTo>
                  <a:lnTo>
                    <a:pt x="453224" y="58420"/>
                  </a:lnTo>
                  <a:lnTo>
                    <a:pt x="458914" y="85090"/>
                  </a:lnTo>
                  <a:lnTo>
                    <a:pt x="462610" y="111760"/>
                  </a:lnTo>
                  <a:lnTo>
                    <a:pt x="463296" y="137160"/>
                  </a:lnTo>
                  <a:lnTo>
                    <a:pt x="483489" y="143510"/>
                  </a:lnTo>
                  <a:lnTo>
                    <a:pt x="495681" y="121920"/>
                  </a:lnTo>
                  <a:close/>
                </a:path>
                <a:path w="866140" h="425450">
                  <a:moveTo>
                    <a:pt x="627888" y="176530"/>
                  </a:moveTo>
                  <a:lnTo>
                    <a:pt x="615911" y="165100"/>
                  </a:lnTo>
                  <a:lnTo>
                    <a:pt x="602932" y="153670"/>
                  </a:lnTo>
                  <a:lnTo>
                    <a:pt x="592531" y="146050"/>
                  </a:lnTo>
                  <a:lnTo>
                    <a:pt x="588264" y="142240"/>
                  </a:lnTo>
                  <a:lnTo>
                    <a:pt x="566928" y="170180"/>
                  </a:lnTo>
                  <a:lnTo>
                    <a:pt x="545592" y="170180"/>
                  </a:lnTo>
                  <a:lnTo>
                    <a:pt x="545592" y="16510"/>
                  </a:lnTo>
                  <a:lnTo>
                    <a:pt x="556260" y="13970"/>
                  </a:lnTo>
                  <a:lnTo>
                    <a:pt x="559308" y="10160"/>
                  </a:lnTo>
                  <a:lnTo>
                    <a:pt x="559308" y="3810"/>
                  </a:lnTo>
                  <a:lnTo>
                    <a:pt x="509016" y="0"/>
                  </a:lnTo>
                  <a:lnTo>
                    <a:pt x="509016" y="170180"/>
                  </a:lnTo>
                  <a:lnTo>
                    <a:pt x="438912" y="170180"/>
                  </a:lnTo>
                  <a:lnTo>
                    <a:pt x="441960" y="184150"/>
                  </a:lnTo>
                  <a:lnTo>
                    <a:pt x="477012" y="184150"/>
                  </a:lnTo>
                  <a:lnTo>
                    <a:pt x="476719" y="232410"/>
                  </a:lnTo>
                  <a:lnTo>
                    <a:pt x="474675" y="281940"/>
                  </a:lnTo>
                  <a:lnTo>
                    <a:pt x="469112" y="328930"/>
                  </a:lnTo>
                  <a:lnTo>
                    <a:pt x="458292" y="374650"/>
                  </a:lnTo>
                  <a:lnTo>
                    <a:pt x="440436" y="416560"/>
                  </a:lnTo>
                  <a:lnTo>
                    <a:pt x="446532" y="424180"/>
                  </a:lnTo>
                  <a:lnTo>
                    <a:pt x="476034" y="383540"/>
                  </a:lnTo>
                  <a:lnTo>
                    <a:pt x="494842" y="337820"/>
                  </a:lnTo>
                  <a:lnTo>
                    <a:pt x="505460" y="288290"/>
                  </a:lnTo>
                  <a:lnTo>
                    <a:pt x="510374" y="236220"/>
                  </a:lnTo>
                  <a:lnTo>
                    <a:pt x="512064" y="184150"/>
                  </a:lnTo>
                  <a:lnTo>
                    <a:pt x="541020" y="184150"/>
                  </a:lnTo>
                  <a:lnTo>
                    <a:pt x="541020" y="332740"/>
                  </a:lnTo>
                  <a:lnTo>
                    <a:pt x="540550" y="337820"/>
                  </a:lnTo>
                  <a:lnTo>
                    <a:pt x="538353" y="341630"/>
                  </a:lnTo>
                  <a:lnTo>
                    <a:pt x="533311" y="346710"/>
                  </a:lnTo>
                  <a:lnTo>
                    <a:pt x="524256" y="353060"/>
                  </a:lnTo>
                  <a:lnTo>
                    <a:pt x="557784" y="388620"/>
                  </a:lnTo>
                  <a:lnTo>
                    <a:pt x="560832" y="384810"/>
                  </a:lnTo>
                  <a:lnTo>
                    <a:pt x="563880" y="379730"/>
                  </a:lnTo>
                  <a:lnTo>
                    <a:pt x="565404" y="373380"/>
                  </a:lnTo>
                  <a:lnTo>
                    <a:pt x="582104" y="353060"/>
                  </a:lnTo>
                  <a:lnTo>
                    <a:pt x="597217" y="335280"/>
                  </a:lnTo>
                  <a:lnTo>
                    <a:pt x="603021" y="327660"/>
                  </a:lnTo>
                  <a:lnTo>
                    <a:pt x="609777" y="318770"/>
                  </a:lnTo>
                  <a:lnTo>
                    <a:pt x="618744" y="307340"/>
                  </a:lnTo>
                  <a:lnTo>
                    <a:pt x="615696" y="302260"/>
                  </a:lnTo>
                  <a:lnTo>
                    <a:pt x="574548" y="327660"/>
                  </a:lnTo>
                  <a:lnTo>
                    <a:pt x="574548" y="184150"/>
                  </a:lnTo>
                  <a:lnTo>
                    <a:pt x="623316" y="184150"/>
                  </a:lnTo>
                  <a:lnTo>
                    <a:pt x="626364" y="180340"/>
                  </a:lnTo>
                  <a:lnTo>
                    <a:pt x="627888" y="176530"/>
                  </a:lnTo>
                  <a:close/>
                </a:path>
                <a:path w="866140" h="425450">
                  <a:moveTo>
                    <a:pt x="667512" y="69850"/>
                  </a:moveTo>
                  <a:lnTo>
                    <a:pt x="655675" y="55880"/>
                  </a:lnTo>
                  <a:lnTo>
                    <a:pt x="653516" y="53340"/>
                  </a:lnTo>
                  <a:lnTo>
                    <a:pt x="617220" y="46990"/>
                  </a:lnTo>
                  <a:lnTo>
                    <a:pt x="576072" y="33020"/>
                  </a:lnTo>
                  <a:lnTo>
                    <a:pt x="571881" y="57150"/>
                  </a:lnTo>
                  <a:lnTo>
                    <a:pt x="566547" y="86360"/>
                  </a:lnTo>
                  <a:lnTo>
                    <a:pt x="560641" y="118110"/>
                  </a:lnTo>
                  <a:lnTo>
                    <a:pt x="554736" y="146050"/>
                  </a:lnTo>
                  <a:lnTo>
                    <a:pt x="559308" y="148590"/>
                  </a:lnTo>
                  <a:lnTo>
                    <a:pt x="574001" y="124460"/>
                  </a:lnTo>
                  <a:lnTo>
                    <a:pt x="587692" y="100330"/>
                  </a:lnTo>
                  <a:lnTo>
                    <a:pt x="599389" y="77470"/>
                  </a:lnTo>
                  <a:lnTo>
                    <a:pt x="608076" y="57150"/>
                  </a:lnTo>
                  <a:lnTo>
                    <a:pt x="615696" y="57150"/>
                  </a:lnTo>
                  <a:lnTo>
                    <a:pt x="649224" y="86360"/>
                  </a:lnTo>
                  <a:lnTo>
                    <a:pt x="664375" y="85090"/>
                  </a:lnTo>
                  <a:lnTo>
                    <a:pt x="667512" y="69850"/>
                  </a:lnTo>
                  <a:close/>
                </a:path>
                <a:path w="866140" h="425450">
                  <a:moveTo>
                    <a:pt x="798004" y="68580"/>
                  </a:moveTo>
                  <a:lnTo>
                    <a:pt x="782650" y="53340"/>
                  </a:lnTo>
                  <a:lnTo>
                    <a:pt x="743712" y="46990"/>
                  </a:lnTo>
                  <a:lnTo>
                    <a:pt x="740664" y="53340"/>
                  </a:lnTo>
                  <a:lnTo>
                    <a:pt x="753287" y="59690"/>
                  </a:lnTo>
                  <a:lnTo>
                    <a:pt x="763905" y="68580"/>
                  </a:lnTo>
                  <a:lnTo>
                    <a:pt x="772820" y="77470"/>
                  </a:lnTo>
                  <a:lnTo>
                    <a:pt x="780288" y="85090"/>
                  </a:lnTo>
                  <a:lnTo>
                    <a:pt x="795362" y="83820"/>
                  </a:lnTo>
                  <a:lnTo>
                    <a:pt x="798004" y="68580"/>
                  </a:lnTo>
                  <a:close/>
                </a:path>
                <a:path w="866140" h="425450">
                  <a:moveTo>
                    <a:pt x="865632" y="34290"/>
                  </a:moveTo>
                  <a:lnTo>
                    <a:pt x="863993" y="33020"/>
                  </a:lnTo>
                  <a:lnTo>
                    <a:pt x="824484" y="2540"/>
                  </a:lnTo>
                  <a:lnTo>
                    <a:pt x="806196" y="24130"/>
                  </a:lnTo>
                  <a:lnTo>
                    <a:pt x="737616" y="24130"/>
                  </a:lnTo>
                  <a:lnTo>
                    <a:pt x="739140" y="33020"/>
                  </a:lnTo>
                  <a:lnTo>
                    <a:pt x="701040" y="3810"/>
                  </a:lnTo>
                  <a:lnTo>
                    <a:pt x="682752" y="24130"/>
                  </a:lnTo>
                  <a:lnTo>
                    <a:pt x="609600" y="24130"/>
                  </a:lnTo>
                  <a:lnTo>
                    <a:pt x="614172" y="38100"/>
                  </a:lnTo>
                  <a:lnTo>
                    <a:pt x="687324" y="38100"/>
                  </a:lnTo>
                  <a:lnTo>
                    <a:pt x="687324" y="91440"/>
                  </a:lnTo>
                  <a:lnTo>
                    <a:pt x="661822" y="97790"/>
                  </a:lnTo>
                  <a:lnTo>
                    <a:pt x="638746" y="104140"/>
                  </a:lnTo>
                  <a:lnTo>
                    <a:pt x="619391" y="110490"/>
                  </a:lnTo>
                  <a:lnTo>
                    <a:pt x="605028" y="114300"/>
                  </a:lnTo>
                  <a:lnTo>
                    <a:pt x="623316" y="147320"/>
                  </a:lnTo>
                  <a:lnTo>
                    <a:pt x="627888" y="146050"/>
                  </a:lnTo>
                  <a:lnTo>
                    <a:pt x="630936" y="140970"/>
                  </a:lnTo>
                  <a:lnTo>
                    <a:pt x="632460" y="137160"/>
                  </a:lnTo>
                  <a:lnTo>
                    <a:pt x="647890" y="127000"/>
                  </a:lnTo>
                  <a:lnTo>
                    <a:pt x="662178" y="118110"/>
                  </a:lnTo>
                  <a:lnTo>
                    <a:pt x="675322" y="109220"/>
                  </a:lnTo>
                  <a:lnTo>
                    <a:pt x="687324" y="101600"/>
                  </a:lnTo>
                  <a:lnTo>
                    <a:pt x="687324" y="139700"/>
                  </a:lnTo>
                  <a:lnTo>
                    <a:pt x="673735" y="139700"/>
                  </a:lnTo>
                  <a:lnTo>
                    <a:pt x="664654" y="138430"/>
                  </a:lnTo>
                  <a:lnTo>
                    <a:pt x="653796" y="138430"/>
                  </a:lnTo>
                  <a:lnTo>
                    <a:pt x="653796" y="143510"/>
                  </a:lnTo>
                  <a:lnTo>
                    <a:pt x="665988" y="146050"/>
                  </a:lnTo>
                  <a:lnTo>
                    <a:pt x="672084" y="148590"/>
                  </a:lnTo>
                  <a:lnTo>
                    <a:pt x="675132" y="152400"/>
                  </a:lnTo>
                  <a:lnTo>
                    <a:pt x="679704" y="154940"/>
                  </a:lnTo>
                  <a:lnTo>
                    <a:pt x="679704" y="161290"/>
                  </a:lnTo>
                  <a:lnTo>
                    <a:pt x="681228" y="168910"/>
                  </a:lnTo>
                  <a:lnTo>
                    <a:pt x="692454" y="167640"/>
                  </a:lnTo>
                  <a:lnTo>
                    <a:pt x="701230" y="165100"/>
                  </a:lnTo>
                  <a:lnTo>
                    <a:pt x="708025" y="161290"/>
                  </a:lnTo>
                  <a:lnTo>
                    <a:pt x="713232" y="157480"/>
                  </a:lnTo>
                  <a:lnTo>
                    <a:pt x="721258" y="168910"/>
                  </a:lnTo>
                  <a:lnTo>
                    <a:pt x="727138" y="181610"/>
                  </a:lnTo>
                  <a:lnTo>
                    <a:pt x="731024" y="194310"/>
                  </a:lnTo>
                  <a:lnTo>
                    <a:pt x="733044" y="205740"/>
                  </a:lnTo>
                  <a:lnTo>
                    <a:pt x="736092" y="208280"/>
                  </a:lnTo>
                  <a:lnTo>
                    <a:pt x="742188" y="210820"/>
                  </a:lnTo>
                  <a:lnTo>
                    <a:pt x="726948" y="210820"/>
                  </a:lnTo>
                  <a:lnTo>
                    <a:pt x="726948" y="224790"/>
                  </a:lnTo>
                  <a:lnTo>
                    <a:pt x="726948" y="384810"/>
                  </a:lnTo>
                  <a:lnTo>
                    <a:pt x="669036" y="384810"/>
                  </a:lnTo>
                  <a:lnTo>
                    <a:pt x="669036" y="340360"/>
                  </a:lnTo>
                  <a:lnTo>
                    <a:pt x="726948" y="340360"/>
                  </a:lnTo>
                  <a:lnTo>
                    <a:pt x="726948" y="327660"/>
                  </a:lnTo>
                  <a:lnTo>
                    <a:pt x="669036" y="327660"/>
                  </a:lnTo>
                  <a:lnTo>
                    <a:pt x="669036" y="283210"/>
                  </a:lnTo>
                  <a:lnTo>
                    <a:pt x="726948" y="283210"/>
                  </a:lnTo>
                  <a:lnTo>
                    <a:pt x="726948" y="269240"/>
                  </a:lnTo>
                  <a:lnTo>
                    <a:pt x="669036" y="269240"/>
                  </a:lnTo>
                  <a:lnTo>
                    <a:pt x="669036" y="256540"/>
                  </a:lnTo>
                  <a:lnTo>
                    <a:pt x="669036" y="224790"/>
                  </a:lnTo>
                  <a:lnTo>
                    <a:pt x="726948" y="224790"/>
                  </a:lnTo>
                  <a:lnTo>
                    <a:pt x="726948" y="210820"/>
                  </a:lnTo>
                  <a:lnTo>
                    <a:pt x="675132" y="210820"/>
                  </a:lnTo>
                  <a:lnTo>
                    <a:pt x="669036" y="208280"/>
                  </a:lnTo>
                  <a:lnTo>
                    <a:pt x="672706" y="201930"/>
                  </a:lnTo>
                  <a:lnTo>
                    <a:pt x="680618" y="189230"/>
                  </a:lnTo>
                  <a:lnTo>
                    <a:pt x="684276" y="184150"/>
                  </a:lnTo>
                  <a:lnTo>
                    <a:pt x="694944" y="184150"/>
                  </a:lnTo>
                  <a:lnTo>
                    <a:pt x="697992" y="180340"/>
                  </a:lnTo>
                  <a:lnTo>
                    <a:pt x="699516" y="175260"/>
                  </a:lnTo>
                  <a:lnTo>
                    <a:pt x="646176" y="160020"/>
                  </a:lnTo>
                  <a:lnTo>
                    <a:pt x="637413" y="189230"/>
                  </a:lnTo>
                  <a:lnTo>
                    <a:pt x="625221" y="222250"/>
                  </a:lnTo>
                  <a:lnTo>
                    <a:pt x="610171" y="255270"/>
                  </a:lnTo>
                  <a:lnTo>
                    <a:pt x="592836" y="284480"/>
                  </a:lnTo>
                  <a:lnTo>
                    <a:pt x="597408" y="290830"/>
                  </a:lnTo>
                  <a:lnTo>
                    <a:pt x="606539" y="283210"/>
                  </a:lnTo>
                  <a:lnTo>
                    <a:pt x="615505" y="274320"/>
                  </a:lnTo>
                  <a:lnTo>
                    <a:pt x="624205" y="265430"/>
                  </a:lnTo>
                  <a:lnTo>
                    <a:pt x="632460" y="256540"/>
                  </a:lnTo>
                  <a:lnTo>
                    <a:pt x="632460" y="422910"/>
                  </a:lnTo>
                  <a:lnTo>
                    <a:pt x="638556" y="422910"/>
                  </a:lnTo>
                  <a:lnTo>
                    <a:pt x="651040" y="421640"/>
                  </a:lnTo>
                  <a:lnTo>
                    <a:pt x="660654" y="417830"/>
                  </a:lnTo>
                  <a:lnTo>
                    <a:pt x="666851" y="414020"/>
                  </a:lnTo>
                  <a:lnTo>
                    <a:pt x="669036" y="411480"/>
                  </a:lnTo>
                  <a:lnTo>
                    <a:pt x="669036" y="398780"/>
                  </a:lnTo>
                  <a:lnTo>
                    <a:pt x="854964" y="398780"/>
                  </a:lnTo>
                  <a:lnTo>
                    <a:pt x="859536" y="396240"/>
                  </a:lnTo>
                  <a:lnTo>
                    <a:pt x="861060" y="391160"/>
                  </a:lnTo>
                  <a:lnTo>
                    <a:pt x="853922" y="384810"/>
                  </a:lnTo>
                  <a:lnTo>
                    <a:pt x="848207" y="379730"/>
                  </a:lnTo>
                  <a:lnTo>
                    <a:pt x="834771" y="368300"/>
                  </a:lnTo>
                  <a:lnTo>
                    <a:pt x="824204" y="359410"/>
                  </a:lnTo>
                  <a:lnTo>
                    <a:pt x="819912" y="355600"/>
                  </a:lnTo>
                  <a:lnTo>
                    <a:pt x="798576" y="384810"/>
                  </a:lnTo>
                  <a:lnTo>
                    <a:pt x="763524" y="384810"/>
                  </a:lnTo>
                  <a:lnTo>
                    <a:pt x="763524" y="340360"/>
                  </a:lnTo>
                  <a:lnTo>
                    <a:pt x="836676" y="340360"/>
                  </a:lnTo>
                  <a:lnTo>
                    <a:pt x="841248" y="337820"/>
                  </a:lnTo>
                  <a:lnTo>
                    <a:pt x="842772" y="332740"/>
                  </a:lnTo>
                  <a:lnTo>
                    <a:pt x="836904" y="327660"/>
                  </a:lnTo>
                  <a:lnTo>
                    <a:pt x="831037" y="322580"/>
                  </a:lnTo>
                  <a:lnTo>
                    <a:pt x="818578" y="312420"/>
                  </a:lnTo>
                  <a:lnTo>
                    <a:pt x="808697" y="304800"/>
                  </a:lnTo>
                  <a:lnTo>
                    <a:pt x="804672" y="300990"/>
                  </a:lnTo>
                  <a:lnTo>
                    <a:pt x="784860" y="327660"/>
                  </a:lnTo>
                  <a:lnTo>
                    <a:pt x="763524" y="327660"/>
                  </a:lnTo>
                  <a:lnTo>
                    <a:pt x="763524" y="283210"/>
                  </a:lnTo>
                  <a:lnTo>
                    <a:pt x="836676" y="283210"/>
                  </a:lnTo>
                  <a:lnTo>
                    <a:pt x="841248" y="279400"/>
                  </a:lnTo>
                  <a:lnTo>
                    <a:pt x="808697" y="245110"/>
                  </a:lnTo>
                  <a:lnTo>
                    <a:pt x="804672" y="241300"/>
                  </a:lnTo>
                  <a:lnTo>
                    <a:pt x="784860" y="269240"/>
                  </a:lnTo>
                  <a:lnTo>
                    <a:pt x="763524" y="269240"/>
                  </a:lnTo>
                  <a:lnTo>
                    <a:pt x="763524" y="224790"/>
                  </a:lnTo>
                  <a:lnTo>
                    <a:pt x="848868" y="224790"/>
                  </a:lnTo>
                  <a:lnTo>
                    <a:pt x="853440" y="222250"/>
                  </a:lnTo>
                  <a:lnTo>
                    <a:pt x="818108" y="186690"/>
                  </a:lnTo>
                  <a:lnTo>
                    <a:pt x="813816" y="184150"/>
                  </a:lnTo>
                  <a:lnTo>
                    <a:pt x="792480" y="210820"/>
                  </a:lnTo>
                  <a:lnTo>
                    <a:pt x="751332" y="210820"/>
                  </a:lnTo>
                  <a:lnTo>
                    <a:pt x="763054" y="201930"/>
                  </a:lnTo>
                  <a:lnTo>
                    <a:pt x="765048" y="186690"/>
                  </a:lnTo>
                  <a:lnTo>
                    <a:pt x="752195" y="167640"/>
                  </a:lnTo>
                  <a:lnTo>
                    <a:pt x="728294" y="157480"/>
                  </a:lnTo>
                  <a:lnTo>
                    <a:pt x="719328" y="153670"/>
                  </a:lnTo>
                  <a:lnTo>
                    <a:pt x="722376" y="148590"/>
                  </a:lnTo>
                  <a:lnTo>
                    <a:pt x="722376" y="139700"/>
                  </a:lnTo>
                  <a:lnTo>
                    <a:pt x="722376" y="101600"/>
                  </a:lnTo>
                  <a:lnTo>
                    <a:pt x="722376" y="43180"/>
                  </a:lnTo>
                  <a:lnTo>
                    <a:pt x="729996" y="41910"/>
                  </a:lnTo>
                  <a:lnTo>
                    <a:pt x="736092" y="39370"/>
                  </a:lnTo>
                  <a:lnTo>
                    <a:pt x="740664" y="35560"/>
                  </a:lnTo>
                  <a:lnTo>
                    <a:pt x="740664" y="38100"/>
                  </a:lnTo>
                  <a:lnTo>
                    <a:pt x="810768" y="38100"/>
                  </a:lnTo>
                  <a:lnTo>
                    <a:pt x="810768" y="91440"/>
                  </a:lnTo>
                  <a:lnTo>
                    <a:pt x="786384" y="97790"/>
                  </a:lnTo>
                  <a:lnTo>
                    <a:pt x="764286" y="104140"/>
                  </a:lnTo>
                  <a:lnTo>
                    <a:pt x="745617" y="109220"/>
                  </a:lnTo>
                  <a:lnTo>
                    <a:pt x="731520" y="111760"/>
                  </a:lnTo>
                  <a:lnTo>
                    <a:pt x="749808" y="147320"/>
                  </a:lnTo>
                  <a:lnTo>
                    <a:pt x="757428" y="140970"/>
                  </a:lnTo>
                  <a:lnTo>
                    <a:pt x="758952" y="134620"/>
                  </a:lnTo>
                  <a:lnTo>
                    <a:pt x="774128" y="127000"/>
                  </a:lnTo>
                  <a:lnTo>
                    <a:pt x="787717" y="119380"/>
                  </a:lnTo>
                  <a:lnTo>
                    <a:pt x="799896" y="111760"/>
                  </a:lnTo>
                  <a:lnTo>
                    <a:pt x="810768" y="104140"/>
                  </a:lnTo>
                  <a:lnTo>
                    <a:pt x="810768" y="147320"/>
                  </a:lnTo>
                  <a:lnTo>
                    <a:pt x="797179" y="147320"/>
                  </a:lnTo>
                  <a:lnTo>
                    <a:pt x="788098" y="146050"/>
                  </a:lnTo>
                  <a:lnTo>
                    <a:pt x="777240" y="146050"/>
                  </a:lnTo>
                  <a:lnTo>
                    <a:pt x="777240" y="152400"/>
                  </a:lnTo>
                  <a:lnTo>
                    <a:pt x="789432" y="153670"/>
                  </a:lnTo>
                  <a:lnTo>
                    <a:pt x="795528" y="156210"/>
                  </a:lnTo>
                  <a:lnTo>
                    <a:pt x="798576" y="160020"/>
                  </a:lnTo>
                  <a:lnTo>
                    <a:pt x="803148" y="162560"/>
                  </a:lnTo>
                  <a:lnTo>
                    <a:pt x="803148" y="168910"/>
                  </a:lnTo>
                  <a:lnTo>
                    <a:pt x="804672" y="176530"/>
                  </a:lnTo>
                  <a:lnTo>
                    <a:pt x="826541" y="172720"/>
                  </a:lnTo>
                  <a:lnTo>
                    <a:pt x="838962" y="165100"/>
                  </a:lnTo>
                  <a:lnTo>
                    <a:pt x="844537" y="154940"/>
                  </a:lnTo>
                  <a:lnTo>
                    <a:pt x="845235" y="147320"/>
                  </a:lnTo>
                  <a:lnTo>
                    <a:pt x="845705" y="142240"/>
                  </a:lnTo>
                  <a:lnTo>
                    <a:pt x="845820" y="104140"/>
                  </a:lnTo>
                  <a:lnTo>
                    <a:pt x="845820" y="43180"/>
                  </a:lnTo>
                  <a:lnTo>
                    <a:pt x="854964" y="41910"/>
                  </a:lnTo>
                  <a:lnTo>
                    <a:pt x="862584" y="38100"/>
                  </a:lnTo>
                  <a:lnTo>
                    <a:pt x="864616" y="35560"/>
                  </a:lnTo>
                  <a:lnTo>
                    <a:pt x="865632" y="3429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6" name="object 4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716011" y="2827020"/>
              <a:ext cx="3247643" cy="679703"/>
            </a:xfrm>
            <a:prstGeom prst="rect">
              <a:avLst/>
            </a:prstGeom>
          </p:spPr>
        </p:pic>
      </p:grpSp>
      <p:pic>
        <p:nvPicPr>
          <p:cNvPr id="47" name="object 4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7711440" y="3881628"/>
            <a:ext cx="2247899" cy="167639"/>
          </a:xfrm>
          <a:prstGeom prst="rect">
            <a:avLst/>
          </a:prstGeom>
        </p:spPr>
      </p:pic>
      <p:pic>
        <p:nvPicPr>
          <p:cNvPr id="48" name="object 48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7720583" y="3614928"/>
            <a:ext cx="3233928" cy="158496"/>
          </a:xfrm>
          <a:prstGeom prst="rect">
            <a:avLst/>
          </a:prstGeom>
        </p:spPr>
      </p:pic>
      <p:pic>
        <p:nvPicPr>
          <p:cNvPr id="49" name="object 49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7711440" y="5024627"/>
            <a:ext cx="2950464" cy="169164"/>
          </a:xfrm>
          <a:prstGeom prst="rect">
            <a:avLst/>
          </a:prstGeom>
        </p:spPr>
      </p:pic>
      <p:sp>
        <p:nvSpPr>
          <p:cNvPr id="50" name="object 50"/>
          <p:cNvSpPr/>
          <p:nvPr/>
        </p:nvSpPr>
        <p:spPr>
          <a:xfrm>
            <a:off x="7938516" y="4233671"/>
            <a:ext cx="363220" cy="425450"/>
          </a:xfrm>
          <a:custGeom>
            <a:avLst/>
            <a:gdLst/>
            <a:ahLst/>
            <a:cxnLst/>
            <a:rect l="l" t="t" r="r" b="b"/>
            <a:pathLst>
              <a:path w="363220" h="425450">
                <a:moveTo>
                  <a:pt x="220980" y="73152"/>
                </a:moveTo>
                <a:lnTo>
                  <a:pt x="205740" y="73152"/>
                </a:lnTo>
                <a:lnTo>
                  <a:pt x="214267" y="54864"/>
                </a:lnTo>
                <a:lnTo>
                  <a:pt x="222885" y="36004"/>
                </a:lnTo>
                <a:lnTo>
                  <a:pt x="231028" y="17216"/>
                </a:lnTo>
                <a:lnTo>
                  <a:pt x="237744" y="0"/>
                </a:lnTo>
                <a:lnTo>
                  <a:pt x="298704" y="22860"/>
                </a:lnTo>
                <a:lnTo>
                  <a:pt x="295656" y="28956"/>
                </a:lnTo>
                <a:lnTo>
                  <a:pt x="292608" y="30480"/>
                </a:lnTo>
                <a:lnTo>
                  <a:pt x="280416" y="30480"/>
                </a:lnTo>
                <a:lnTo>
                  <a:pt x="267700" y="40362"/>
                </a:lnTo>
                <a:lnTo>
                  <a:pt x="252984" y="51244"/>
                </a:lnTo>
                <a:lnTo>
                  <a:pt x="237124" y="62412"/>
                </a:lnTo>
                <a:lnTo>
                  <a:pt x="220980" y="73152"/>
                </a:lnTo>
                <a:close/>
              </a:path>
              <a:path w="363220" h="425450">
                <a:moveTo>
                  <a:pt x="128016" y="73152"/>
                </a:moveTo>
                <a:lnTo>
                  <a:pt x="108204" y="73152"/>
                </a:lnTo>
                <a:lnTo>
                  <a:pt x="105156" y="71628"/>
                </a:lnTo>
                <a:lnTo>
                  <a:pt x="103632" y="71628"/>
                </a:lnTo>
                <a:lnTo>
                  <a:pt x="102108" y="70104"/>
                </a:lnTo>
                <a:lnTo>
                  <a:pt x="94345" y="52578"/>
                </a:lnTo>
                <a:lnTo>
                  <a:pt x="83439" y="35052"/>
                </a:lnTo>
                <a:lnTo>
                  <a:pt x="70818" y="18669"/>
                </a:lnTo>
                <a:lnTo>
                  <a:pt x="57912" y="4572"/>
                </a:lnTo>
                <a:lnTo>
                  <a:pt x="62484" y="1524"/>
                </a:lnTo>
                <a:lnTo>
                  <a:pt x="112585" y="15073"/>
                </a:lnTo>
                <a:lnTo>
                  <a:pt x="136398" y="36766"/>
                </a:lnTo>
                <a:lnTo>
                  <a:pt x="139636" y="58745"/>
                </a:lnTo>
                <a:lnTo>
                  <a:pt x="128016" y="73152"/>
                </a:lnTo>
                <a:close/>
              </a:path>
              <a:path w="363220" h="425450">
                <a:moveTo>
                  <a:pt x="289560" y="32004"/>
                </a:moveTo>
                <a:lnTo>
                  <a:pt x="280416" y="30480"/>
                </a:lnTo>
                <a:lnTo>
                  <a:pt x="292608" y="30480"/>
                </a:lnTo>
                <a:lnTo>
                  <a:pt x="289560" y="32004"/>
                </a:lnTo>
                <a:close/>
              </a:path>
              <a:path w="363220" h="425450">
                <a:moveTo>
                  <a:pt x="348996" y="73152"/>
                </a:moveTo>
                <a:lnTo>
                  <a:pt x="301752" y="73152"/>
                </a:lnTo>
                <a:lnTo>
                  <a:pt x="321564" y="51816"/>
                </a:lnTo>
                <a:lnTo>
                  <a:pt x="348996" y="73152"/>
                </a:lnTo>
                <a:close/>
              </a:path>
              <a:path w="363220" h="425450">
                <a:moveTo>
                  <a:pt x="7620" y="242316"/>
                </a:moveTo>
                <a:lnTo>
                  <a:pt x="0" y="242316"/>
                </a:lnTo>
                <a:lnTo>
                  <a:pt x="0" y="54864"/>
                </a:lnTo>
                <a:lnTo>
                  <a:pt x="48768" y="73152"/>
                </a:lnTo>
                <a:lnTo>
                  <a:pt x="348996" y="73152"/>
                </a:lnTo>
                <a:lnTo>
                  <a:pt x="362712" y="83820"/>
                </a:lnTo>
                <a:lnTo>
                  <a:pt x="361188" y="86868"/>
                </a:lnTo>
                <a:lnTo>
                  <a:pt x="42672" y="86868"/>
                </a:lnTo>
                <a:lnTo>
                  <a:pt x="42672" y="199644"/>
                </a:lnTo>
                <a:lnTo>
                  <a:pt x="347472" y="199644"/>
                </a:lnTo>
                <a:lnTo>
                  <a:pt x="347472" y="213360"/>
                </a:lnTo>
                <a:lnTo>
                  <a:pt x="42672" y="213360"/>
                </a:lnTo>
                <a:lnTo>
                  <a:pt x="42672" y="230124"/>
                </a:lnTo>
                <a:lnTo>
                  <a:pt x="40195" y="233314"/>
                </a:lnTo>
                <a:lnTo>
                  <a:pt x="33147" y="237363"/>
                </a:lnTo>
                <a:lnTo>
                  <a:pt x="22098" y="240839"/>
                </a:lnTo>
                <a:lnTo>
                  <a:pt x="7620" y="242316"/>
                </a:lnTo>
                <a:close/>
              </a:path>
              <a:path w="363220" h="425450">
                <a:moveTo>
                  <a:pt x="193548" y="199644"/>
                </a:moveTo>
                <a:lnTo>
                  <a:pt x="153924" y="199644"/>
                </a:lnTo>
                <a:lnTo>
                  <a:pt x="153924" y="86868"/>
                </a:lnTo>
                <a:lnTo>
                  <a:pt x="193548" y="86868"/>
                </a:lnTo>
                <a:lnTo>
                  <a:pt x="193548" y="199644"/>
                </a:lnTo>
                <a:close/>
              </a:path>
              <a:path w="363220" h="425450">
                <a:moveTo>
                  <a:pt x="347472" y="199644"/>
                </a:moveTo>
                <a:lnTo>
                  <a:pt x="304800" y="199644"/>
                </a:lnTo>
                <a:lnTo>
                  <a:pt x="304800" y="86868"/>
                </a:lnTo>
                <a:lnTo>
                  <a:pt x="361188" y="86868"/>
                </a:lnTo>
                <a:lnTo>
                  <a:pt x="355092" y="89916"/>
                </a:lnTo>
                <a:lnTo>
                  <a:pt x="347472" y="91440"/>
                </a:lnTo>
                <a:lnTo>
                  <a:pt x="347472" y="199644"/>
                </a:lnTo>
                <a:close/>
              </a:path>
              <a:path w="363220" h="425450">
                <a:moveTo>
                  <a:pt x="214884" y="185928"/>
                </a:moveTo>
                <a:lnTo>
                  <a:pt x="210312" y="181356"/>
                </a:lnTo>
                <a:lnTo>
                  <a:pt x="220122" y="160734"/>
                </a:lnTo>
                <a:lnTo>
                  <a:pt x="230505" y="137541"/>
                </a:lnTo>
                <a:lnTo>
                  <a:pt x="240315" y="114919"/>
                </a:lnTo>
                <a:lnTo>
                  <a:pt x="248412" y="96012"/>
                </a:lnTo>
                <a:lnTo>
                  <a:pt x="297180" y="120396"/>
                </a:lnTo>
                <a:lnTo>
                  <a:pt x="294132" y="124968"/>
                </a:lnTo>
                <a:lnTo>
                  <a:pt x="280416" y="124968"/>
                </a:lnTo>
                <a:lnTo>
                  <a:pt x="266533" y="138564"/>
                </a:lnTo>
                <a:lnTo>
                  <a:pt x="249364" y="154876"/>
                </a:lnTo>
                <a:lnTo>
                  <a:pt x="231338" y="171473"/>
                </a:lnTo>
                <a:lnTo>
                  <a:pt x="214884" y="185928"/>
                </a:lnTo>
                <a:close/>
              </a:path>
              <a:path w="363220" h="425450">
                <a:moveTo>
                  <a:pt x="120610" y="181141"/>
                </a:moveTo>
                <a:lnTo>
                  <a:pt x="97536" y="176784"/>
                </a:lnTo>
                <a:lnTo>
                  <a:pt x="92678" y="157614"/>
                </a:lnTo>
                <a:lnTo>
                  <a:pt x="83820" y="137731"/>
                </a:lnTo>
                <a:lnTo>
                  <a:pt x="72675" y="118705"/>
                </a:lnTo>
                <a:lnTo>
                  <a:pt x="60960" y="102108"/>
                </a:lnTo>
                <a:lnTo>
                  <a:pt x="65532" y="99060"/>
                </a:lnTo>
                <a:lnTo>
                  <a:pt x="117038" y="129849"/>
                </a:lnTo>
                <a:lnTo>
                  <a:pt x="131254" y="161353"/>
                </a:lnTo>
                <a:lnTo>
                  <a:pt x="120610" y="181141"/>
                </a:lnTo>
                <a:close/>
              </a:path>
              <a:path w="363220" h="425450">
                <a:moveTo>
                  <a:pt x="291084" y="126492"/>
                </a:moveTo>
                <a:lnTo>
                  <a:pt x="280416" y="124968"/>
                </a:lnTo>
                <a:lnTo>
                  <a:pt x="294132" y="124968"/>
                </a:lnTo>
                <a:lnTo>
                  <a:pt x="291084" y="126492"/>
                </a:lnTo>
                <a:close/>
              </a:path>
              <a:path w="363220" h="425450">
                <a:moveTo>
                  <a:pt x="312420" y="236220"/>
                </a:moveTo>
                <a:lnTo>
                  <a:pt x="304800" y="236220"/>
                </a:lnTo>
                <a:lnTo>
                  <a:pt x="304800" y="213360"/>
                </a:lnTo>
                <a:lnTo>
                  <a:pt x="347472" y="213360"/>
                </a:lnTo>
                <a:lnTo>
                  <a:pt x="347472" y="225552"/>
                </a:lnTo>
                <a:lnTo>
                  <a:pt x="343923" y="228504"/>
                </a:lnTo>
                <a:lnTo>
                  <a:pt x="335089" y="232029"/>
                </a:lnTo>
                <a:lnTo>
                  <a:pt x="323683" y="234981"/>
                </a:lnTo>
                <a:lnTo>
                  <a:pt x="312420" y="236220"/>
                </a:lnTo>
                <a:close/>
              </a:path>
              <a:path w="363220" h="425450">
                <a:moveTo>
                  <a:pt x="305065" y="251460"/>
                </a:moveTo>
                <a:lnTo>
                  <a:pt x="252984" y="251460"/>
                </a:lnTo>
                <a:lnTo>
                  <a:pt x="274320" y="227076"/>
                </a:lnTo>
                <a:lnTo>
                  <a:pt x="305065" y="251460"/>
                </a:lnTo>
                <a:close/>
              </a:path>
              <a:path w="363220" h="425450">
                <a:moveTo>
                  <a:pt x="56388" y="425196"/>
                </a:moveTo>
                <a:lnTo>
                  <a:pt x="48768" y="425196"/>
                </a:lnTo>
                <a:lnTo>
                  <a:pt x="48768" y="231648"/>
                </a:lnTo>
                <a:lnTo>
                  <a:pt x="96012" y="251460"/>
                </a:lnTo>
                <a:lnTo>
                  <a:pt x="305065" y="251460"/>
                </a:lnTo>
                <a:lnTo>
                  <a:pt x="318516" y="262128"/>
                </a:lnTo>
                <a:lnTo>
                  <a:pt x="315468" y="265176"/>
                </a:lnTo>
                <a:lnTo>
                  <a:pt x="92964" y="265176"/>
                </a:lnTo>
                <a:lnTo>
                  <a:pt x="92964" y="316992"/>
                </a:lnTo>
                <a:lnTo>
                  <a:pt x="300228" y="316992"/>
                </a:lnTo>
                <a:lnTo>
                  <a:pt x="300228" y="330708"/>
                </a:lnTo>
                <a:lnTo>
                  <a:pt x="92964" y="330708"/>
                </a:lnTo>
                <a:lnTo>
                  <a:pt x="92964" y="384048"/>
                </a:lnTo>
                <a:lnTo>
                  <a:pt x="300228" y="384048"/>
                </a:lnTo>
                <a:lnTo>
                  <a:pt x="300228" y="397764"/>
                </a:lnTo>
                <a:lnTo>
                  <a:pt x="92964" y="397764"/>
                </a:lnTo>
                <a:lnTo>
                  <a:pt x="92964" y="411480"/>
                </a:lnTo>
                <a:lnTo>
                  <a:pt x="89820" y="415551"/>
                </a:lnTo>
                <a:lnTo>
                  <a:pt x="81534" y="420052"/>
                </a:lnTo>
                <a:lnTo>
                  <a:pt x="69818" y="423695"/>
                </a:lnTo>
                <a:lnTo>
                  <a:pt x="56388" y="425196"/>
                </a:lnTo>
                <a:close/>
              </a:path>
              <a:path w="363220" h="425450">
                <a:moveTo>
                  <a:pt x="300228" y="316992"/>
                </a:moveTo>
                <a:lnTo>
                  <a:pt x="256032" y="316992"/>
                </a:lnTo>
                <a:lnTo>
                  <a:pt x="256032" y="265176"/>
                </a:lnTo>
                <a:lnTo>
                  <a:pt x="315468" y="265176"/>
                </a:lnTo>
                <a:lnTo>
                  <a:pt x="309372" y="269748"/>
                </a:lnTo>
                <a:lnTo>
                  <a:pt x="300228" y="271272"/>
                </a:lnTo>
                <a:lnTo>
                  <a:pt x="300228" y="316992"/>
                </a:lnTo>
                <a:close/>
              </a:path>
              <a:path w="363220" h="425450">
                <a:moveTo>
                  <a:pt x="300228" y="384048"/>
                </a:moveTo>
                <a:lnTo>
                  <a:pt x="256032" y="384048"/>
                </a:lnTo>
                <a:lnTo>
                  <a:pt x="256032" y="330708"/>
                </a:lnTo>
                <a:lnTo>
                  <a:pt x="300228" y="330708"/>
                </a:lnTo>
                <a:lnTo>
                  <a:pt x="300228" y="384048"/>
                </a:lnTo>
                <a:close/>
              </a:path>
              <a:path w="363220" h="425450">
                <a:moveTo>
                  <a:pt x="263652" y="422148"/>
                </a:moveTo>
                <a:lnTo>
                  <a:pt x="256032" y="422148"/>
                </a:lnTo>
                <a:lnTo>
                  <a:pt x="256032" y="397764"/>
                </a:lnTo>
                <a:lnTo>
                  <a:pt x="300228" y="397764"/>
                </a:lnTo>
                <a:lnTo>
                  <a:pt x="300228" y="411480"/>
                </a:lnTo>
                <a:lnTo>
                  <a:pt x="296441" y="414432"/>
                </a:lnTo>
                <a:lnTo>
                  <a:pt x="287083" y="417957"/>
                </a:lnTo>
                <a:lnTo>
                  <a:pt x="275153" y="420909"/>
                </a:lnTo>
                <a:lnTo>
                  <a:pt x="263652" y="42214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1" name="object 51"/>
          <p:cNvGrpSpPr/>
          <p:nvPr/>
        </p:nvGrpSpPr>
        <p:grpSpPr>
          <a:xfrm>
            <a:off x="7716011" y="4232148"/>
            <a:ext cx="3305810" cy="684530"/>
            <a:chOff x="7716011" y="4232148"/>
            <a:chExt cx="3305810" cy="684530"/>
          </a:xfrm>
        </p:grpSpPr>
        <p:sp>
          <p:nvSpPr>
            <p:cNvPr id="52" name="object 52"/>
            <p:cNvSpPr/>
            <p:nvPr/>
          </p:nvSpPr>
          <p:spPr>
            <a:xfrm>
              <a:off x="8354568" y="4236719"/>
              <a:ext cx="431800" cy="425450"/>
            </a:xfrm>
            <a:custGeom>
              <a:avLst/>
              <a:gdLst/>
              <a:ahLst/>
              <a:cxnLst/>
              <a:rect l="l" t="t" r="r" b="b"/>
              <a:pathLst>
                <a:path w="431800" h="425450">
                  <a:moveTo>
                    <a:pt x="236220" y="178308"/>
                  </a:moveTo>
                  <a:lnTo>
                    <a:pt x="192024" y="178308"/>
                  </a:lnTo>
                  <a:lnTo>
                    <a:pt x="192024" y="0"/>
                  </a:lnTo>
                  <a:lnTo>
                    <a:pt x="252984" y="6096"/>
                  </a:lnTo>
                  <a:lnTo>
                    <a:pt x="252984" y="12192"/>
                  </a:lnTo>
                  <a:lnTo>
                    <a:pt x="248412" y="16764"/>
                  </a:lnTo>
                  <a:lnTo>
                    <a:pt x="236220" y="18288"/>
                  </a:lnTo>
                  <a:lnTo>
                    <a:pt x="236220" y="178308"/>
                  </a:lnTo>
                  <a:close/>
                </a:path>
                <a:path w="431800" h="425450">
                  <a:moveTo>
                    <a:pt x="280416" y="156972"/>
                  </a:moveTo>
                  <a:lnTo>
                    <a:pt x="275844" y="152400"/>
                  </a:lnTo>
                  <a:lnTo>
                    <a:pt x="290750" y="125968"/>
                  </a:lnTo>
                  <a:lnTo>
                    <a:pt x="307086" y="94107"/>
                  </a:lnTo>
                  <a:lnTo>
                    <a:pt x="323421" y="59388"/>
                  </a:lnTo>
                  <a:lnTo>
                    <a:pt x="338328" y="24384"/>
                  </a:lnTo>
                  <a:lnTo>
                    <a:pt x="400812" y="53340"/>
                  </a:lnTo>
                  <a:lnTo>
                    <a:pt x="397764" y="57912"/>
                  </a:lnTo>
                  <a:lnTo>
                    <a:pt x="394716" y="59436"/>
                  </a:lnTo>
                  <a:lnTo>
                    <a:pt x="381000" y="59436"/>
                  </a:lnTo>
                  <a:lnTo>
                    <a:pt x="357782" y="86677"/>
                  </a:lnTo>
                  <a:lnTo>
                    <a:pt x="332422" y="112776"/>
                  </a:lnTo>
                  <a:lnTo>
                    <a:pt x="306204" y="136588"/>
                  </a:lnTo>
                  <a:lnTo>
                    <a:pt x="280416" y="156972"/>
                  </a:lnTo>
                  <a:close/>
                </a:path>
                <a:path w="431800" h="425450">
                  <a:moveTo>
                    <a:pt x="117594" y="153867"/>
                  </a:moveTo>
                  <a:lnTo>
                    <a:pt x="96012" y="144780"/>
                  </a:lnTo>
                  <a:lnTo>
                    <a:pt x="89201" y="115133"/>
                  </a:lnTo>
                  <a:lnTo>
                    <a:pt x="76962" y="84772"/>
                  </a:lnTo>
                  <a:lnTo>
                    <a:pt x="61293" y="55840"/>
                  </a:lnTo>
                  <a:lnTo>
                    <a:pt x="44196" y="30480"/>
                  </a:lnTo>
                  <a:lnTo>
                    <a:pt x="48768" y="27432"/>
                  </a:lnTo>
                  <a:lnTo>
                    <a:pt x="101480" y="58984"/>
                  </a:lnTo>
                  <a:lnTo>
                    <a:pt x="130104" y="92399"/>
                  </a:lnTo>
                  <a:lnTo>
                    <a:pt x="139255" y="122682"/>
                  </a:lnTo>
                  <a:lnTo>
                    <a:pt x="133547" y="144836"/>
                  </a:lnTo>
                  <a:lnTo>
                    <a:pt x="117594" y="153867"/>
                  </a:lnTo>
                  <a:close/>
                </a:path>
                <a:path w="431800" h="425450">
                  <a:moveTo>
                    <a:pt x="391668" y="60960"/>
                  </a:moveTo>
                  <a:lnTo>
                    <a:pt x="381000" y="59436"/>
                  </a:lnTo>
                  <a:lnTo>
                    <a:pt x="394716" y="59436"/>
                  </a:lnTo>
                  <a:lnTo>
                    <a:pt x="391668" y="60960"/>
                  </a:lnTo>
                  <a:close/>
                </a:path>
                <a:path w="431800" h="425450">
                  <a:moveTo>
                    <a:pt x="422148" y="192024"/>
                  </a:moveTo>
                  <a:lnTo>
                    <a:pt x="6096" y="192024"/>
                  </a:lnTo>
                  <a:lnTo>
                    <a:pt x="1524" y="178308"/>
                  </a:lnTo>
                  <a:lnTo>
                    <a:pt x="350520" y="178308"/>
                  </a:lnTo>
                  <a:lnTo>
                    <a:pt x="377952" y="143256"/>
                  </a:lnTo>
                  <a:lnTo>
                    <a:pt x="383238" y="147327"/>
                  </a:lnTo>
                  <a:lnTo>
                    <a:pt x="396240" y="157543"/>
                  </a:lnTo>
                  <a:lnTo>
                    <a:pt x="412670" y="170902"/>
                  </a:lnTo>
                  <a:lnTo>
                    <a:pt x="428244" y="184404"/>
                  </a:lnTo>
                  <a:lnTo>
                    <a:pt x="426720" y="188976"/>
                  </a:lnTo>
                  <a:lnTo>
                    <a:pt x="422148" y="192024"/>
                  </a:lnTo>
                  <a:close/>
                </a:path>
                <a:path w="431800" h="425450">
                  <a:moveTo>
                    <a:pt x="1524" y="425196"/>
                  </a:moveTo>
                  <a:lnTo>
                    <a:pt x="0" y="419100"/>
                  </a:lnTo>
                  <a:lnTo>
                    <a:pt x="45063" y="391378"/>
                  </a:lnTo>
                  <a:lnTo>
                    <a:pt x="79078" y="359889"/>
                  </a:lnTo>
                  <a:lnTo>
                    <a:pt x="103441" y="324421"/>
                  </a:lnTo>
                  <a:lnTo>
                    <a:pt x="119549" y="284762"/>
                  </a:lnTo>
                  <a:lnTo>
                    <a:pt x="128799" y="240700"/>
                  </a:lnTo>
                  <a:lnTo>
                    <a:pt x="132588" y="192024"/>
                  </a:lnTo>
                  <a:lnTo>
                    <a:pt x="184404" y="192024"/>
                  </a:lnTo>
                  <a:lnTo>
                    <a:pt x="178352" y="239730"/>
                  </a:lnTo>
                  <a:lnTo>
                    <a:pt x="167342" y="282370"/>
                  </a:lnTo>
                  <a:lnTo>
                    <a:pt x="150333" y="320106"/>
                  </a:lnTo>
                  <a:lnTo>
                    <a:pt x="126287" y="353097"/>
                  </a:lnTo>
                  <a:lnTo>
                    <a:pt x="94163" y="381502"/>
                  </a:lnTo>
                  <a:lnTo>
                    <a:pt x="52922" y="405481"/>
                  </a:lnTo>
                  <a:lnTo>
                    <a:pt x="1524" y="425196"/>
                  </a:lnTo>
                  <a:close/>
                </a:path>
                <a:path w="431800" h="425450">
                  <a:moveTo>
                    <a:pt x="338328" y="413004"/>
                  </a:moveTo>
                  <a:lnTo>
                    <a:pt x="291084" y="413004"/>
                  </a:lnTo>
                  <a:lnTo>
                    <a:pt x="264747" y="411051"/>
                  </a:lnTo>
                  <a:lnTo>
                    <a:pt x="248412" y="404241"/>
                  </a:lnTo>
                  <a:lnTo>
                    <a:pt x="240077" y="391144"/>
                  </a:lnTo>
                  <a:lnTo>
                    <a:pt x="237744" y="370332"/>
                  </a:lnTo>
                  <a:lnTo>
                    <a:pt x="237744" y="192024"/>
                  </a:lnTo>
                  <a:lnTo>
                    <a:pt x="281940" y="192024"/>
                  </a:lnTo>
                  <a:lnTo>
                    <a:pt x="281940" y="367284"/>
                  </a:lnTo>
                  <a:lnTo>
                    <a:pt x="284988" y="370332"/>
                  </a:lnTo>
                  <a:lnTo>
                    <a:pt x="428244" y="370332"/>
                  </a:lnTo>
                  <a:lnTo>
                    <a:pt x="431292" y="374904"/>
                  </a:lnTo>
                  <a:lnTo>
                    <a:pt x="431292" y="384048"/>
                  </a:lnTo>
                  <a:lnTo>
                    <a:pt x="427482" y="396930"/>
                  </a:lnTo>
                  <a:lnTo>
                    <a:pt x="413385" y="405955"/>
                  </a:lnTo>
                  <a:lnTo>
                    <a:pt x="385000" y="411265"/>
                  </a:lnTo>
                  <a:lnTo>
                    <a:pt x="338328" y="413004"/>
                  </a:lnTo>
                  <a:close/>
                </a:path>
                <a:path w="431800" h="425450">
                  <a:moveTo>
                    <a:pt x="428244" y="370332"/>
                  </a:moveTo>
                  <a:lnTo>
                    <a:pt x="342900" y="370332"/>
                  </a:lnTo>
                  <a:lnTo>
                    <a:pt x="353972" y="370308"/>
                  </a:lnTo>
                  <a:lnTo>
                    <a:pt x="364045" y="370141"/>
                  </a:lnTo>
                  <a:lnTo>
                    <a:pt x="372689" y="369689"/>
                  </a:lnTo>
                  <a:lnTo>
                    <a:pt x="379476" y="368808"/>
                  </a:lnTo>
                  <a:lnTo>
                    <a:pt x="385572" y="368808"/>
                  </a:lnTo>
                  <a:lnTo>
                    <a:pt x="403002" y="313634"/>
                  </a:lnTo>
                  <a:lnTo>
                    <a:pt x="408432" y="289560"/>
                  </a:lnTo>
                  <a:lnTo>
                    <a:pt x="414528" y="289560"/>
                  </a:lnTo>
                  <a:lnTo>
                    <a:pt x="416052" y="365760"/>
                  </a:lnTo>
                  <a:lnTo>
                    <a:pt x="428244" y="37033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3" name="object 5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7716011" y="4232148"/>
              <a:ext cx="3305556" cy="684275"/>
            </a:xfrm>
            <a:prstGeom prst="rect">
              <a:avLst/>
            </a:prstGeom>
          </p:spPr>
        </p:pic>
      </p:grpSp>
      <p:grpSp>
        <p:nvGrpSpPr>
          <p:cNvPr id="54" name="object 54"/>
          <p:cNvGrpSpPr/>
          <p:nvPr/>
        </p:nvGrpSpPr>
        <p:grpSpPr>
          <a:xfrm>
            <a:off x="7716011" y="5379719"/>
            <a:ext cx="3251200" cy="680085"/>
            <a:chOff x="7716011" y="5379719"/>
            <a:chExt cx="3251200" cy="680085"/>
          </a:xfrm>
        </p:grpSpPr>
        <p:sp>
          <p:nvSpPr>
            <p:cNvPr id="55" name="object 55"/>
            <p:cNvSpPr/>
            <p:nvPr/>
          </p:nvSpPr>
          <p:spPr>
            <a:xfrm>
              <a:off x="8363092" y="5379719"/>
              <a:ext cx="416559" cy="408940"/>
            </a:xfrm>
            <a:custGeom>
              <a:avLst/>
              <a:gdLst/>
              <a:ahLst/>
              <a:cxnLst/>
              <a:rect l="l" t="t" r="r" b="b"/>
              <a:pathLst>
                <a:path w="416559" h="408939">
                  <a:moveTo>
                    <a:pt x="227695" y="86868"/>
                  </a:moveTo>
                  <a:lnTo>
                    <a:pt x="183499" y="86868"/>
                  </a:lnTo>
                  <a:lnTo>
                    <a:pt x="183499" y="0"/>
                  </a:lnTo>
                  <a:lnTo>
                    <a:pt x="245983" y="6096"/>
                  </a:lnTo>
                  <a:lnTo>
                    <a:pt x="245983" y="12192"/>
                  </a:lnTo>
                  <a:lnTo>
                    <a:pt x="241411" y="16764"/>
                  </a:lnTo>
                  <a:lnTo>
                    <a:pt x="227695" y="19812"/>
                  </a:lnTo>
                  <a:lnTo>
                    <a:pt x="227695" y="86868"/>
                  </a:lnTo>
                  <a:close/>
                </a:path>
                <a:path w="416559" h="408939">
                  <a:moveTo>
                    <a:pt x="409051" y="100584"/>
                  </a:moveTo>
                  <a:lnTo>
                    <a:pt x="6715" y="100584"/>
                  </a:lnTo>
                  <a:lnTo>
                    <a:pt x="3667" y="86868"/>
                  </a:lnTo>
                  <a:lnTo>
                    <a:pt x="338947" y="86868"/>
                  </a:lnTo>
                  <a:lnTo>
                    <a:pt x="366379" y="51816"/>
                  </a:lnTo>
                  <a:lnTo>
                    <a:pt x="415147" y="92964"/>
                  </a:lnTo>
                  <a:lnTo>
                    <a:pt x="413623" y="97536"/>
                  </a:lnTo>
                  <a:lnTo>
                    <a:pt x="409051" y="100584"/>
                  </a:lnTo>
                  <a:close/>
                </a:path>
                <a:path w="416559" h="408939">
                  <a:moveTo>
                    <a:pt x="227695" y="185928"/>
                  </a:moveTo>
                  <a:lnTo>
                    <a:pt x="183499" y="185928"/>
                  </a:lnTo>
                  <a:lnTo>
                    <a:pt x="183499" y="100584"/>
                  </a:lnTo>
                  <a:lnTo>
                    <a:pt x="227695" y="100584"/>
                  </a:lnTo>
                  <a:lnTo>
                    <a:pt x="227695" y="185928"/>
                  </a:lnTo>
                  <a:close/>
                </a:path>
                <a:path w="416559" h="408939">
                  <a:moveTo>
                    <a:pt x="377047" y="199644"/>
                  </a:moveTo>
                  <a:lnTo>
                    <a:pt x="38719" y="199644"/>
                  </a:lnTo>
                  <a:lnTo>
                    <a:pt x="34147" y="185928"/>
                  </a:lnTo>
                  <a:lnTo>
                    <a:pt x="306943" y="185928"/>
                  </a:lnTo>
                  <a:lnTo>
                    <a:pt x="334375" y="152400"/>
                  </a:lnTo>
                  <a:lnTo>
                    <a:pt x="339423" y="156233"/>
                  </a:lnTo>
                  <a:lnTo>
                    <a:pt x="351901" y="165925"/>
                  </a:lnTo>
                  <a:lnTo>
                    <a:pt x="367807" y="178760"/>
                  </a:lnTo>
                  <a:lnTo>
                    <a:pt x="383143" y="192024"/>
                  </a:lnTo>
                  <a:lnTo>
                    <a:pt x="383143" y="196596"/>
                  </a:lnTo>
                  <a:lnTo>
                    <a:pt x="377047" y="199644"/>
                  </a:lnTo>
                  <a:close/>
                </a:path>
                <a:path w="416559" h="408939">
                  <a:moveTo>
                    <a:pt x="250213" y="320930"/>
                  </a:moveTo>
                  <a:lnTo>
                    <a:pt x="227695" y="313944"/>
                  </a:lnTo>
                  <a:lnTo>
                    <a:pt x="223170" y="289345"/>
                  </a:lnTo>
                  <a:lnTo>
                    <a:pt x="213217" y="264604"/>
                  </a:lnTo>
                  <a:lnTo>
                    <a:pt x="199834" y="241292"/>
                  </a:lnTo>
                  <a:lnTo>
                    <a:pt x="185023" y="220980"/>
                  </a:lnTo>
                  <a:lnTo>
                    <a:pt x="189595" y="217932"/>
                  </a:lnTo>
                  <a:lnTo>
                    <a:pt x="242423" y="247521"/>
                  </a:lnTo>
                  <a:lnTo>
                    <a:pt x="265112" y="279818"/>
                  </a:lnTo>
                  <a:lnTo>
                    <a:pt x="265197" y="306921"/>
                  </a:lnTo>
                  <a:lnTo>
                    <a:pt x="250213" y="320930"/>
                  </a:lnTo>
                  <a:close/>
                </a:path>
                <a:path w="416559" h="408939">
                  <a:moveTo>
                    <a:pt x="227695" y="408432"/>
                  </a:moveTo>
                  <a:lnTo>
                    <a:pt x="165211" y="408432"/>
                  </a:lnTo>
                  <a:lnTo>
                    <a:pt x="135993" y="406741"/>
                  </a:lnTo>
                  <a:lnTo>
                    <a:pt x="117776" y="400621"/>
                  </a:lnTo>
                  <a:lnTo>
                    <a:pt x="108418" y="388500"/>
                  </a:lnTo>
                  <a:lnTo>
                    <a:pt x="105893" y="369689"/>
                  </a:lnTo>
                  <a:lnTo>
                    <a:pt x="105775" y="233172"/>
                  </a:lnTo>
                  <a:lnTo>
                    <a:pt x="163687" y="237744"/>
                  </a:lnTo>
                  <a:lnTo>
                    <a:pt x="162163" y="243840"/>
                  </a:lnTo>
                  <a:lnTo>
                    <a:pt x="157591" y="248412"/>
                  </a:lnTo>
                  <a:lnTo>
                    <a:pt x="148447" y="249936"/>
                  </a:lnTo>
                  <a:lnTo>
                    <a:pt x="148447" y="367284"/>
                  </a:lnTo>
                  <a:lnTo>
                    <a:pt x="151495" y="370332"/>
                  </a:lnTo>
                  <a:lnTo>
                    <a:pt x="336915" y="370332"/>
                  </a:lnTo>
                  <a:lnTo>
                    <a:pt x="338947" y="373380"/>
                  </a:lnTo>
                  <a:lnTo>
                    <a:pt x="338947" y="382524"/>
                  </a:lnTo>
                  <a:lnTo>
                    <a:pt x="334422" y="394287"/>
                  </a:lnTo>
                  <a:lnTo>
                    <a:pt x="317611" y="402336"/>
                  </a:lnTo>
                  <a:lnTo>
                    <a:pt x="283654" y="406955"/>
                  </a:lnTo>
                  <a:lnTo>
                    <a:pt x="227695" y="408432"/>
                  </a:lnTo>
                  <a:close/>
                </a:path>
                <a:path w="416559" h="408939">
                  <a:moveTo>
                    <a:pt x="396245" y="364934"/>
                  </a:moveTo>
                  <a:lnTo>
                    <a:pt x="375523" y="358140"/>
                  </a:lnTo>
                  <a:lnTo>
                    <a:pt x="368212" y="329898"/>
                  </a:lnTo>
                  <a:lnTo>
                    <a:pt x="354758" y="301371"/>
                  </a:lnTo>
                  <a:lnTo>
                    <a:pt x="337589" y="274558"/>
                  </a:lnTo>
                  <a:lnTo>
                    <a:pt x="319135" y="251460"/>
                  </a:lnTo>
                  <a:lnTo>
                    <a:pt x="325231" y="248412"/>
                  </a:lnTo>
                  <a:lnTo>
                    <a:pt x="377533" y="275272"/>
                  </a:lnTo>
                  <a:lnTo>
                    <a:pt x="406341" y="305308"/>
                  </a:lnTo>
                  <a:lnTo>
                    <a:pt x="416099" y="333565"/>
                  </a:lnTo>
                  <a:lnTo>
                    <a:pt x="411252" y="355092"/>
                  </a:lnTo>
                  <a:lnTo>
                    <a:pt x="396245" y="364934"/>
                  </a:lnTo>
                  <a:close/>
                </a:path>
                <a:path w="416559" h="408939">
                  <a:moveTo>
                    <a:pt x="336915" y="370332"/>
                  </a:moveTo>
                  <a:lnTo>
                    <a:pt x="230743" y="370332"/>
                  </a:lnTo>
                  <a:lnTo>
                    <a:pt x="262937" y="370141"/>
                  </a:lnTo>
                  <a:lnTo>
                    <a:pt x="274677" y="369689"/>
                  </a:lnTo>
                  <a:lnTo>
                    <a:pt x="282559" y="368808"/>
                  </a:lnTo>
                  <a:lnTo>
                    <a:pt x="290179" y="368808"/>
                  </a:lnTo>
                  <a:lnTo>
                    <a:pt x="291703" y="367284"/>
                  </a:lnTo>
                  <a:lnTo>
                    <a:pt x="309110" y="323492"/>
                  </a:lnTo>
                  <a:lnTo>
                    <a:pt x="314563" y="303276"/>
                  </a:lnTo>
                  <a:lnTo>
                    <a:pt x="320659" y="303276"/>
                  </a:lnTo>
                  <a:lnTo>
                    <a:pt x="322183" y="364236"/>
                  </a:lnTo>
                  <a:lnTo>
                    <a:pt x="335899" y="368808"/>
                  </a:lnTo>
                  <a:lnTo>
                    <a:pt x="336915" y="370332"/>
                  </a:lnTo>
                  <a:close/>
                </a:path>
                <a:path w="416559" h="408939">
                  <a:moveTo>
                    <a:pt x="19097" y="379476"/>
                  </a:moveTo>
                  <a:lnTo>
                    <a:pt x="8977" y="376570"/>
                  </a:lnTo>
                  <a:lnTo>
                    <a:pt x="2143" y="368808"/>
                  </a:lnTo>
                  <a:lnTo>
                    <a:pt x="0" y="359759"/>
                  </a:lnTo>
                  <a:lnTo>
                    <a:pt x="2143" y="351282"/>
                  </a:lnTo>
                  <a:lnTo>
                    <a:pt x="7715" y="343947"/>
                  </a:lnTo>
                  <a:lnTo>
                    <a:pt x="15859" y="338328"/>
                  </a:lnTo>
                  <a:lnTo>
                    <a:pt x="30646" y="324802"/>
                  </a:lnTo>
                  <a:lnTo>
                    <a:pt x="43862" y="305562"/>
                  </a:lnTo>
                  <a:lnTo>
                    <a:pt x="53363" y="281749"/>
                  </a:lnTo>
                  <a:lnTo>
                    <a:pt x="57007" y="254508"/>
                  </a:lnTo>
                  <a:lnTo>
                    <a:pt x="64627" y="254508"/>
                  </a:lnTo>
                  <a:lnTo>
                    <a:pt x="72413" y="296418"/>
                  </a:lnTo>
                  <a:lnTo>
                    <a:pt x="68627" y="330327"/>
                  </a:lnTo>
                  <a:lnTo>
                    <a:pt x="57126" y="355663"/>
                  </a:lnTo>
                  <a:lnTo>
                    <a:pt x="41767" y="371856"/>
                  </a:lnTo>
                  <a:lnTo>
                    <a:pt x="30646" y="377809"/>
                  </a:lnTo>
                  <a:lnTo>
                    <a:pt x="19097" y="379476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6" name="object 56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7716011" y="5379719"/>
              <a:ext cx="3250691" cy="679704"/>
            </a:xfrm>
            <a:prstGeom prst="rect">
              <a:avLst/>
            </a:prstGeom>
          </p:spPr>
        </p:pic>
      </p:grpSp>
      <p:pic>
        <p:nvPicPr>
          <p:cNvPr id="57" name="object 57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7717917" y="6167627"/>
            <a:ext cx="3248787" cy="158496"/>
          </a:xfrm>
          <a:prstGeom prst="rect">
            <a:avLst/>
          </a:prstGeom>
        </p:spPr>
      </p:pic>
      <p:pic>
        <p:nvPicPr>
          <p:cNvPr id="58" name="object 58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7717535" y="6579107"/>
            <a:ext cx="202692" cy="152400"/>
          </a:xfrm>
          <a:prstGeom prst="rect">
            <a:avLst/>
          </a:prstGeom>
        </p:spPr>
      </p:pic>
      <p:grpSp>
        <p:nvGrpSpPr>
          <p:cNvPr id="59" name="object 59"/>
          <p:cNvGrpSpPr/>
          <p:nvPr/>
        </p:nvGrpSpPr>
        <p:grpSpPr>
          <a:xfrm>
            <a:off x="7716011" y="6928103"/>
            <a:ext cx="3251200" cy="680085"/>
            <a:chOff x="7716011" y="6928103"/>
            <a:chExt cx="3251200" cy="680085"/>
          </a:xfrm>
        </p:grpSpPr>
        <p:sp>
          <p:nvSpPr>
            <p:cNvPr id="60" name="object 60"/>
            <p:cNvSpPr/>
            <p:nvPr/>
          </p:nvSpPr>
          <p:spPr>
            <a:xfrm>
              <a:off x="8356092" y="6928103"/>
              <a:ext cx="428625" cy="426720"/>
            </a:xfrm>
            <a:custGeom>
              <a:avLst/>
              <a:gdLst/>
              <a:ahLst/>
              <a:cxnLst/>
              <a:rect l="l" t="t" r="r" b="b"/>
              <a:pathLst>
                <a:path w="428625" h="426720">
                  <a:moveTo>
                    <a:pt x="100949" y="75773"/>
                  </a:moveTo>
                  <a:lnTo>
                    <a:pt x="77724" y="71628"/>
                  </a:lnTo>
                  <a:lnTo>
                    <a:pt x="70580" y="54125"/>
                  </a:lnTo>
                  <a:lnTo>
                    <a:pt x="59436" y="36766"/>
                  </a:lnTo>
                  <a:lnTo>
                    <a:pt x="46005" y="20835"/>
                  </a:lnTo>
                  <a:lnTo>
                    <a:pt x="32004" y="7620"/>
                  </a:lnTo>
                  <a:lnTo>
                    <a:pt x="36576" y="4572"/>
                  </a:lnTo>
                  <a:lnTo>
                    <a:pt x="89428" y="18714"/>
                  </a:lnTo>
                  <a:lnTo>
                    <a:pt x="113385" y="40904"/>
                  </a:lnTo>
                  <a:lnTo>
                    <a:pt x="115031" y="62727"/>
                  </a:lnTo>
                  <a:lnTo>
                    <a:pt x="100949" y="75773"/>
                  </a:lnTo>
                  <a:close/>
                </a:path>
                <a:path w="428625" h="426720">
                  <a:moveTo>
                    <a:pt x="281940" y="53340"/>
                  </a:moveTo>
                  <a:lnTo>
                    <a:pt x="239268" y="53340"/>
                  </a:lnTo>
                  <a:lnTo>
                    <a:pt x="239268" y="0"/>
                  </a:lnTo>
                  <a:lnTo>
                    <a:pt x="297180" y="4572"/>
                  </a:lnTo>
                  <a:lnTo>
                    <a:pt x="297180" y="10668"/>
                  </a:lnTo>
                  <a:lnTo>
                    <a:pt x="292608" y="15240"/>
                  </a:lnTo>
                  <a:lnTo>
                    <a:pt x="281940" y="16764"/>
                  </a:lnTo>
                  <a:lnTo>
                    <a:pt x="281940" y="53340"/>
                  </a:lnTo>
                  <a:close/>
                </a:path>
                <a:path w="428625" h="426720">
                  <a:moveTo>
                    <a:pt x="406908" y="67056"/>
                  </a:moveTo>
                  <a:lnTo>
                    <a:pt x="137160" y="67056"/>
                  </a:lnTo>
                  <a:lnTo>
                    <a:pt x="134112" y="53340"/>
                  </a:lnTo>
                  <a:lnTo>
                    <a:pt x="344424" y="53340"/>
                  </a:lnTo>
                  <a:lnTo>
                    <a:pt x="368808" y="22860"/>
                  </a:lnTo>
                  <a:lnTo>
                    <a:pt x="373356" y="26431"/>
                  </a:lnTo>
                  <a:lnTo>
                    <a:pt x="384619" y="35433"/>
                  </a:lnTo>
                  <a:lnTo>
                    <a:pt x="399026" y="47291"/>
                  </a:lnTo>
                  <a:lnTo>
                    <a:pt x="413004" y="59436"/>
                  </a:lnTo>
                  <a:lnTo>
                    <a:pt x="411480" y="65532"/>
                  </a:lnTo>
                  <a:lnTo>
                    <a:pt x="406908" y="67056"/>
                  </a:lnTo>
                  <a:close/>
                </a:path>
                <a:path w="428625" h="426720">
                  <a:moveTo>
                    <a:pt x="281940" y="106680"/>
                  </a:moveTo>
                  <a:lnTo>
                    <a:pt x="239268" y="106680"/>
                  </a:lnTo>
                  <a:lnTo>
                    <a:pt x="239268" y="67056"/>
                  </a:lnTo>
                  <a:lnTo>
                    <a:pt x="281940" y="67056"/>
                  </a:lnTo>
                  <a:lnTo>
                    <a:pt x="281940" y="106680"/>
                  </a:lnTo>
                  <a:close/>
                </a:path>
                <a:path w="428625" h="426720">
                  <a:moveTo>
                    <a:pt x="394716" y="120396"/>
                  </a:moveTo>
                  <a:lnTo>
                    <a:pt x="153924" y="120396"/>
                  </a:lnTo>
                  <a:lnTo>
                    <a:pt x="150876" y="106680"/>
                  </a:lnTo>
                  <a:lnTo>
                    <a:pt x="335280" y="106680"/>
                  </a:lnTo>
                  <a:lnTo>
                    <a:pt x="358140" y="79248"/>
                  </a:lnTo>
                  <a:lnTo>
                    <a:pt x="373189" y="90868"/>
                  </a:lnTo>
                  <a:lnTo>
                    <a:pt x="387072" y="101750"/>
                  </a:lnTo>
                  <a:lnTo>
                    <a:pt x="400812" y="112776"/>
                  </a:lnTo>
                  <a:lnTo>
                    <a:pt x="399288" y="118872"/>
                  </a:lnTo>
                  <a:lnTo>
                    <a:pt x="394716" y="120396"/>
                  </a:lnTo>
                  <a:close/>
                </a:path>
                <a:path w="428625" h="426720">
                  <a:moveTo>
                    <a:pt x="56388" y="423672"/>
                  </a:moveTo>
                  <a:lnTo>
                    <a:pt x="48982" y="422481"/>
                  </a:lnTo>
                  <a:lnTo>
                    <a:pt x="42862" y="418719"/>
                  </a:lnTo>
                  <a:lnTo>
                    <a:pt x="38171" y="412099"/>
                  </a:lnTo>
                  <a:lnTo>
                    <a:pt x="35052" y="402336"/>
                  </a:lnTo>
                  <a:lnTo>
                    <a:pt x="39052" y="368712"/>
                  </a:lnTo>
                  <a:lnTo>
                    <a:pt x="39624" y="340233"/>
                  </a:lnTo>
                  <a:lnTo>
                    <a:pt x="24384" y="303276"/>
                  </a:lnTo>
                  <a:lnTo>
                    <a:pt x="7620" y="300228"/>
                  </a:lnTo>
                  <a:lnTo>
                    <a:pt x="7620" y="291084"/>
                  </a:lnTo>
                  <a:lnTo>
                    <a:pt x="36576" y="291084"/>
                  </a:lnTo>
                  <a:lnTo>
                    <a:pt x="41148" y="281940"/>
                  </a:lnTo>
                  <a:lnTo>
                    <a:pt x="46743" y="269438"/>
                  </a:lnTo>
                  <a:lnTo>
                    <a:pt x="57340" y="244792"/>
                  </a:lnTo>
                  <a:lnTo>
                    <a:pt x="86964" y="175016"/>
                  </a:lnTo>
                  <a:lnTo>
                    <a:pt x="124968" y="85344"/>
                  </a:lnTo>
                  <a:lnTo>
                    <a:pt x="131064" y="88392"/>
                  </a:lnTo>
                  <a:lnTo>
                    <a:pt x="117395" y="136398"/>
                  </a:lnTo>
                  <a:lnTo>
                    <a:pt x="101727" y="190119"/>
                  </a:lnTo>
                  <a:lnTo>
                    <a:pt x="87772" y="237553"/>
                  </a:lnTo>
                  <a:lnTo>
                    <a:pt x="79248" y="266700"/>
                  </a:lnTo>
                  <a:lnTo>
                    <a:pt x="77009" y="278058"/>
                  </a:lnTo>
                  <a:lnTo>
                    <a:pt x="75057" y="288988"/>
                  </a:lnTo>
                  <a:lnTo>
                    <a:pt x="73675" y="299061"/>
                  </a:lnTo>
                  <a:lnTo>
                    <a:pt x="73152" y="307848"/>
                  </a:lnTo>
                  <a:lnTo>
                    <a:pt x="76366" y="324754"/>
                  </a:lnTo>
                  <a:lnTo>
                    <a:pt x="81724" y="342519"/>
                  </a:lnTo>
                  <a:lnTo>
                    <a:pt x="86225" y="363140"/>
                  </a:lnTo>
                  <a:lnTo>
                    <a:pt x="86868" y="388620"/>
                  </a:lnTo>
                  <a:lnTo>
                    <a:pt x="84677" y="403098"/>
                  </a:lnTo>
                  <a:lnTo>
                    <a:pt x="78486" y="414147"/>
                  </a:lnTo>
                  <a:lnTo>
                    <a:pt x="68865" y="421195"/>
                  </a:lnTo>
                  <a:lnTo>
                    <a:pt x="56388" y="423672"/>
                  </a:lnTo>
                  <a:close/>
                </a:path>
                <a:path w="428625" h="426720">
                  <a:moveTo>
                    <a:pt x="63532" y="175016"/>
                  </a:moveTo>
                  <a:lnTo>
                    <a:pt x="41148" y="170688"/>
                  </a:lnTo>
                  <a:lnTo>
                    <a:pt x="34504" y="154328"/>
                  </a:lnTo>
                  <a:lnTo>
                    <a:pt x="24574" y="138112"/>
                  </a:lnTo>
                  <a:lnTo>
                    <a:pt x="12644" y="123324"/>
                  </a:lnTo>
                  <a:lnTo>
                    <a:pt x="0" y="111252"/>
                  </a:lnTo>
                  <a:lnTo>
                    <a:pt x="4572" y="108204"/>
                  </a:lnTo>
                  <a:lnTo>
                    <a:pt x="53876" y="120700"/>
                  </a:lnTo>
                  <a:lnTo>
                    <a:pt x="76041" y="141610"/>
                  </a:lnTo>
                  <a:lnTo>
                    <a:pt x="77211" y="162519"/>
                  </a:lnTo>
                  <a:lnTo>
                    <a:pt x="63532" y="175016"/>
                  </a:lnTo>
                  <a:close/>
                </a:path>
                <a:path w="428625" h="426720">
                  <a:moveTo>
                    <a:pt x="281940" y="163068"/>
                  </a:moveTo>
                  <a:lnTo>
                    <a:pt x="239268" y="163068"/>
                  </a:lnTo>
                  <a:lnTo>
                    <a:pt x="239268" y="120396"/>
                  </a:lnTo>
                  <a:lnTo>
                    <a:pt x="281940" y="120396"/>
                  </a:lnTo>
                  <a:lnTo>
                    <a:pt x="281940" y="163068"/>
                  </a:lnTo>
                  <a:close/>
                </a:path>
                <a:path w="428625" h="426720">
                  <a:moveTo>
                    <a:pt x="422148" y="176784"/>
                  </a:moveTo>
                  <a:lnTo>
                    <a:pt x="124968" y="176784"/>
                  </a:lnTo>
                  <a:lnTo>
                    <a:pt x="120396" y="163068"/>
                  </a:lnTo>
                  <a:lnTo>
                    <a:pt x="358140" y="163068"/>
                  </a:lnTo>
                  <a:lnTo>
                    <a:pt x="382524" y="131064"/>
                  </a:lnTo>
                  <a:lnTo>
                    <a:pt x="387310" y="134874"/>
                  </a:lnTo>
                  <a:lnTo>
                    <a:pt x="399097" y="144399"/>
                  </a:lnTo>
                  <a:lnTo>
                    <a:pt x="414027" y="156781"/>
                  </a:lnTo>
                  <a:lnTo>
                    <a:pt x="428244" y="169164"/>
                  </a:lnTo>
                  <a:lnTo>
                    <a:pt x="426720" y="175260"/>
                  </a:lnTo>
                  <a:lnTo>
                    <a:pt x="422148" y="176784"/>
                  </a:lnTo>
                  <a:close/>
                </a:path>
                <a:path w="428625" h="426720">
                  <a:moveTo>
                    <a:pt x="381138" y="208788"/>
                  </a:moveTo>
                  <a:lnTo>
                    <a:pt x="332232" y="208788"/>
                  </a:lnTo>
                  <a:lnTo>
                    <a:pt x="352044" y="187452"/>
                  </a:lnTo>
                  <a:lnTo>
                    <a:pt x="381138" y="208788"/>
                  </a:lnTo>
                  <a:close/>
                </a:path>
                <a:path w="428625" h="426720">
                  <a:moveTo>
                    <a:pt x="121920" y="426720"/>
                  </a:moveTo>
                  <a:lnTo>
                    <a:pt x="117348" y="422148"/>
                  </a:lnTo>
                  <a:lnTo>
                    <a:pt x="138088" y="394001"/>
                  </a:lnTo>
                  <a:lnTo>
                    <a:pt x="149542" y="362712"/>
                  </a:lnTo>
                  <a:lnTo>
                    <a:pt x="154424" y="329136"/>
                  </a:lnTo>
                  <a:lnTo>
                    <a:pt x="155448" y="294132"/>
                  </a:lnTo>
                  <a:lnTo>
                    <a:pt x="155448" y="192024"/>
                  </a:lnTo>
                  <a:lnTo>
                    <a:pt x="204216" y="208788"/>
                  </a:lnTo>
                  <a:lnTo>
                    <a:pt x="381138" y="208788"/>
                  </a:lnTo>
                  <a:lnTo>
                    <a:pt x="397764" y="220980"/>
                  </a:lnTo>
                  <a:lnTo>
                    <a:pt x="396240" y="222504"/>
                  </a:lnTo>
                  <a:lnTo>
                    <a:pt x="196596" y="222504"/>
                  </a:lnTo>
                  <a:lnTo>
                    <a:pt x="196596" y="260604"/>
                  </a:lnTo>
                  <a:lnTo>
                    <a:pt x="377952" y="260604"/>
                  </a:lnTo>
                  <a:lnTo>
                    <a:pt x="377952" y="274320"/>
                  </a:lnTo>
                  <a:lnTo>
                    <a:pt x="196596" y="274320"/>
                  </a:lnTo>
                  <a:lnTo>
                    <a:pt x="196596" y="312420"/>
                  </a:lnTo>
                  <a:lnTo>
                    <a:pt x="377952" y="312420"/>
                  </a:lnTo>
                  <a:lnTo>
                    <a:pt x="377952" y="326136"/>
                  </a:lnTo>
                  <a:lnTo>
                    <a:pt x="195072" y="326136"/>
                  </a:lnTo>
                  <a:lnTo>
                    <a:pt x="189214" y="354282"/>
                  </a:lnTo>
                  <a:lnTo>
                    <a:pt x="176784" y="381000"/>
                  </a:lnTo>
                  <a:lnTo>
                    <a:pt x="155209" y="405431"/>
                  </a:lnTo>
                  <a:lnTo>
                    <a:pt x="121920" y="426720"/>
                  </a:lnTo>
                  <a:close/>
                </a:path>
                <a:path w="428625" h="426720">
                  <a:moveTo>
                    <a:pt x="377952" y="260604"/>
                  </a:moveTo>
                  <a:lnTo>
                    <a:pt x="336804" y="260604"/>
                  </a:lnTo>
                  <a:lnTo>
                    <a:pt x="336804" y="222504"/>
                  </a:lnTo>
                  <a:lnTo>
                    <a:pt x="396240" y="222504"/>
                  </a:lnTo>
                  <a:lnTo>
                    <a:pt x="394716" y="224028"/>
                  </a:lnTo>
                  <a:lnTo>
                    <a:pt x="388620" y="228600"/>
                  </a:lnTo>
                  <a:lnTo>
                    <a:pt x="377952" y="230124"/>
                  </a:lnTo>
                  <a:lnTo>
                    <a:pt x="377952" y="260604"/>
                  </a:lnTo>
                  <a:close/>
                </a:path>
                <a:path w="428625" h="426720">
                  <a:moveTo>
                    <a:pt x="377952" y="312420"/>
                  </a:moveTo>
                  <a:lnTo>
                    <a:pt x="336804" y="312420"/>
                  </a:lnTo>
                  <a:lnTo>
                    <a:pt x="336804" y="274320"/>
                  </a:lnTo>
                  <a:lnTo>
                    <a:pt x="377952" y="274320"/>
                  </a:lnTo>
                  <a:lnTo>
                    <a:pt x="377952" y="312420"/>
                  </a:lnTo>
                  <a:close/>
                </a:path>
                <a:path w="428625" h="426720">
                  <a:moveTo>
                    <a:pt x="377683" y="373380"/>
                  </a:moveTo>
                  <a:lnTo>
                    <a:pt x="335280" y="373380"/>
                  </a:lnTo>
                  <a:lnTo>
                    <a:pt x="336804" y="371856"/>
                  </a:lnTo>
                  <a:lnTo>
                    <a:pt x="336804" y="326136"/>
                  </a:lnTo>
                  <a:lnTo>
                    <a:pt x="377952" y="326136"/>
                  </a:lnTo>
                  <a:lnTo>
                    <a:pt x="377952" y="370332"/>
                  </a:lnTo>
                  <a:lnTo>
                    <a:pt x="377683" y="373380"/>
                  </a:lnTo>
                  <a:close/>
                </a:path>
                <a:path w="428625" h="426720">
                  <a:moveTo>
                    <a:pt x="323088" y="420624"/>
                  </a:moveTo>
                  <a:lnTo>
                    <a:pt x="303085" y="383667"/>
                  </a:lnTo>
                  <a:lnTo>
                    <a:pt x="280416" y="377952"/>
                  </a:lnTo>
                  <a:lnTo>
                    <a:pt x="280416" y="371856"/>
                  </a:lnTo>
                  <a:lnTo>
                    <a:pt x="317063" y="373141"/>
                  </a:lnTo>
                  <a:lnTo>
                    <a:pt x="327660" y="373380"/>
                  </a:lnTo>
                  <a:lnTo>
                    <a:pt x="377683" y="373380"/>
                  </a:lnTo>
                  <a:lnTo>
                    <a:pt x="376237" y="389763"/>
                  </a:lnTo>
                  <a:lnTo>
                    <a:pt x="368808" y="404622"/>
                  </a:lnTo>
                  <a:lnTo>
                    <a:pt x="352234" y="414909"/>
                  </a:lnTo>
                  <a:lnTo>
                    <a:pt x="323088" y="42062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1" name="object 61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7716011" y="6928103"/>
              <a:ext cx="3250691" cy="679704"/>
            </a:xfrm>
            <a:prstGeom prst="rect">
              <a:avLst/>
            </a:prstGeom>
          </p:spPr>
        </p:pic>
      </p:grpSp>
      <p:pic>
        <p:nvPicPr>
          <p:cNvPr id="62" name="object 62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7717535" y="7717535"/>
            <a:ext cx="3247643" cy="156972"/>
          </a:xfrm>
          <a:prstGeom prst="rect">
            <a:avLst/>
          </a:prstGeom>
        </p:spPr>
      </p:pic>
      <p:pic>
        <p:nvPicPr>
          <p:cNvPr id="63" name="object 63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7720583" y="7985759"/>
            <a:ext cx="504444" cy="155448"/>
          </a:xfrm>
          <a:prstGeom prst="rect">
            <a:avLst/>
          </a:prstGeom>
        </p:spPr>
      </p:pic>
      <p:grpSp>
        <p:nvGrpSpPr>
          <p:cNvPr id="64" name="object 64"/>
          <p:cNvGrpSpPr/>
          <p:nvPr/>
        </p:nvGrpSpPr>
        <p:grpSpPr>
          <a:xfrm>
            <a:off x="7716011" y="8337804"/>
            <a:ext cx="3248025" cy="680085"/>
            <a:chOff x="7716011" y="8337804"/>
            <a:chExt cx="3248025" cy="680085"/>
          </a:xfrm>
        </p:grpSpPr>
        <p:sp>
          <p:nvSpPr>
            <p:cNvPr id="65" name="object 65"/>
            <p:cNvSpPr/>
            <p:nvPr/>
          </p:nvSpPr>
          <p:spPr>
            <a:xfrm>
              <a:off x="8356092" y="8337804"/>
              <a:ext cx="428625" cy="393700"/>
            </a:xfrm>
            <a:custGeom>
              <a:avLst/>
              <a:gdLst/>
              <a:ahLst/>
              <a:cxnLst/>
              <a:rect l="l" t="t" r="r" b="b"/>
              <a:pathLst>
                <a:path w="428625" h="393700">
                  <a:moveTo>
                    <a:pt x="226502" y="96219"/>
                  </a:moveTo>
                  <a:lnTo>
                    <a:pt x="202692" y="89916"/>
                  </a:lnTo>
                  <a:lnTo>
                    <a:pt x="195548" y="67341"/>
                  </a:lnTo>
                  <a:lnTo>
                    <a:pt x="184404" y="44196"/>
                  </a:lnTo>
                  <a:lnTo>
                    <a:pt x="170973" y="22193"/>
                  </a:lnTo>
                  <a:lnTo>
                    <a:pt x="156972" y="3048"/>
                  </a:lnTo>
                  <a:lnTo>
                    <a:pt x="161544" y="0"/>
                  </a:lnTo>
                  <a:lnTo>
                    <a:pt x="216737" y="25883"/>
                  </a:lnTo>
                  <a:lnTo>
                    <a:pt x="240987" y="56010"/>
                  </a:lnTo>
                  <a:lnTo>
                    <a:pt x="241755" y="82186"/>
                  </a:lnTo>
                  <a:lnTo>
                    <a:pt x="226502" y="96219"/>
                  </a:lnTo>
                  <a:close/>
                </a:path>
                <a:path w="428625" h="393700">
                  <a:moveTo>
                    <a:pt x="405384" y="115824"/>
                  </a:moveTo>
                  <a:lnTo>
                    <a:pt x="22860" y="115824"/>
                  </a:lnTo>
                  <a:lnTo>
                    <a:pt x="18288" y="102108"/>
                  </a:lnTo>
                  <a:lnTo>
                    <a:pt x="330708" y="102108"/>
                  </a:lnTo>
                  <a:lnTo>
                    <a:pt x="359664" y="67056"/>
                  </a:lnTo>
                  <a:lnTo>
                    <a:pt x="378142" y="81343"/>
                  </a:lnTo>
                  <a:lnTo>
                    <a:pt x="395025" y="94702"/>
                  </a:lnTo>
                  <a:lnTo>
                    <a:pt x="411480" y="108204"/>
                  </a:lnTo>
                  <a:lnTo>
                    <a:pt x="409956" y="114300"/>
                  </a:lnTo>
                  <a:lnTo>
                    <a:pt x="405384" y="115824"/>
                  </a:lnTo>
                  <a:close/>
                </a:path>
                <a:path w="428625" h="393700">
                  <a:moveTo>
                    <a:pt x="243840" y="379476"/>
                  </a:moveTo>
                  <a:lnTo>
                    <a:pt x="230124" y="379476"/>
                  </a:lnTo>
                  <a:lnTo>
                    <a:pt x="245412" y="333829"/>
                  </a:lnTo>
                  <a:lnTo>
                    <a:pt x="259896" y="284597"/>
                  </a:lnTo>
                  <a:lnTo>
                    <a:pt x="273137" y="234415"/>
                  </a:lnTo>
                  <a:lnTo>
                    <a:pt x="284695" y="185915"/>
                  </a:lnTo>
                  <a:lnTo>
                    <a:pt x="294132" y="141732"/>
                  </a:lnTo>
                  <a:lnTo>
                    <a:pt x="361188" y="158496"/>
                  </a:lnTo>
                  <a:lnTo>
                    <a:pt x="359664" y="164592"/>
                  </a:lnTo>
                  <a:lnTo>
                    <a:pt x="355092" y="169164"/>
                  </a:lnTo>
                  <a:lnTo>
                    <a:pt x="342900" y="169164"/>
                  </a:lnTo>
                  <a:lnTo>
                    <a:pt x="328793" y="206983"/>
                  </a:lnTo>
                  <a:lnTo>
                    <a:pt x="310883" y="249338"/>
                  </a:lnTo>
                  <a:lnTo>
                    <a:pt x="290120" y="293815"/>
                  </a:lnTo>
                  <a:lnTo>
                    <a:pt x="267455" y="337998"/>
                  </a:lnTo>
                  <a:lnTo>
                    <a:pt x="243840" y="379476"/>
                  </a:lnTo>
                  <a:close/>
                </a:path>
                <a:path w="428625" h="393700">
                  <a:moveTo>
                    <a:pt x="149649" y="358162"/>
                  </a:moveTo>
                  <a:lnTo>
                    <a:pt x="129540" y="347472"/>
                  </a:lnTo>
                  <a:lnTo>
                    <a:pt x="125134" y="297418"/>
                  </a:lnTo>
                  <a:lnTo>
                    <a:pt x="113728" y="245364"/>
                  </a:lnTo>
                  <a:lnTo>
                    <a:pt x="98036" y="194452"/>
                  </a:lnTo>
                  <a:lnTo>
                    <a:pt x="80772" y="147828"/>
                  </a:lnTo>
                  <a:lnTo>
                    <a:pt x="86868" y="146304"/>
                  </a:lnTo>
                  <a:lnTo>
                    <a:pt x="131699" y="198875"/>
                  </a:lnTo>
                  <a:lnTo>
                    <a:pt x="159442" y="248700"/>
                  </a:lnTo>
                  <a:lnTo>
                    <a:pt x="172603" y="292661"/>
                  </a:lnTo>
                  <a:lnTo>
                    <a:pt x="173687" y="327637"/>
                  </a:lnTo>
                  <a:lnTo>
                    <a:pt x="165200" y="350511"/>
                  </a:lnTo>
                  <a:lnTo>
                    <a:pt x="149649" y="358162"/>
                  </a:lnTo>
                  <a:close/>
                </a:path>
                <a:path w="428625" h="393700">
                  <a:moveTo>
                    <a:pt x="422148" y="393192"/>
                  </a:moveTo>
                  <a:lnTo>
                    <a:pt x="3048" y="393192"/>
                  </a:lnTo>
                  <a:lnTo>
                    <a:pt x="0" y="379476"/>
                  </a:lnTo>
                  <a:lnTo>
                    <a:pt x="345948" y="379476"/>
                  </a:lnTo>
                  <a:lnTo>
                    <a:pt x="374904" y="344424"/>
                  </a:lnTo>
                  <a:lnTo>
                    <a:pt x="410908" y="372070"/>
                  </a:lnTo>
                  <a:lnTo>
                    <a:pt x="428244" y="385572"/>
                  </a:lnTo>
                  <a:lnTo>
                    <a:pt x="426720" y="391668"/>
                  </a:lnTo>
                  <a:lnTo>
                    <a:pt x="422148" y="39319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6" name="object 66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7716011" y="8337804"/>
              <a:ext cx="3247644" cy="679704"/>
            </a:xfrm>
            <a:prstGeom prst="rect">
              <a:avLst/>
            </a:prstGeom>
          </p:spPr>
        </p:pic>
      </p:grpSp>
      <p:pic>
        <p:nvPicPr>
          <p:cNvPr id="67" name="object 67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4075176" y="4148327"/>
            <a:ext cx="1894331" cy="164591"/>
          </a:xfrm>
          <a:prstGeom prst="rect">
            <a:avLst/>
          </a:prstGeom>
        </p:spPr>
      </p:pic>
      <p:pic>
        <p:nvPicPr>
          <p:cNvPr id="68" name="object 68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7716011" y="9127235"/>
            <a:ext cx="2849879" cy="156972"/>
          </a:xfrm>
          <a:prstGeom prst="rect">
            <a:avLst/>
          </a:prstGeom>
        </p:spPr>
      </p:pic>
      <p:sp>
        <p:nvSpPr>
          <p:cNvPr id="69" name="object 69"/>
          <p:cNvSpPr/>
          <p:nvPr/>
        </p:nvSpPr>
        <p:spPr>
          <a:xfrm>
            <a:off x="4317492" y="1696211"/>
            <a:ext cx="358140" cy="411480"/>
          </a:xfrm>
          <a:custGeom>
            <a:avLst/>
            <a:gdLst/>
            <a:ahLst/>
            <a:cxnLst/>
            <a:rect l="l" t="t" r="r" b="b"/>
            <a:pathLst>
              <a:path w="358139" h="411480">
                <a:moveTo>
                  <a:pt x="317199" y="22860"/>
                </a:moveTo>
                <a:lnTo>
                  <a:pt x="263652" y="22860"/>
                </a:lnTo>
                <a:lnTo>
                  <a:pt x="284988" y="0"/>
                </a:lnTo>
                <a:lnTo>
                  <a:pt x="317199" y="22860"/>
                </a:lnTo>
                <a:close/>
              </a:path>
              <a:path w="358139" h="411480">
                <a:moveTo>
                  <a:pt x="33528" y="184404"/>
                </a:moveTo>
                <a:lnTo>
                  <a:pt x="27432" y="184404"/>
                </a:lnTo>
                <a:lnTo>
                  <a:pt x="27432" y="4572"/>
                </a:lnTo>
                <a:lnTo>
                  <a:pt x="73152" y="22860"/>
                </a:lnTo>
                <a:lnTo>
                  <a:pt x="317199" y="22860"/>
                </a:lnTo>
                <a:lnTo>
                  <a:pt x="332232" y="33528"/>
                </a:lnTo>
                <a:lnTo>
                  <a:pt x="330200" y="36576"/>
                </a:lnTo>
                <a:lnTo>
                  <a:pt x="70104" y="36576"/>
                </a:lnTo>
                <a:lnTo>
                  <a:pt x="70104" y="138684"/>
                </a:lnTo>
                <a:lnTo>
                  <a:pt x="312420" y="138684"/>
                </a:lnTo>
                <a:lnTo>
                  <a:pt x="312420" y="152400"/>
                </a:lnTo>
                <a:lnTo>
                  <a:pt x="70104" y="152400"/>
                </a:lnTo>
                <a:lnTo>
                  <a:pt x="70104" y="169164"/>
                </a:lnTo>
                <a:lnTo>
                  <a:pt x="66960" y="173474"/>
                </a:lnTo>
                <a:lnTo>
                  <a:pt x="58674" y="178498"/>
                </a:lnTo>
                <a:lnTo>
                  <a:pt x="46958" y="182665"/>
                </a:lnTo>
                <a:lnTo>
                  <a:pt x="33528" y="184404"/>
                </a:lnTo>
                <a:close/>
              </a:path>
              <a:path w="358139" h="411480">
                <a:moveTo>
                  <a:pt x="312420" y="138684"/>
                </a:moveTo>
                <a:lnTo>
                  <a:pt x="268224" y="138684"/>
                </a:lnTo>
                <a:lnTo>
                  <a:pt x="268224" y="36576"/>
                </a:lnTo>
                <a:lnTo>
                  <a:pt x="330200" y="36576"/>
                </a:lnTo>
                <a:lnTo>
                  <a:pt x="329184" y="38100"/>
                </a:lnTo>
                <a:lnTo>
                  <a:pt x="321564" y="41148"/>
                </a:lnTo>
                <a:lnTo>
                  <a:pt x="312420" y="44196"/>
                </a:lnTo>
                <a:lnTo>
                  <a:pt x="312420" y="138684"/>
                </a:lnTo>
                <a:close/>
              </a:path>
              <a:path w="358139" h="411480">
                <a:moveTo>
                  <a:pt x="141732" y="233172"/>
                </a:moveTo>
                <a:lnTo>
                  <a:pt x="128016" y="233172"/>
                </a:lnTo>
                <a:lnTo>
                  <a:pt x="131659" y="215193"/>
                </a:lnTo>
                <a:lnTo>
                  <a:pt x="135445" y="194500"/>
                </a:lnTo>
                <a:lnTo>
                  <a:pt x="138994" y="172593"/>
                </a:lnTo>
                <a:lnTo>
                  <a:pt x="141732" y="152400"/>
                </a:lnTo>
                <a:lnTo>
                  <a:pt x="195072" y="152400"/>
                </a:lnTo>
                <a:lnTo>
                  <a:pt x="182665" y="173593"/>
                </a:lnTo>
                <a:lnTo>
                  <a:pt x="168973" y="195072"/>
                </a:lnTo>
                <a:lnTo>
                  <a:pt x="154995" y="215407"/>
                </a:lnTo>
                <a:lnTo>
                  <a:pt x="141732" y="233172"/>
                </a:lnTo>
                <a:close/>
              </a:path>
              <a:path w="358139" h="411480">
                <a:moveTo>
                  <a:pt x="275844" y="176784"/>
                </a:moveTo>
                <a:lnTo>
                  <a:pt x="268224" y="176784"/>
                </a:lnTo>
                <a:lnTo>
                  <a:pt x="268224" y="152400"/>
                </a:lnTo>
                <a:lnTo>
                  <a:pt x="312420" y="152400"/>
                </a:lnTo>
                <a:lnTo>
                  <a:pt x="312420" y="166116"/>
                </a:lnTo>
                <a:lnTo>
                  <a:pt x="308633" y="169068"/>
                </a:lnTo>
                <a:lnTo>
                  <a:pt x="299275" y="172593"/>
                </a:lnTo>
                <a:lnTo>
                  <a:pt x="287345" y="175545"/>
                </a:lnTo>
                <a:lnTo>
                  <a:pt x="275844" y="176784"/>
                </a:lnTo>
                <a:close/>
              </a:path>
              <a:path w="358139" h="411480">
                <a:moveTo>
                  <a:pt x="343761" y="233172"/>
                </a:moveTo>
                <a:lnTo>
                  <a:pt x="289560" y="233172"/>
                </a:lnTo>
                <a:lnTo>
                  <a:pt x="310896" y="208788"/>
                </a:lnTo>
                <a:lnTo>
                  <a:pt x="343761" y="233172"/>
                </a:lnTo>
                <a:close/>
              </a:path>
              <a:path w="358139" h="411480">
                <a:moveTo>
                  <a:pt x="6096" y="411480"/>
                </a:moveTo>
                <a:lnTo>
                  <a:pt x="0" y="411480"/>
                </a:lnTo>
                <a:lnTo>
                  <a:pt x="0" y="213360"/>
                </a:lnTo>
                <a:lnTo>
                  <a:pt x="48768" y="233172"/>
                </a:lnTo>
                <a:lnTo>
                  <a:pt x="343761" y="233172"/>
                </a:lnTo>
                <a:lnTo>
                  <a:pt x="358140" y="243840"/>
                </a:lnTo>
                <a:lnTo>
                  <a:pt x="356108" y="246888"/>
                </a:lnTo>
                <a:lnTo>
                  <a:pt x="44196" y="246888"/>
                </a:lnTo>
                <a:lnTo>
                  <a:pt x="44196" y="358140"/>
                </a:lnTo>
                <a:lnTo>
                  <a:pt x="338328" y="358140"/>
                </a:lnTo>
                <a:lnTo>
                  <a:pt x="338328" y="371856"/>
                </a:lnTo>
                <a:lnTo>
                  <a:pt x="44196" y="371856"/>
                </a:lnTo>
                <a:lnTo>
                  <a:pt x="44091" y="396382"/>
                </a:lnTo>
                <a:lnTo>
                  <a:pt x="41028" y="400550"/>
                </a:lnTo>
                <a:lnTo>
                  <a:pt x="32575" y="405574"/>
                </a:lnTo>
                <a:lnTo>
                  <a:pt x="20407" y="409741"/>
                </a:lnTo>
                <a:lnTo>
                  <a:pt x="6096" y="411480"/>
                </a:lnTo>
                <a:close/>
              </a:path>
              <a:path w="358139" h="411480">
                <a:moveTo>
                  <a:pt x="338328" y="358140"/>
                </a:moveTo>
                <a:lnTo>
                  <a:pt x="294132" y="358140"/>
                </a:lnTo>
                <a:lnTo>
                  <a:pt x="294132" y="246888"/>
                </a:lnTo>
                <a:lnTo>
                  <a:pt x="356108" y="246888"/>
                </a:lnTo>
                <a:lnTo>
                  <a:pt x="355092" y="248412"/>
                </a:lnTo>
                <a:lnTo>
                  <a:pt x="347472" y="251460"/>
                </a:lnTo>
                <a:lnTo>
                  <a:pt x="338328" y="254508"/>
                </a:lnTo>
                <a:lnTo>
                  <a:pt x="338328" y="358140"/>
                </a:lnTo>
                <a:close/>
              </a:path>
              <a:path w="358139" h="411480">
                <a:moveTo>
                  <a:pt x="300228" y="405384"/>
                </a:moveTo>
                <a:lnTo>
                  <a:pt x="294132" y="405384"/>
                </a:lnTo>
                <a:lnTo>
                  <a:pt x="294132" y="371856"/>
                </a:lnTo>
                <a:lnTo>
                  <a:pt x="338328" y="371856"/>
                </a:lnTo>
                <a:lnTo>
                  <a:pt x="338328" y="393192"/>
                </a:lnTo>
                <a:lnTo>
                  <a:pt x="334518" y="396382"/>
                </a:lnTo>
                <a:lnTo>
                  <a:pt x="324993" y="400431"/>
                </a:lnTo>
                <a:lnTo>
                  <a:pt x="312610" y="403907"/>
                </a:lnTo>
                <a:lnTo>
                  <a:pt x="300228" y="4053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4724400" y="1682495"/>
            <a:ext cx="436245" cy="426720"/>
          </a:xfrm>
          <a:custGeom>
            <a:avLst/>
            <a:gdLst/>
            <a:ahLst/>
            <a:cxnLst/>
            <a:rect l="l" t="t" r="r" b="b"/>
            <a:pathLst>
              <a:path w="436245" h="426719">
                <a:moveTo>
                  <a:pt x="173736" y="76200"/>
                </a:moveTo>
                <a:lnTo>
                  <a:pt x="129540" y="76200"/>
                </a:lnTo>
                <a:lnTo>
                  <a:pt x="129540" y="0"/>
                </a:lnTo>
                <a:lnTo>
                  <a:pt x="190500" y="4572"/>
                </a:lnTo>
                <a:lnTo>
                  <a:pt x="188976" y="10668"/>
                </a:lnTo>
                <a:lnTo>
                  <a:pt x="185928" y="15240"/>
                </a:lnTo>
                <a:lnTo>
                  <a:pt x="173736" y="18288"/>
                </a:lnTo>
                <a:lnTo>
                  <a:pt x="173736" y="76200"/>
                </a:lnTo>
                <a:close/>
              </a:path>
              <a:path w="436245" h="426719">
                <a:moveTo>
                  <a:pt x="295656" y="76200"/>
                </a:moveTo>
                <a:lnTo>
                  <a:pt x="251460" y="76200"/>
                </a:lnTo>
                <a:lnTo>
                  <a:pt x="251460" y="0"/>
                </a:lnTo>
                <a:lnTo>
                  <a:pt x="312420" y="4572"/>
                </a:lnTo>
                <a:lnTo>
                  <a:pt x="312420" y="10668"/>
                </a:lnTo>
                <a:lnTo>
                  <a:pt x="307848" y="15240"/>
                </a:lnTo>
                <a:lnTo>
                  <a:pt x="295656" y="18288"/>
                </a:lnTo>
                <a:lnTo>
                  <a:pt x="295656" y="76200"/>
                </a:lnTo>
                <a:close/>
              </a:path>
              <a:path w="436245" h="426719">
                <a:moveTo>
                  <a:pt x="408432" y="89916"/>
                </a:moveTo>
                <a:lnTo>
                  <a:pt x="27432" y="89916"/>
                </a:lnTo>
                <a:lnTo>
                  <a:pt x="22860" y="76200"/>
                </a:lnTo>
                <a:lnTo>
                  <a:pt x="344424" y="76200"/>
                </a:lnTo>
                <a:lnTo>
                  <a:pt x="367284" y="42672"/>
                </a:lnTo>
                <a:lnTo>
                  <a:pt x="372070" y="46505"/>
                </a:lnTo>
                <a:lnTo>
                  <a:pt x="383857" y="56197"/>
                </a:lnTo>
                <a:lnTo>
                  <a:pt x="398787" y="69032"/>
                </a:lnTo>
                <a:lnTo>
                  <a:pt x="413004" y="82296"/>
                </a:lnTo>
                <a:lnTo>
                  <a:pt x="411480" y="86868"/>
                </a:lnTo>
                <a:lnTo>
                  <a:pt x="408432" y="89916"/>
                </a:lnTo>
                <a:close/>
              </a:path>
              <a:path w="436245" h="426719">
                <a:moveTo>
                  <a:pt x="173736" y="158496"/>
                </a:moveTo>
                <a:lnTo>
                  <a:pt x="129540" y="158496"/>
                </a:lnTo>
                <a:lnTo>
                  <a:pt x="129540" y="89916"/>
                </a:lnTo>
                <a:lnTo>
                  <a:pt x="173736" y="89916"/>
                </a:lnTo>
                <a:lnTo>
                  <a:pt x="173736" y="158496"/>
                </a:lnTo>
                <a:close/>
              </a:path>
              <a:path w="436245" h="426719">
                <a:moveTo>
                  <a:pt x="295656" y="158496"/>
                </a:moveTo>
                <a:lnTo>
                  <a:pt x="251460" y="158496"/>
                </a:lnTo>
                <a:lnTo>
                  <a:pt x="251460" y="89916"/>
                </a:lnTo>
                <a:lnTo>
                  <a:pt x="295656" y="89916"/>
                </a:lnTo>
                <a:lnTo>
                  <a:pt x="295656" y="158496"/>
                </a:lnTo>
                <a:close/>
              </a:path>
              <a:path w="436245" h="426719">
                <a:moveTo>
                  <a:pt x="422148" y="172212"/>
                </a:moveTo>
                <a:lnTo>
                  <a:pt x="10668" y="172212"/>
                </a:lnTo>
                <a:lnTo>
                  <a:pt x="7620" y="158496"/>
                </a:lnTo>
                <a:lnTo>
                  <a:pt x="355092" y="158496"/>
                </a:lnTo>
                <a:lnTo>
                  <a:pt x="382524" y="123444"/>
                </a:lnTo>
                <a:lnTo>
                  <a:pt x="387310" y="127515"/>
                </a:lnTo>
                <a:lnTo>
                  <a:pt x="399097" y="137731"/>
                </a:lnTo>
                <a:lnTo>
                  <a:pt x="414027" y="151090"/>
                </a:lnTo>
                <a:lnTo>
                  <a:pt x="428244" y="164592"/>
                </a:lnTo>
                <a:lnTo>
                  <a:pt x="428244" y="169164"/>
                </a:lnTo>
                <a:lnTo>
                  <a:pt x="422148" y="172212"/>
                </a:lnTo>
                <a:close/>
              </a:path>
              <a:path w="436245" h="426719">
                <a:moveTo>
                  <a:pt x="4572" y="303276"/>
                </a:moveTo>
                <a:lnTo>
                  <a:pt x="0" y="297180"/>
                </a:lnTo>
                <a:lnTo>
                  <a:pt x="39052" y="271438"/>
                </a:lnTo>
                <a:lnTo>
                  <a:pt x="73533" y="240982"/>
                </a:lnTo>
                <a:lnTo>
                  <a:pt x="102870" y="207383"/>
                </a:lnTo>
                <a:lnTo>
                  <a:pt x="126492" y="172212"/>
                </a:lnTo>
                <a:lnTo>
                  <a:pt x="181356" y="172212"/>
                </a:lnTo>
                <a:lnTo>
                  <a:pt x="149232" y="213264"/>
                </a:lnTo>
                <a:lnTo>
                  <a:pt x="108394" y="249174"/>
                </a:lnTo>
                <a:lnTo>
                  <a:pt x="59840" y="279368"/>
                </a:lnTo>
                <a:lnTo>
                  <a:pt x="4572" y="303276"/>
                </a:lnTo>
                <a:close/>
              </a:path>
              <a:path w="436245" h="426719">
                <a:moveTo>
                  <a:pt x="400812" y="291084"/>
                </a:moveTo>
                <a:lnTo>
                  <a:pt x="359735" y="270795"/>
                </a:lnTo>
                <a:lnTo>
                  <a:pt x="323659" y="244221"/>
                </a:lnTo>
                <a:lnTo>
                  <a:pt x="293012" y="211359"/>
                </a:lnTo>
                <a:lnTo>
                  <a:pt x="268224" y="172212"/>
                </a:lnTo>
                <a:lnTo>
                  <a:pt x="280416" y="172212"/>
                </a:lnTo>
                <a:lnTo>
                  <a:pt x="311348" y="198691"/>
                </a:lnTo>
                <a:lnTo>
                  <a:pt x="349567" y="220599"/>
                </a:lnTo>
                <a:lnTo>
                  <a:pt x="392072" y="237363"/>
                </a:lnTo>
                <a:lnTo>
                  <a:pt x="435864" y="248412"/>
                </a:lnTo>
                <a:lnTo>
                  <a:pt x="434340" y="252984"/>
                </a:lnTo>
                <a:lnTo>
                  <a:pt x="422671" y="258079"/>
                </a:lnTo>
                <a:lnTo>
                  <a:pt x="413004" y="266319"/>
                </a:lnTo>
                <a:lnTo>
                  <a:pt x="405622" y="277415"/>
                </a:lnTo>
                <a:lnTo>
                  <a:pt x="400812" y="291084"/>
                </a:lnTo>
                <a:close/>
              </a:path>
              <a:path w="436245" h="426719">
                <a:moveTo>
                  <a:pt x="206784" y="379476"/>
                </a:moveTo>
                <a:lnTo>
                  <a:pt x="166116" y="379476"/>
                </a:lnTo>
                <a:lnTo>
                  <a:pt x="167640" y="377952"/>
                </a:lnTo>
                <a:lnTo>
                  <a:pt x="167640" y="213360"/>
                </a:lnTo>
                <a:lnTo>
                  <a:pt x="222504" y="219456"/>
                </a:lnTo>
                <a:lnTo>
                  <a:pt x="220980" y="224028"/>
                </a:lnTo>
                <a:lnTo>
                  <a:pt x="217932" y="228600"/>
                </a:lnTo>
                <a:lnTo>
                  <a:pt x="207264" y="230124"/>
                </a:lnTo>
                <a:lnTo>
                  <a:pt x="207264" y="373380"/>
                </a:lnTo>
                <a:lnTo>
                  <a:pt x="206784" y="379476"/>
                </a:lnTo>
                <a:close/>
              </a:path>
              <a:path w="436245" h="426719">
                <a:moveTo>
                  <a:pt x="369485" y="376682"/>
                </a:moveTo>
                <a:lnTo>
                  <a:pt x="348996" y="370332"/>
                </a:lnTo>
                <a:lnTo>
                  <a:pt x="340566" y="341590"/>
                </a:lnTo>
                <a:lnTo>
                  <a:pt x="326136" y="311848"/>
                </a:lnTo>
                <a:lnTo>
                  <a:pt x="308276" y="283535"/>
                </a:lnTo>
                <a:lnTo>
                  <a:pt x="289560" y="259080"/>
                </a:lnTo>
                <a:lnTo>
                  <a:pt x="294132" y="256032"/>
                </a:lnTo>
                <a:lnTo>
                  <a:pt x="347302" y="285242"/>
                </a:lnTo>
                <a:lnTo>
                  <a:pt x="377105" y="316484"/>
                </a:lnTo>
                <a:lnTo>
                  <a:pt x="387858" y="345186"/>
                </a:lnTo>
                <a:lnTo>
                  <a:pt x="383878" y="366776"/>
                </a:lnTo>
                <a:lnTo>
                  <a:pt x="369485" y="376682"/>
                </a:lnTo>
                <a:close/>
              </a:path>
              <a:path w="436245" h="426719">
                <a:moveTo>
                  <a:pt x="65193" y="372194"/>
                </a:moveTo>
                <a:lnTo>
                  <a:pt x="53488" y="360341"/>
                </a:lnTo>
                <a:lnTo>
                  <a:pt x="59436" y="339852"/>
                </a:lnTo>
                <a:lnTo>
                  <a:pt x="77485" y="327064"/>
                </a:lnTo>
                <a:lnTo>
                  <a:pt x="94107" y="309562"/>
                </a:lnTo>
                <a:lnTo>
                  <a:pt x="107870" y="287774"/>
                </a:lnTo>
                <a:lnTo>
                  <a:pt x="117348" y="262128"/>
                </a:lnTo>
                <a:lnTo>
                  <a:pt x="123444" y="262128"/>
                </a:lnTo>
                <a:lnTo>
                  <a:pt x="123676" y="320378"/>
                </a:lnTo>
                <a:lnTo>
                  <a:pt x="108542" y="355769"/>
                </a:lnTo>
                <a:lnTo>
                  <a:pt x="86296" y="371856"/>
                </a:lnTo>
                <a:lnTo>
                  <a:pt x="65193" y="372194"/>
                </a:lnTo>
                <a:close/>
              </a:path>
              <a:path w="436245" h="426719">
                <a:moveTo>
                  <a:pt x="272917" y="377610"/>
                </a:moveTo>
                <a:lnTo>
                  <a:pt x="252984" y="368808"/>
                </a:lnTo>
                <a:lnTo>
                  <a:pt x="252888" y="342542"/>
                </a:lnTo>
                <a:lnTo>
                  <a:pt x="248793" y="315277"/>
                </a:lnTo>
                <a:lnTo>
                  <a:pt x="241839" y="288869"/>
                </a:lnTo>
                <a:lnTo>
                  <a:pt x="233172" y="265176"/>
                </a:lnTo>
                <a:lnTo>
                  <a:pt x="239268" y="262128"/>
                </a:lnTo>
                <a:lnTo>
                  <a:pt x="277855" y="302337"/>
                </a:lnTo>
                <a:lnTo>
                  <a:pt x="291937" y="338742"/>
                </a:lnTo>
                <a:lnTo>
                  <a:pt x="288096" y="365711"/>
                </a:lnTo>
                <a:lnTo>
                  <a:pt x="272917" y="377610"/>
                </a:lnTo>
                <a:close/>
              </a:path>
              <a:path w="436245" h="426719">
                <a:moveTo>
                  <a:pt x="155448" y="426720"/>
                </a:moveTo>
                <a:lnTo>
                  <a:pt x="135636" y="389763"/>
                </a:lnTo>
                <a:lnTo>
                  <a:pt x="114300" y="384048"/>
                </a:lnTo>
                <a:lnTo>
                  <a:pt x="114300" y="376428"/>
                </a:lnTo>
                <a:lnTo>
                  <a:pt x="149661" y="378999"/>
                </a:lnTo>
                <a:lnTo>
                  <a:pt x="160020" y="379476"/>
                </a:lnTo>
                <a:lnTo>
                  <a:pt x="206784" y="379476"/>
                </a:lnTo>
                <a:lnTo>
                  <a:pt x="205597" y="394573"/>
                </a:lnTo>
                <a:lnTo>
                  <a:pt x="198501" y="410337"/>
                </a:lnTo>
                <a:lnTo>
                  <a:pt x="182832" y="420957"/>
                </a:lnTo>
                <a:lnTo>
                  <a:pt x="155448" y="4267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71" name="object 71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4084320" y="5291327"/>
            <a:ext cx="3253739" cy="161544"/>
          </a:xfrm>
          <a:prstGeom prst="rect">
            <a:avLst/>
          </a:prstGeom>
        </p:spPr>
      </p:pic>
      <p:pic>
        <p:nvPicPr>
          <p:cNvPr id="72" name="object 72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4087367" y="1680972"/>
            <a:ext cx="3308604" cy="682752"/>
          </a:xfrm>
          <a:prstGeom prst="rect">
            <a:avLst/>
          </a:prstGeom>
        </p:spPr>
      </p:pic>
      <p:pic>
        <p:nvPicPr>
          <p:cNvPr id="73" name="object 73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4084320" y="5558027"/>
            <a:ext cx="3255263" cy="179832"/>
          </a:xfrm>
          <a:prstGeom prst="rect">
            <a:avLst/>
          </a:prstGeom>
        </p:spPr>
      </p:pic>
      <p:pic>
        <p:nvPicPr>
          <p:cNvPr id="74" name="object 74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4090225" y="2471927"/>
            <a:ext cx="3302698" cy="158495"/>
          </a:xfrm>
          <a:prstGeom prst="rect">
            <a:avLst/>
          </a:prstGeom>
        </p:spPr>
      </p:pic>
      <p:pic>
        <p:nvPicPr>
          <p:cNvPr id="75" name="object 75"/>
          <p:cNvPicPr/>
          <p:nvPr/>
        </p:nvPicPr>
        <p:blipFill>
          <a:blip r:embed="rId25" cstate="print"/>
          <a:stretch>
            <a:fillRect/>
          </a:stretch>
        </p:blipFill>
        <p:spPr>
          <a:xfrm>
            <a:off x="4090416" y="2738627"/>
            <a:ext cx="3267456" cy="158495"/>
          </a:xfrm>
          <a:prstGeom prst="rect">
            <a:avLst/>
          </a:prstGeom>
        </p:spPr>
      </p:pic>
      <p:pic>
        <p:nvPicPr>
          <p:cNvPr id="76" name="object 76"/>
          <p:cNvPicPr/>
          <p:nvPr/>
        </p:nvPicPr>
        <p:blipFill>
          <a:blip r:embed="rId26" cstate="print"/>
          <a:stretch>
            <a:fillRect/>
          </a:stretch>
        </p:blipFill>
        <p:spPr>
          <a:xfrm>
            <a:off x="4090225" y="3005327"/>
            <a:ext cx="2793682" cy="158496"/>
          </a:xfrm>
          <a:prstGeom prst="rect">
            <a:avLst/>
          </a:prstGeom>
        </p:spPr>
      </p:pic>
      <p:grpSp>
        <p:nvGrpSpPr>
          <p:cNvPr id="77" name="object 77"/>
          <p:cNvGrpSpPr/>
          <p:nvPr/>
        </p:nvGrpSpPr>
        <p:grpSpPr>
          <a:xfrm>
            <a:off x="4087367" y="3357371"/>
            <a:ext cx="3312160" cy="683260"/>
            <a:chOff x="4087367" y="3357371"/>
            <a:chExt cx="3312160" cy="683260"/>
          </a:xfrm>
        </p:grpSpPr>
        <p:sp>
          <p:nvSpPr>
            <p:cNvPr id="78" name="object 78"/>
            <p:cNvSpPr/>
            <p:nvPr/>
          </p:nvSpPr>
          <p:spPr>
            <a:xfrm>
              <a:off x="4750307" y="3357371"/>
              <a:ext cx="394970" cy="428625"/>
            </a:xfrm>
            <a:custGeom>
              <a:avLst/>
              <a:gdLst/>
              <a:ahLst/>
              <a:cxnLst/>
              <a:rect l="l" t="t" r="r" b="b"/>
              <a:pathLst>
                <a:path w="394970" h="428625">
                  <a:moveTo>
                    <a:pt x="184404" y="57912"/>
                  </a:moveTo>
                  <a:lnTo>
                    <a:pt x="126492" y="57912"/>
                  </a:lnTo>
                  <a:lnTo>
                    <a:pt x="140469" y="42005"/>
                  </a:lnTo>
                  <a:lnTo>
                    <a:pt x="152590" y="26670"/>
                  </a:lnTo>
                  <a:lnTo>
                    <a:pt x="162710" y="12477"/>
                  </a:lnTo>
                  <a:lnTo>
                    <a:pt x="170688" y="0"/>
                  </a:lnTo>
                  <a:lnTo>
                    <a:pt x="233172" y="24384"/>
                  </a:lnTo>
                  <a:lnTo>
                    <a:pt x="227076" y="30480"/>
                  </a:lnTo>
                  <a:lnTo>
                    <a:pt x="214884" y="30480"/>
                  </a:lnTo>
                  <a:lnTo>
                    <a:pt x="207764" y="36695"/>
                  </a:lnTo>
                  <a:lnTo>
                    <a:pt x="192381" y="50839"/>
                  </a:lnTo>
                  <a:lnTo>
                    <a:pt x="184404" y="57912"/>
                  </a:lnTo>
                  <a:close/>
                </a:path>
                <a:path w="394970" h="428625">
                  <a:moveTo>
                    <a:pt x="388620" y="71628"/>
                  </a:moveTo>
                  <a:lnTo>
                    <a:pt x="3048" y="71628"/>
                  </a:lnTo>
                  <a:lnTo>
                    <a:pt x="0" y="57912"/>
                  </a:lnTo>
                  <a:lnTo>
                    <a:pt x="323088" y="57912"/>
                  </a:lnTo>
                  <a:lnTo>
                    <a:pt x="347472" y="25908"/>
                  </a:lnTo>
                  <a:lnTo>
                    <a:pt x="352282" y="29503"/>
                  </a:lnTo>
                  <a:lnTo>
                    <a:pt x="364236" y="38671"/>
                  </a:lnTo>
                  <a:lnTo>
                    <a:pt x="379618" y="50982"/>
                  </a:lnTo>
                  <a:lnTo>
                    <a:pt x="394716" y="64008"/>
                  </a:lnTo>
                  <a:lnTo>
                    <a:pt x="393192" y="68580"/>
                  </a:lnTo>
                  <a:lnTo>
                    <a:pt x="388620" y="71628"/>
                  </a:lnTo>
                  <a:close/>
                </a:path>
                <a:path w="394970" h="428625">
                  <a:moveTo>
                    <a:pt x="225552" y="32004"/>
                  </a:moveTo>
                  <a:lnTo>
                    <a:pt x="214884" y="30480"/>
                  </a:lnTo>
                  <a:lnTo>
                    <a:pt x="227076" y="30480"/>
                  </a:lnTo>
                  <a:lnTo>
                    <a:pt x="225552" y="32004"/>
                  </a:lnTo>
                  <a:close/>
                </a:path>
                <a:path w="394970" h="428625">
                  <a:moveTo>
                    <a:pt x="53340" y="176784"/>
                  </a:moveTo>
                  <a:lnTo>
                    <a:pt x="36576" y="126492"/>
                  </a:lnTo>
                  <a:lnTo>
                    <a:pt x="45720" y="124968"/>
                  </a:lnTo>
                  <a:lnTo>
                    <a:pt x="51816" y="121920"/>
                  </a:lnTo>
                  <a:lnTo>
                    <a:pt x="66936" y="112347"/>
                  </a:lnTo>
                  <a:lnTo>
                    <a:pt x="82486" y="100203"/>
                  </a:lnTo>
                  <a:lnTo>
                    <a:pt x="98321" y="86344"/>
                  </a:lnTo>
                  <a:lnTo>
                    <a:pt x="114300" y="71628"/>
                  </a:lnTo>
                  <a:lnTo>
                    <a:pt x="166116" y="71628"/>
                  </a:lnTo>
                  <a:lnTo>
                    <a:pt x="143422" y="87558"/>
                  </a:lnTo>
                  <a:lnTo>
                    <a:pt x="119443" y="103060"/>
                  </a:lnTo>
                  <a:lnTo>
                    <a:pt x="95178" y="117705"/>
                  </a:lnTo>
                  <a:lnTo>
                    <a:pt x="71628" y="131064"/>
                  </a:lnTo>
                  <a:lnTo>
                    <a:pt x="357151" y="131064"/>
                  </a:lnTo>
                  <a:lnTo>
                    <a:pt x="361919" y="138684"/>
                  </a:lnTo>
                  <a:lnTo>
                    <a:pt x="312420" y="138684"/>
                  </a:lnTo>
                  <a:lnTo>
                    <a:pt x="123980" y="161263"/>
                  </a:lnTo>
                  <a:lnTo>
                    <a:pt x="65532" y="167640"/>
                  </a:lnTo>
                  <a:lnTo>
                    <a:pt x="62484" y="172212"/>
                  </a:lnTo>
                  <a:lnTo>
                    <a:pt x="57912" y="175260"/>
                  </a:lnTo>
                  <a:lnTo>
                    <a:pt x="53340" y="176784"/>
                  </a:lnTo>
                  <a:close/>
                </a:path>
                <a:path w="394970" h="428625">
                  <a:moveTo>
                    <a:pt x="357151" y="131064"/>
                  </a:moveTo>
                  <a:lnTo>
                    <a:pt x="71628" y="131064"/>
                  </a:lnTo>
                  <a:lnTo>
                    <a:pt x="303276" y="128016"/>
                  </a:lnTo>
                  <a:lnTo>
                    <a:pt x="291345" y="114871"/>
                  </a:lnTo>
                  <a:lnTo>
                    <a:pt x="278701" y="102870"/>
                  </a:lnTo>
                  <a:lnTo>
                    <a:pt x="265771" y="92011"/>
                  </a:lnTo>
                  <a:lnTo>
                    <a:pt x="252984" y="82296"/>
                  </a:lnTo>
                  <a:lnTo>
                    <a:pt x="257556" y="79248"/>
                  </a:lnTo>
                  <a:lnTo>
                    <a:pt x="316230" y="97684"/>
                  </a:lnTo>
                  <a:lnTo>
                    <a:pt x="351536" y="122089"/>
                  </a:lnTo>
                  <a:lnTo>
                    <a:pt x="357151" y="131064"/>
                  </a:lnTo>
                  <a:close/>
                </a:path>
                <a:path w="394970" h="428625">
                  <a:moveTo>
                    <a:pt x="355346" y="179048"/>
                  </a:moveTo>
                  <a:lnTo>
                    <a:pt x="335280" y="175260"/>
                  </a:lnTo>
                  <a:lnTo>
                    <a:pt x="331065" y="166758"/>
                  </a:lnTo>
                  <a:lnTo>
                    <a:pt x="325564" y="157543"/>
                  </a:lnTo>
                  <a:lnTo>
                    <a:pt x="319206" y="148042"/>
                  </a:lnTo>
                  <a:lnTo>
                    <a:pt x="312420" y="138684"/>
                  </a:lnTo>
                  <a:lnTo>
                    <a:pt x="361919" y="138684"/>
                  </a:lnTo>
                  <a:lnTo>
                    <a:pt x="367284" y="147256"/>
                  </a:lnTo>
                  <a:lnTo>
                    <a:pt x="367284" y="167978"/>
                  </a:lnTo>
                  <a:lnTo>
                    <a:pt x="355346" y="179048"/>
                  </a:lnTo>
                  <a:close/>
                </a:path>
                <a:path w="394970" h="428625">
                  <a:moveTo>
                    <a:pt x="333248" y="195072"/>
                  </a:moveTo>
                  <a:lnTo>
                    <a:pt x="281940" y="195072"/>
                  </a:lnTo>
                  <a:lnTo>
                    <a:pt x="301752" y="170688"/>
                  </a:lnTo>
                  <a:lnTo>
                    <a:pt x="333248" y="195072"/>
                  </a:lnTo>
                  <a:close/>
                </a:path>
                <a:path w="394970" h="428625">
                  <a:moveTo>
                    <a:pt x="10668" y="428244"/>
                  </a:moveTo>
                  <a:lnTo>
                    <a:pt x="6096" y="423672"/>
                  </a:lnTo>
                  <a:lnTo>
                    <a:pt x="37885" y="385976"/>
                  </a:lnTo>
                  <a:lnTo>
                    <a:pt x="55816" y="344995"/>
                  </a:lnTo>
                  <a:lnTo>
                    <a:pt x="63746" y="302585"/>
                  </a:lnTo>
                  <a:lnTo>
                    <a:pt x="65532" y="260604"/>
                  </a:lnTo>
                  <a:lnTo>
                    <a:pt x="65532" y="175260"/>
                  </a:lnTo>
                  <a:lnTo>
                    <a:pt x="115824" y="195072"/>
                  </a:lnTo>
                  <a:lnTo>
                    <a:pt x="333248" y="195072"/>
                  </a:lnTo>
                  <a:lnTo>
                    <a:pt x="348996" y="207264"/>
                  </a:lnTo>
                  <a:lnTo>
                    <a:pt x="347472" y="208788"/>
                  </a:lnTo>
                  <a:lnTo>
                    <a:pt x="108204" y="208788"/>
                  </a:lnTo>
                  <a:lnTo>
                    <a:pt x="108204" y="239268"/>
                  </a:lnTo>
                  <a:lnTo>
                    <a:pt x="182054" y="239409"/>
                  </a:lnTo>
                  <a:lnTo>
                    <a:pt x="229616" y="249032"/>
                  </a:lnTo>
                  <a:lnTo>
                    <a:pt x="231189" y="249936"/>
                  </a:lnTo>
                  <a:lnTo>
                    <a:pt x="108204" y="249936"/>
                  </a:lnTo>
                  <a:lnTo>
                    <a:pt x="108136" y="263652"/>
                  </a:lnTo>
                  <a:lnTo>
                    <a:pt x="107870" y="275748"/>
                  </a:lnTo>
                  <a:lnTo>
                    <a:pt x="106680" y="291465"/>
                  </a:lnTo>
                  <a:lnTo>
                    <a:pt x="104346" y="307752"/>
                  </a:lnTo>
                  <a:lnTo>
                    <a:pt x="100584" y="324612"/>
                  </a:lnTo>
                  <a:lnTo>
                    <a:pt x="240144" y="324612"/>
                  </a:lnTo>
                  <a:lnTo>
                    <a:pt x="236127" y="326136"/>
                  </a:lnTo>
                  <a:lnTo>
                    <a:pt x="100584" y="326136"/>
                  </a:lnTo>
                  <a:lnTo>
                    <a:pt x="89749" y="353663"/>
                  </a:lnTo>
                  <a:lnTo>
                    <a:pt x="72199" y="380619"/>
                  </a:lnTo>
                  <a:lnTo>
                    <a:pt x="46362" y="405860"/>
                  </a:lnTo>
                  <a:lnTo>
                    <a:pt x="10668" y="428244"/>
                  </a:lnTo>
                  <a:close/>
                </a:path>
                <a:path w="394970" h="428625">
                  <a:moveTo>
                    <a:pt x="240144" y="324612"/>
                  </a:moveTo>
                  <a:lnTo>
                    <a:pt x="100584" y="324612"/>
                  </a:lnTo>
                  <a:lnTo>
                    <a:pt x="136921" y="319849"/>
                  </a:lnTo>
                  <a:lnTo>
                    <a:pt x="182118" y="312801"/>
                  </a:lnTo>
                  <a:lnTo>
                    <a:pt x="233029" y="304038"/>
                  </a:lnTo>
                  <a:lnTo>
                    <a:pt x="286512" y="294132"/>
                  </a:lnTo>
                  <a:lnTo>
                    <a:pt x="286512" y="208788"/>
                  </a:lnTo>
                  <a:lnTo>
                    <a:pt x="347472" y="208788"/>
                  </a:lnTo>
                  <a:lnTo>
                    <a:pt x="345948" y="210312"/>
                  </a:lnTo>
                  <a:lnTo>
                    <a:pt x="338328" y="214884"/>
                  </a:lnTo>
                  <a:lnTo>
                    <a:pt x="329184" y="216408"/>
                  </a:lnTo>
                  <a:lnTo>
                    <a:pt x="329184" y="306324"/>
                  </a:lnTo>
                  <a:lnTo>
                    <a:pt x="286512" y="306324"/>
                  </a:lnTo>
                  <a:lnTo>
                    <a:pt x="253888" y="319397"/>
                  </a:lnTo>
                  <a:lnTo>
                    <a:pt x="240144" y="324612"/>
                  </a:lnTo>
                  <a:close/>
                </a:path>
                <a:path w="394970" h="428625">
                  <a:moveTo>
                    <a:pt x="240792" y="292608"/>
                  </a:moveTo>
                  <a:lnTo>
                    <a:pt x="218574" y="281654"/>
                  </a:lnTo>
                  <a:lnTo>
                    <a:pt x="187642" y="270129"/>
                  </a:lnTo>
                  <a:lnTo>
                    <a:pt x="150137" y="259175"/>
                  </a:lnTo>
                  <a:lnTo>
                    <a:pt x="108204" y="249936"/>
                  </a:lnTo>
                  <a:lnTo>
                    <a:pt x="231189" y="249936"/>
                  </a:lnTo>
                  <a:lnTo>
                    <a:pt x="255079" y="263652"/>
                  </a:lnTo>
                  <a:lnTo>
                    <a:pt x="262636" y="278779"/>
                  </a:lnTo>
                  <a:lnTo>
                    <a:pt x="256476" y="289926"/>
                  </a:lnTo>
                  <a:lnTo>
                    <a:pt x="240792" y="292608"/>
                  </a:lnTo>
                  <a:close/>
                </a:path>
                <a:path w="394970" h="428625">
                  <a:moveTo>
                    <a:pt x="328630" y="382524"/>
                  </a:moveTo>
                  <a:lnTo>
                    <a:pt x="284988" y="382524"/>
                  </a:lnTo>
                  <a:lnTo>
                    <a:pt x="286512" y="379476"/>
                  </a:lnTo>
                  <a:lnTo>
                    <a:pt x="286512" y="306324"/>
                  </a:lnTo>
                  <a:lnTo>
                    <a:pt x="329184" y="306324"/>
                  </a:lnTo>
                  <a:lnTo>
                    <a:pt x="329184" y="376428"/>
                  </a:lnTo>
                  <a:lnTo>
                    <a:pt x="328630" y="382524"/>
                  </a:lnTo>
                  <a:close/>
                </a:path>
                <a:path w="394970" h="428625">
                  <a:moveTo>
                    <a:pt x="120396" y="371856"/>
                  </a:moveTo>
                  <a:lnTo>
                    <a:pt x="100584" y="326136"/>
                  </a:lnTo>
                  <a:lnTo>
                    <a:pt x="236127" y="326136"/>
                  </a:lnTo>
                  <a:lnTo>
                    <a:pt x="217551" y="333184"/>
                  </a:lnTo>
                  <a:lnTo>
                    <a:pt x="177212" y="347257"/>
                  </a:lnTo>
                  <a:lnTo>
                    <a:pt x="132588" y="361188"/>
                  </a:lnTo>
                  <a:lnTo>
                    <a:pt x="129540" y="367284"/>
                  </a:lnTo>
                  <a:lnTo>
                    <a:pt x="124968" y="370332"/>
                  </a:lnTo>
                  <a:lnTo>
                    <a:pt x="120396" y="371856"/>
                  </a:lnTo>
                  <a:close/>
                </a:path>
                <a:path w="394970" h="428625">
                  <a:moveTo>
                    <a:pt x="269748" y="428244"/>
                  </a:moveTo>
                  <a:lnTo>
                    <a:pt x="244030" y="391287"/>
                  </a:lnTo>
                  <a:lnTo>
                    <a:pt x="217932" y="385572"/>
                  </a:lnTo>
                  <a:lnTo>
                    <a:pt x="217932" y="379476"/>
                  </a:lnTo>
                  <a:lnTo>
                    <a:pt x="262294" y="382047"/>
                  </a:lnTo>
                  <a:lnTo>
                    <a:pt x="275844" y="382524"/>
                  </a:lnTo>
                  <a:lnTo>
                    <a:pt x="328630" y="382524"/>
                  </a:lnTo>
                  <a:lnTo>
                    <a:pt x="327398" y="396097"/>
                  </a:lnTo>
                  <a:lnTo>
                    <a:pt x="319468" y="411480"/>
                  </a:lnTo>
                  <a:lnTo>
                    <a:pt x="301537" y="422290"/>
                  </a:lnTo>
                  <a:lnTo>
                    <a:pt x="269748" y="42824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9" name="object 79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4087367" y="3360419"/>
              <a:ext cx="3311652" cy="679704"/>
            </a:xfrm>
            <a:prstGeom prst="rect">
              <a:avLst/>
            </a:prstGeom>
          </p:spPr>
        </p:pic>
      </p:grpSp>
      <p:pic>
        <p:nvPicPr>
          <p:cNvPr id="80" name="object 80"/>
          <p:cNvPicPr/>
          <p:nvPr/>
        </p:nvPicPr>
        <p:blipFill>
          <a:blip r:embed="rId28" cstate="print"/>
          <a:stretch>
            <a:fillRect/>
          </a:stretch>
        </p:blipFill>
        <p:spPr>
          <a:xfrm>
            <a:off x="4084320" y="8377427"/>
            <a:ext cx="3236976" cy="161544"/>
          </a:xfrm>
          <a:prstGeom prst="rect">
            <a:avLst/>
          </a:prstGeom>
        </p:spPr>
      </p:pic>
      <p:sp>
        <p:nvSpPr>
          <p:cNvPr id="81" name="object 81"/>
          <p:cNvSpPr/>
          <p:nvPr/>
        </p:nvSpPr>
        <p:spPr>
          <a:xfrm>
            <a:off x="4317492" y="4515611"/>
            <a:ext cx="358140" cy="411480"/>
          </a:xfrm>
          <a:custGeom>
            <a:avLst/>
            <a:gdLst/>
            <a:ahLst/>
            <a:cxnLst/>
            <a:rect l="l" t="t" r="r" b="b"/>
            <a:pathLst>
              <a:path w="358139" h="411479">
                <a:moveTo>
                  <a:pt x="317199" y="22860"/>
                </a:moveTo>
                <a:lnTo>
                  <a:pt x="263652" y="22860"/>
                </a:lnTo>
                <a:lnTo>
                  <a:pt x="284988" y="0"/>
                </a:lnTo>
                <a:lnTo>
                  <a:pt x="317199" y="22860"/>
                </a:lnTo>
                <a:close/>
              </a:path>
              <a:path w="358139" h="411479">
                <a:moveTo>
                  <a:pt x="33528" y="184404"/>
                </a:moveTo>
                <a:lnTo>
                  <a:pt x="27432" y="184404"/>
                </a:lnTo>
                <a:lnTo>
                  <a:pt x="27432" y="4572"/>
                </a:lnTo>
                <a:lnTo>
                  <a:pt x="73152" y="22860"/>
                </a:lnTo>
                <a:lnTo>
                  <a:pt x="317199" y="22860"/>
                </a:lnTo>
                <a:lnTo>
                  <a:pt x="332232" y="33528"/>
                </a:lnTo>
                <a:lnTo>
                  <a:pt x="330200" y="36576"/>
                </a:lnTo>
                <a:lnTo>
                  <a:pt x="70104" y="36576"/>
                </a:lnTo>
                <a:lnTo>
                  <a:pt x="70104" y="138684"/>
                </a:lnTo>
                <a:lnTo>
                  <a:pt x="312420" y="138684"/>
                </a:lnTo>
                <a:lnTo>
                  <a:pt x="312420" y="152400"/>
                </a:lnTo>
                <a:lnTo>
                  <a:pt x="70104" y="152400"/>
                </a:lnTo>
                <a:lnTo>
                  <a:pt x="70104" y="169164"/>
                </a:lnTo>
                <a:lnTo>
                  <a:pt x="66960" y="173474"/>
                </a:lnTo>
                <a:lnTo>
                  <a:pt x="58674" y="178498"/>
                </a:lnTo>
                <a:lnTo>
                  <a:pt x="46958" y="182665"/>
                </a:lnTo>
                <a:lnTo>
                  <a:pt x="33528" y="184404"/>
                </a:lnTo>
                <a:close/>
              </a:path>
              <a:path w="358139" h="411479">
                <a:moveTo>
                  <a:pt x="312420" y="138684"/>
                </a:moveTo>
                <a:lnTo>
                  <a:pt x="268224" y="138684"/>
                </a:lnTo>
                <a:lnTo>
                  <a:pt x="268224" y="36576"/>
                </a:lnTo>
                <a:lnTo>
                  <a:pt x="330200" y="36576"/>
                </a:lnTo>
                <a:lnTo>
                  <a:pt x="329184" y="38100"/>
                </a:lnTo>
                <a:lnTo>
                  <a:pt x="321564" y="41148"/>
                </a:lnTo>
                <a:lnTo>
                  <a:pt x="312420" y="44196"/>
                </a:lnTo>
                <a:lnTo>
                  <a:pt x="312420" y="138684"/>
                </a:lnTo>
                <a:close/>
              </a:path>
              <a:path w="358139" h="411479">
                <a:moveTo>
                  <a:pt x="141732" y="233172"/>
                </a:moveTo>
                <a:lnTo>
                  <a:pt x="128016" y="233172"/>
                </a:lnTo>
                <a:lnTo>
                  <a:pt x="131659" y="214550"/>
                </a:lnTo>
                <a:lnTo>
                  <a:pt x="135445" y="193929"/>
                </a:lnTo>
                <a:lnTo>
                  <a:pt x="138965" y="172593"/>
                </a:lnTo>
                <a:lnTo>
                  <a:pt x="141732" y="152400"/>
                </a:lnTo>
                <a:lnTo>
                  <a:pt x="195072" y="152400"/>
                </a:lnTo>
                <a:lnTo>
                  <a:pt x="182665" y="173593"/>
                </a:lnTo>
                <a:lnTo>
                  <a:pt x="168973" y="195072"/>
                </a:lnTo>
                <a:lnTo>
                  <a:pt x="154995" y="215407"/>
                </a:lnTo>
                <a:lnTo>
                  <a:pt x="141732" y="233172"/>
                </a:lnTo>
                <a:close/>
              </a:path>
              <a:path w="358139" h="411479">
                <a:moveTo>
                  <a:pt x="275844" y="176784"/>
                </a:moveTo>
                <a:lnTo>
                  <a:pt x="268224" y="176784"/>
                </a:lnTo>
                <a:lnTo>
                  <a:pt x="268224" y="152400"/>
                </a:lnTo>
                <a:lnTo>
                  <a:pt x="312420" y="152400"/>
                </a:lnTo>
                <a:lnTo>
                  <a:pt x="312420" y="166116"/>
                </a:lnTo>
                <a:lnTo>
                  <a:pt x="308633" y="169068"/>
                </a:lnTo>
                <a:lnTo>
                  <a:pt x="299275" y="172593"/>
                </a:lnTo>
                <a:lnTo>
                  <a:pt x="287345" y="175545"/>
                </a:lnTo>
                <a:lnTo>
                  <a:pt x="275844" y="176784"/>
                </a:lnTo>
                <a:close/>
              </a:path>
              <a:path w="358139" h="411479">
                <a:moveTo>
                  <a:pt x="343761" y="233172"/>
                </a:moveTo>
                <a:lnTo>
                  <a:pt x="289560" y="233172"/>
                </a:lnTo>
                <a:lnTo>
                  <a:pt x="310896" y="208788"/>
                </a:lnTo>
                <a:lnTo>
                  <a:pt x="343761" y="233172"/>
                </a:lnTo>
                <a:close/>
              </a:path>
              <a:path w="358139" h="411479">
                <a:moveTo>
                  <a:pt x="6096" y="411480"/>
                </a:moveTo>
                <a:lnTo>
                  <a:pt x="0" y="411480"/>
                </a:lnTo>
                <a:lnTo>
                  <a:pt x="0" y="213360"/>
                </a:lnTo>
                <a:lnTo>
                  <a:pt x="48768" y="233172"/>
                </a:lnTo>
                <a:lnTo>
                  <a:pt x="343761" y="233172"/>
                </a:lnTo>
                <a:lnTo>
                  <a:pt x="358140" y="243840"/>
                </a:lnTo>
                <a:lnTo>
                  <a:pt x="356108" y="246888"/>
                </a:lnTo>
                <a:lnTo>
                  <a:pt x="44196" y="246888"/>
                </a:lnTo>
                <a:lnTo>
                  <a:pt x="44196" y="358140"/>
                </a:lnTo>
                <a:lnTo>
                  <a:pt x="338328" y="358140"/>
                </a:lnTo>
                <a:lnTo>
                  <a:pt x="338328" y="371856"/>
                </a:lnTo>
                <a:lnTo>
                  <a:pt x="44196" y="371856"/>
                </a:lnTo>
                <a:lnTo>
                  <a:pt x="44091" y="396382"/>
                </a:lnTo>
                <a:lnTo>
                  <a:pt x="41028" y="400550"/>
                </a:lnTo>
                <a:lnTo>
                  <a:pt x="32575" y="405574"/>
                </a:lnTo>
                <a:lnTo>
                  <a:pt x="20407" y="409741"/>
                </a:lnTo>
                <a:lnTo>
                  <a:pt x="6096" y="411480"/>
                </a:lnTo>
                <a:close/>
              </a:path>
              <a:path w="358139" h="411479">
                <a:moveTo>
                  <a:pt x="338328" y="358140"/>
                </a:moveTo>
                <a:lnTo>
                  <a:pt x="294132" y="358140"/>
                </a:lnTo>
                <a:lnTo>
                  <a:pt x="294132" y="246888"/>
                </a:lnTo>
                <a:lnTo>
                  <a:pt x="356108" y="246888"/>
                </a:lnTo>
                <a:lnTo>
                  <a:pt x="355092" y="248412"/>
                </a:lnTo>
                <a:lnTo>
                  <a:pt x="347472" y="251460"/>
                </a:lnTo>
                <a:lnTo>
                  <a:pt x="338328" y="254508"/>
                </a:lnTo>
                <a:lnTo>
                  <a:pt x="338328" y="358140"/>
                </a:lnTo>
                <a:close/>
              </a:path>
              <a:path w="358139" h="411479">
                <a:moveTo>
                  <a:pt x="300228" y="405384"/>
                </a:moveTo>
                <a:lnTo>
                  <a:pt x="294132" y="405384"/>
                </a:lnTo>
                <a:lnTo>
                  <a:pt x="294132" y="371856"/>
                </a:lnTo>
                <a:lnTo>
                  <a:pt x="338328" y="371856"/>
                </a:lnTo>
                <a:lnTo>
                  <a:pt x="338328" y="393192"/>
                </a:lnTo>
                <a:lnTo>
                  <a:pt x="334518" y="396382"/>
                </a:lnTo>
                <a:lnTo>
                  <a:pt x="324993" y="400431"/>
                </a:lnTo>
                <a:lnTo>
                  <a:pt x="312610" y="403907"/>
                </a:lnTo>
                <a:lnTo>
                  <a:pt x="300228" y="40538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82" name="object 82"/>
          <p:cNvGrpSpPr/>
          <p:nvPr/>
        </p:nvGrpSpPr>
        <p:grpSpPr>
          <a:xfrm>
            <a:off x="4087367" y="4503419"/>
            <a:ext cx="3159760" cy="680085"/>
            <a:chOff x="4087367" y="4503419"/>
            <a:chExt cx="3159760" cy="680085"/>
          </a:xfrm>
        </p:grpSpPr>
        <p:sp>
          <p:nvSpPr>
            <p:cNvPr id="83" name="object 83"/>
            <p:cNvSpPr/>
            <p:nvPr/>
          </p:nvSpPr>
          <p:spPr>
            <a:xfrm>
              <a:off x="4725924" y="4503419"/>
              <a:ext cx="433070" cy="424180"/>
            </a:xfrm>
            <a:custGeom>
              <a:avLst/>
              <a:gdLst/>
              <a:ahLst/>
              <a:cxnLst/>
              <a:rect l="l" t="t" r="r" b="b"/>
              <a:pathLst>
                <a:path w="433070" h="424179">
                  <a:moveTo>
                    <a:pt x="6096" y="176784"/>
                  </a:moveTo>
                  <a:lnTo>
                    <a:pt x="0" y="173736"/>
                  </a:lnTo>
                  <a:lnTo>
                    <a:pt x="26574" y="134373"/>
                  </a:lnTo>
                  <a:lnTo>
                    <a:pt x="50292" y="88582"/>
                  </a:lnTo>
                  <a:lnTo>
                    <a:pt x="69437" y="41933"/>
                  </a:lnTo>
                  <a:lnTo>
                    <a:pt x="82296" y="0"/>
                  </a:lnTo>
                  <a:lnTo>
                    <a:pt x="144780" y="12192"/>
                  </a:lnTo>
                  <a:lnTo>
                    <a:pt x="143256" y="18288"/>
                  </a:lnTo>
                  <a:lnTo>
                    <a:pt x="138684" y="21336"/>
                  </a:lnTo>
                  <a:lnTo>
                    <a:pt x="126492" y="22860"/>
                  </a:lnTo>
                  <a:lnTo>
                    <a:pt x="137587" y="27432"/>
                  </a:lnTo>
                  <a:lnTo>
                    <a:pt x="123444" y="27432"/>
                  </a:lnTo>
                  <a:lnTo>
                    <a:pt x="110394" y="52387"/>
                  </a:lnTo>
                  <a:lnTo>
                    <a:pt x="94488" y="78486"/>
                  </a:lnTo>
                  <a:lnTo>
                    <a:pt x="76295" y="104584"/>
                  </a:lnTo>
                  <a:lnTo>
                    <a:pt x="56388" y="129540"/>
                  </a:lnTo>
                  <a:lnTo>
                    <a:pt x="191418" y="129540"/>
                  </a:lnTo>
                  <a:lnTo>
                    <a:pt x="193093" y="131064"/>
                  </a:lnTo>
                  <a:lnTo>
                    <a:pt x="54864" y="131064"/>
                  </a:lnTo>
                  <a:lnTo>
                    <a:pt x="43172" y="144208"/>
                  </a:lnTo>
                  <a:lnTo>
                    <a:pt x="31051" y="156210"/>
                  </a:lnTo>
                  <a:lnTo>
                    <a:pt x="18645" y="167068"/>
                  </a:lnTo>
                  <a:lnTo>
                    <a:pt x="6096" y="176784"/>
                  </a:lnTo>
                  <a:close/>
                </a:path>
                <a:path w="433070" h="424179">
                  <a:moveTo>
                    <a:pt x="205740" y="190500"/>
                  </a:moveTo>
                  <a:lnTo>
                    <a:pt x="199644" y="185928"/>
                  </a:lnTo>
                  <a:lnTo>
                    <a:pt x="217455" y="146589"/>
                  </a:lnTo>
                  <a:lnTo>
                    <a:pt x="233553" y="100965"/>
                  </a:lnTo>
                  <a:lnTo>
                    <a:pt x="246792" y="51339"/>
                  </a:lnTo>
                  <a:lnTo>
                    <a:pt x="256032" y="0"/>
                  </a:lnTo>
                  <a:lnTo>
                    <a:pt x="316992" y="15240"/>
                  </a:lnTo>
                  <a:lnTo>
                    <a:pt x="315468" y="21336"/>
                  </a:lnTo>
                  <a:lnTo>
                    <a:pt x="310896" y="25908"/>
                  </a:lnTo>
                  <a:lnTo>
                    <a:pt x="300228" y="25908"/>
                  </a:lnTo>
                  <a:lnTo>
                    <a:pt x="294227" y="43934"/>
                  </a:lnTo>
                  <a:lnTo>
                    <a:pt x="287655" y="61531"/>
                  </a:lnTo>
                  <a:lnTo>
                    <a:pt x="280511" y="78843"/>
                  </a:lnTo>
                  <a:lnTo>
                    <a:pt x="272796" y="96012"/>
                  </a:lnTo>
                  <a:lnTo>
                    <a:pt x="416052" y="96012"/>
                  </a:lnTo>
                  <a:lnTo>
                    <a:pt x="429768" y="109728"/>
                  </a:lnTo>
                  <a:lnTo>
                    <a:pt x="266700" y="109728"/>
                  </a:lnTo>
                  <a:lnTo>
                    <a:pt x="253531" y="132207"/>
                  </a:lnTo>
                  <a:lnTo>
                    <a:pt x="239077" y="153543"/>
                  </a:lnTo>
                  <a:lnTo>
                    <a:pt x="223194" y="173164"/>
                  </a:lnTo>
                  <a:lnTo>
                    <a:pt x="205740" y="190500"/>
                  </a:lnTo>
                  <a:close/>
                </a:path>
                <a:path w="433070" h="424179">
                  <a:moveTo>
                    <a:pt x="197153" y="118921"/>
                  </a:moveTo>
                  <a:lnTo>
                    <a:pt x="179832" y="112776"/>
                  </a:lnTo>
                  <a:lnTo>
                    <a:pt x="172950" y="92154"/>
                  </a:lnTo>
                  <a:lnTo>
                    <a:pt x="161353" y="70104"/>
                  </a:lnTo>
                  <a:lnTo>
                    <a:pt x="144899" y="48053"/>
                  </a:lnTo>
                  <a:lnTo>
                    <a:pt x="123444" y="27432"/>
                  </a:lnTo>
                  <a:lnTo>
                    <a:pt x="137587" y="27432"/>
                  </a:lnTo>
                  <a:lnTo>
                    <a:pt x="180925" y="45289"/>
                  </a:lnTo>
                  <a:lnTo>
                    <a:pt x="209408" y="70216"/>
                  </a:lnTo>
                  <a:lnTo>
                    <a:pt x="217741" y="93535"/>
                  </a:lnTo>
                  <a:lnTo>
                    <a:pt x="211723" y="111139"/>
                  </a:lnTo>
                  <a:lnTo>
                    <a:pt x="197153" y="118921"/>
                  </a:lnTo>
                  <a:close/>
                </a:path>
                <a:path w="433070" h="424179">
                  <a:moveTo>
                    <a:pt x="416052" y="96012"/>
                  </a:moveTo>
                  <a:lnTo>
                    <a:pt x="368808" y="96012"/>
                  </a:lnTo>
                  <a:lnTo>
                    <a:pt x="391668" y="71628"/>
                  </a:lnTo>
                  <a:lnTo>
                    <a:pt x="416052" y="96012"/>
                  </a:lnTo>
                  <a:close/>
                </a:path>
                <a:path w="433070" h="424179">
                  <a:moveTo>
                    <a:pt x="191418" y="129540"/>
                  </a:moveTo>
                  <a:lnTo>
                    <a:pt x="138684" y="129540"/>
                  </a:lnTo>
                  <a:lnTo>
                    <a:pt x="160020" y="100584"/>
                  </a:lnTo>
                  <a:lnTo>
                    <a:pt x="185737" y="124372"/>
                  </a:lnTo>
                  <a:lnTo>
                    <a:pt x="191418" y="129540"/>
                  </a:lnTo>
                  <a:close/>
                </a:path>
                <a:path w="433070" h="424179">
                  <a:moveTo>
                    <a:pt x="345948" y="195072"/>
                  </a:moveTo>
                  <a:lnTo>
                    <a:pt x="341376" y="192024"/>
                  </a:lnTo>
                  <a:lnTo>
                    <a:pt x="348686" y="172950"/>
                  </a:lnTo>
                  <a:lnTo>
                    <a:pt x="356425" y="151447"/>
                  </a:lnTo>
                  <a:lnTo>
                    <a:pt x="363917" y="129540"/>
                  </a:lnTo>
                  <a:lnTo>
                    <a:pt x="370332" y="109728"/>
                  </a:lnTo>
                  <a:lnTo>
                    <a:pt x="429768" y="109728"/>
                  </a:lnTo>
                  <a:lnTo>
                    <a:pt x="432816" y="112776"/>
                  </a:lnTo>
                  <a:lnTo>
                    <a:pt x="428244" y="115824"/>
                  </a:lnTo>
                  <a:lnTo>
                    <a:pt x="423672" y="117348"/>
                  </a:lnTo>
                  <a:lnTo>
                    <a:pt x="414528" y="117348"/>
                  </a:lnTo>
                  <a:lnTo>
                    <a:pt x="400597" y="136350"/>
                  </a:lnTo>
                  <a:lnTo>
                    <a:pt x="383095" y="157353"/>
                  </a:lnTo>
                  <a:lnTo>
                    <a:pt x="364164" y="177784"/>
                  </a:lnTo>
                  <a:lnTo>
                    <a:pt x="345948" y="195072"/>
                  </a:lnTo>
                  <a:close/>
                </a:path>
                <a:path w="433070" h="424179">
                  <a:moveTo>
                    <a:pt x="192024" y="143256"/>
                  </a:moveTo>
                  <a:lnTo>
                    <a:pt x="57912" y="143256"/>
                  </a:lnTo>
                  <a:lnTo>
                    <a:pt x="54864" y="131064"/>
                  </a:lnTo>
                  <a:lnTo>
                    <a:pt x="193093" y="131064"/>
                  </a:lnTo>
                  <a:lnTo>
                    <a:pt x="198120" y="135636"/>
                  </a:lnTo>
                  <a:lnTo>
                    <a:pt x="196596" y="140208"/>
                  </a:lnTo>
                  <a:lnTo>
                    <a:pt x="192024" y="143256"/>
                  </a:lnTo>
                  <a:close/>
                </a:path>
                <a:path w="433070" h="424179">
                  <a:moveTo>
                    <a:pt x="132588" y="211836"/>
                  </a:moveTo>
                  <a:lnTo>
                    <a:pt x="92964" y="211836"/>
                  </a:lnTo>
                  <a:lnTo>
                    <a:pt x="92964" y="143256"/>
                  </a:lnTo>
                  <a:lnTo>
                    <a:pt x="132588" y="143256"/>
                  </a:lnTo>
                  <a:lnTo>
                    <a:pt x="132588" y="211836"/>
                  </a:lnTo>
                  <a:close/>
                </a:path>
                <a:path w="433070" h="424179">
                  <a:moveTo>
                    <a:pt x="160020" y="423672"/>
                  </a:moveTo>
                  <a:lnTo>
                    <a:pt x="155448" y="416052"/>
                  </a:lnTo>
                  <a:lnTo>
                    <a:pt x="201725" y="376272"/>
                  </a:lnTo>
                  <a:lnTo>
                    <a:pt x="234075" y="334546"/>
                  </a:lnTo>
                  <a:lnTo>
                    <a:pt x="255079" y="290703"/>
                  </a:lnTo>
                  <a:lnTo>
                    <a:pt x="267320" y="244573"/>
                  </a:lnTo>
                  <a:lnTo>
                    <a:pt x="273381" y="195989"/>
                  </a:lnTo>
                  <a:lnTo>
                    <a:pt x="275844" y="144780"/>
                  </a:lnTo>
                  <a:lnTo>
                    <a:pt x="333756" y="158496"/>
                  </a:lnTo>
                  <a:lnTo>
                    <a:pt x="332232" y="164592"/>
                  </a:lnTo>
                  <a:lnTo>
                    <a:pt x="329184" y="167640"/>
                  </a:lnTo>
                  <a:lnTo>
                    <a:pt x="315468" y="167640"/>
                  </a:lnTo>
                  <a:lnTo>
                    <a:pt x="315468" y="175260"/>
                  </a:lnTo>
                  <a:lnTo>
                    <a:pt x="322592" y="220980"/>
                  </a:lnTo>
                  <a:lnTo>
                    <a:pt x="310896" y="220980"/>
                  </a:lnTo>
                  <a:lnTo>
                    <a:pt x="301934" y="266492"/>
                  </a:lnTo>
                  <a:lnTo>
                    <a:pt x="285658" y="309664"/>
                  </a:lnTo>
                  <a:lnTo>
                    <a:pt x="258775" y="350349"/>
                  </a:lnTo>
                  <a:lnTo>
                    <a:pt x="217992" y="388400"/>
                  </a:lnTo>
                  <a:lnTo>
                    <a:pt x="160020" y="423672"/>
                  </a:lnTo>
                  <a:close/>
                </a:path>
                <a:path w="433070" h="424179">
                  <a:moveTo>
                    <a:pt x="327660" y="169164"/>
                  </a:moveTo>
                  <a:lnTo>
                    <a:pt x="315468" y="167640"/>
                  </a:lnTo>
                  <a:lnTo>
                    <a:pt x="329184" y="167640"/>
                  </a:lnTo>
                  <a:lnTo>
                    <a:pt x="327660" y="169164"/>
                  </a:lnTo>
                  <a:close/>
                </a:path>
                <a:path w="433070" h="424179">
                  <a:moveTo>
                    <a:pt x="210312" y="225552"/>
                  </a:moveTo>
                  <a:lnTo>
                    <a:pt x="21336" y="225552"/>
                  </a:lnTo>
                  <a:lnTo>
                    <a:pt x="18288" y="211836"/>
                  </a:lnTo>
                  <a:lnTo>
                    <a:pt x="153924" y="211836"/>
                  </a:lnTo>
                  <a:lnTo>
                    <a:pt x="175260" y="182880"/>
                  </a:lnTo>
                  <a:lnTo>
                    <a:pt x="179308" y="186213"/>
                  </a:lnTo>
                  <a:lnTo>
                    <a:pt x="189357" y="194691"/>
                  </a:lnTo>
                  <a:lnTo>
                    <a:pt x="202263" y="206025"/>
                  </a:lnTo>
                  <a:lnTo>
                    <a:pt x="214884" y="217932"/>
                  </a:lnTo>
                  <a:lnTo>
                    <a:pt x="213360" y="222504"/>
                  </a:lnTo>
                  <a:lnTo>
                    <a:pt x="210312" y="225552"/>
                  </a:lnTo>
                  <a:close/>
                </a:path>
                <a:path w="433070" h="424179">
                  <a:moveTo>
                    <a:pt x="393192" y="419100"/>
                  </a:moveTo>
                  <a:lnTo>
                    <a:pt x="358902" y="383214"/>
                  </a:lnTo>
                  <a:lnTo>
                    <a:pt x="334899" y="336613"/>
                  </a:lnTo>
                  <a:lnTo>
                    <a:pt x="319468" y="281725"/>
                  </a:lnTo>
                  <a:lnTo>
                    <a:pt x="310896" y="220980"/>
                  </a:lnTo>
                  <a:lnTo>
                    <a:pt x="322592" y="220980"/>
                  </a:lnTo>
                  <a:lnTo>
                    <a:pt x="323417" y="226271"/>
                  </a:lnTo>
                  <a:lnTo>
                    <a:pt x="337364" y="271357"/>
                  </a:lnTo>
                  <a:lnTo>
                    <a:pt x="358920" y="310444"/>
                  </a:lnTo>
                  <a:lnTo>
                    <a:pt x="389692" y="343460"/>
                  </a:lnTo>
                  <a:lnTo>
                    <a:pt x="431292" y="370332"/>
                  </a:lnTo>
                  <a:lnTo>
                    <a:pt x="431292" y="374904"/>
                  </a:lnTo>
                  <a:lnTo>
                    <a:pt x="416766" y="380095"/>
                  </a:lnTo>
                  <a:lnTo>
                    <a:pt x="405384" y="389001"/>
                  </a:lnTo>
                  <a:lnTo>
                    <a:pt x="397430" y="401907"/>
                  </a:lnTo>
                  <a:lnTo>
                    <a:pt x="393192" y="419100"/>
                  </a:lnTo>
                  <a:close/>
                </a:path>
                <a:path w="433070" h="424179">
                  <a:moveTo>
                    <a:pt x="33528" y="408432"/>
                  </a:moveTo>
                  <a:lnTo>
                    <a:pt x="9144" y="356616"/>
                  </a:lnTo>
                  <a:lnTo>
                    <a:pt x="24812" y="354925"/>
                  </a:lnTo>
                  <a:lnTo>
                    <a:pt x="44196" y="352234"/>
                  </a:lnTo>
                  <a:lnTo>
                    <a:pt x="92964" y="344424"/>
                  </a:lnTo>
                  <a:lnTo>
                    <a:pt x="92964" y="225552"/>
                  </a:lnTo>
                  <a:lnTo>
                    <a:pt x="132588" y="225552"/>
                  </a:lnTo>
                  <a:lnTo>
                    <a:pt x="132588" y="338328"/>
                  </a:lnTo>
                  <a:lnTo>
                    <a:pt x="201501" y="338328"/>
                  </a:lnTo>
                  <a:lnTo>
                    <a:pt x="189523" y="343542"/>
                  </a:lnTo>
                  <a:lnTo>
                    <a:pt x="149542" y="359473"/>
                  </a:lnTo>
                  <a:lnTo>
                    <a:pt x="101846" y="377404"/>
                  </a:lnTo>
                  <a:lnTo>
                    <a:pt x="45720" y="397764"/>
                  </a:lnTo>
                  <a:lnTo>
                    <a:pt x="42672" y="402336"/>
                  </a:lnTo>
                  <a:lnTo>
                    <a:pt x="38100" y="406908"/>
                  </a:lnTo>
                  <a:lnTo>
                    <a:pt x="33528" y="408432"/>
                  </a:lnTo>
                  <a:close/>
                </a:path>
                <a:path w="433070" h="424179">
                  <a:moveTo>
                    <a:pt x="152400" y="321564"/>
                  </a:moveTo>
                  <a:lnTo>
                    <a:pt x="146304" y="318516"/>
                  </a:lnTo>
                  <a:lnTo>
                    <a:pt x="151090" y="301871"/>
                  </a:lnTo>
                  <a:lnTo>
                    <a:pt x="156019" y="282511"/>
                  </a:lnTo>
                  <a:lnTo>
                    <a:pt x="160662" y="261723"/>
                  </a:lnTo>
                  <a:lnTo>
                    <a:pt x="164592" y="240792"/>
                  </a:lnTo>
                  <a:lnTo>
                    <a:pt x="216408" y="256032"/>
                  </a:lnTo>
                  <a:lnTo>
                    <a:pt x="214884" y="262128"/>
                  </a:lnTo>
                  <a:lnTo>
                    <a:pt x="208788" y="265176"/>
                  </a:lnTo>
                  <a:lnTo>
                    <a:pt x="199644" y="265176"/>
                  </a:lnTo>
                  <a:lnTo>
                    <a:pt x="188833" y="280416"/>
                  </a:lnTo>
                  <a:lnTo>
                    <a:pt x="177165" y="295656"/>
                  </a:lnTo>
                  <a:lnTo>
                    <a:pt x="164925" y="309753"/>
                  </a:lnTo>
                  <a:lnTo>
                    <a:pt x="152400" y="321564"/>
                  </a:lnTo>
                  <a:close/>
                </a:path>
                <a:path w="433070" h="424179">
                  <a:moveTo>
                    <a:pt x="67865" y="329541"/>
                  </a:moveTo>
                  <a:lnTo>
                    <a:pt x="47244" y="323088"/>
                  </a:lnTo>
                  <a:lnTo>
                    <a:pt x="46791" y="302799"/>
                  </a:lnTo>
                  <a:lnTo>
                    <a:pt x="43624" y="281940"/>
                  </a:lnTo>
                  <a:lnTo>
                    <a:pt x="38420" y="262128"/>
                  </a:lnTo>
                  <a:lnTo>
                    <a:pt x="32004" y="245364"/>
                  </a:lnTo>
                  <a:lnTo>
                    <a:pt x="36576" y="242316"/>
                  </a:lnTo>
                  <a:lnTo>
                    <a:pt x="74247" y="279582"/>
                  </a:lnTo>
                  <a:lnTo>
                    <a:pt x="80772" y="311848"/>
                  </a:lnTo>
                  <a:lnTo>
                    <a:pt x="67865" y="329541"/>
                  </a:lnTo>
                  <a:close/>
                </a:path>
                <a:path w="433070" h="424179">
                  <a:moveTo>
                    <a:pt x="201501" y="338328"/>
                  </a:moveTo>
                  <a:lnTo>
                    <a:pt x="132588" y="338328"/>
                  </a:lnTo>
                  <a:lnTo>
                    <a:pt x="220980" y="324612"/>
                  </a:lnTo>
                  <a:lnTo>
                    <a:pt x="222504" y="329184"/>
                  </a:lnTo>
                  <a:lnTo>
                    <a:pt x="201501" y="338328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4" name="object 84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4087367" y="4503419"/>
              <a:ext cx="3159252" cy="679704"/>
            </a:xfrm>
            <a:prstGeom prst="rect">
              <a:avLst/>
            </a:prstGeom>
          </p:spPr>
        </p:pic>
      </p:grpSp>
      <p:pic>
        <p:nvPicPr>
          <p:cNvPr id="85" name="object 85"/>
          <p:cNvPicPr/>
          <p:nvPr/>
        </p:nvPicPr>
        <p:blipFill>
          <a:blip r:embed="rId30" cstate="print"/>
          <a:stretch>
            <a:fillRect/>
          </a:stretch>
        </p:blipFill>
        <p:spPr>
          <a:xfrm>
            <a:off x="4090415" y="5824727"/>
            <a:ext cx="1479803" cy="158496"/>
          </a:xfrm>
          <a:prstGeom prst="rect">
            <a:avLst/>
          </a:prstGeom>
        </p:spPr>
      </p:pic>
      <p:pic>
        <p:nvPicPr>
          <p:cNvPr id="86" name="object 86"/>
          <p:cNvPicPr/>
          <p:nvPr/>
        </p:nvPicPr>
        <p:blipFill>
          <a:blip r:embed="rId31" cstate="print"/>
          <a:stretch>
            <a:fillRect/>
          </a:stretch>
        </p:blipFill>
        <p:spPr>
          <a:xfrm>
            <a:off x="457200" y="4148328"/>
            <a:ext cx="2388108" cy="164591"/>
          </a:xfrm>
          <a:prstGeom prst="rect">
            <a:avLst/>
          </a:prstGeom>
        </p:spPr>
      </p:pic>
      <p:pic>
        <p:nvPicPr>
          <p:cNvPr id="87" name="object 87"/>
          <p:cNvPicPr/>
          <p:nvPr/>
        </p:nvPicPr>
        <p:blipFill>
          <a:blip r:embed="rId32" cstate="print"/>
          <a:stretch>
            <a:fillRect/>
          </a:stretch>
        </p:blipFill>
        <p:spPr>
          <a:xfrm>
            <a:off x="4087367" y="6178296"/>
            <a:ext cx="3252215" cy="681227"/>
          </a:xfrm>
          <a:prstGeom prst="rect">
            <a:avLst/>
          </a:prstGeom>
        </p:spPr>
      </p:pic>
      <p:pic>
        <p:nvPicPr>
          <p:cNvPr id="88" name="object 88"/>
          <p:cNvPicPr/>
          <p:nvPr/>
        </p:nvPicPr>
        <p:blipFill>
          <a:blip r:embed="rId33" cstate="print"/>
          <a:stretch>
            <a:fillRect/>
          </a:stretch>
        </p:blipFill>
        <p:spPr>
          <a:xfrm>
            <a:off x="4090415" y="6967728"/>
            <a:ext cx="3247644" cy="158495"/>
          </a:xfrm>
          <a:prstGeom prst="rect">
            <a:avLst/>
          </a:prstGeom>
        </p:spPr>
      </p:pic>
      <p:pic>
        <p:nvPicPr>
          <p:cNvPr id="89" name="object 89"/>
          <p:cNvPicPr/>
          <p:nvPr/>
        </p:nvPicPr>
        <p:blipFill>
          <a:blip r:embed="rId34" cstate="print"/>
          <a:stretch>
            <a:fillRect/>
          </a:stretch>
        </p:blipFill>
        <p:spPr>
          <a:xfrm>
            <a:off x="457200" y="5558027"/>
            <a:ext cx="665987" cy="161544"/>
          </a:xfrm>
          <a:prstGeom prst="rect">
            <a:avLst/>
          </a:prstGeom>
        </p:spPr>
      </p:pic>
      <p:pic>
        <p:nvPicPr>
          <p:cNvPr id="90" name="object 90"/>
          <p:cNvPicPr/>
          <p:nvPr/>
        </p:nvPicPr>
        <p:blipFill>
          <a:blip r:embed="rId35" cstate="print"/>
          <a:stretch>
            <a:fillRect/>
          </a:stretch>
        </p:blipFill>
        <p:spPr>
          <a:xfrm>
            <a:off x="4088892" y="7234428"/>
            <a:ext cx="2548127" cy="158495"/>
          </a:xfrm>
          <a:prstGeom prst="rect">
            <a:avLst/>
          </a:prstGeom>
        </p:spPr>
      </p:pic>
      <p:pic>
        <p:nvPicPr>
          <p:cNvPr id="91" name="object 91"/>
          <p:cNvPicPr/>
          <p:nvPr/>
        </p:nvPicPr>
        <p:blipFill>
          <a:blip r:embed="rId36" cstate="print"/>
          <a:stretch>
            <a:fillRect/>
          </a:stretch>
        </p:blipFill>
        <p:spPr>
          <a:xfrm>
            <a:off x="4087367" y="7584947"/>
            <a:ext cx="3249167" cy="684275"/>
          </a:xfrm>
          <a:prstGeom prst="rect">
            <a:avLst/>
          </a:prstGeom>
        </p:spPr>
      </p:pic>
      <p:pic>
        <p:nvPicPr>
          <p:cNvPr id="92" name="object 92"/>
          <p:cNvPicPr/>
          <p:nvPr/>
        </p:nvPicPr>
        <p:blipFill>
          <a:blip r:embed="rId37" cstate="print"/>
          <a:stretch>
            <a:fillRect/>
          </a:stretch>
        </p:blipFill>
        <p:spPr>
          <a:xfrm>
            <a:off x="4088891" y="8644127"/>
            <a:ext cx="3250691" cy="158496"/>
          </a:xfrm>
          <a:prstGeom prst="rect">
            <a:avLst/>
          </a:prstGeom>
        </p:spPr>
      </p:pic>
      <p:pic>
        <p:nvPicPr>
          <p:cNvPr id="93" name="object 93"/>
          <p:cNvPicPr/>
          <p:nvPr/>
        </p:nvPicPr>
        <p:blipFill>
          <a:blip r:embed="rId38" cstate="print"/>
          <a:stretch>
            <a:fillRect/>
          </a:stretch>
        </p:blipFill>
        <p:spPr>
          <a:xfrm>
            <a:off x="4090416" y="8912352"/>
            <a:ext cx="355091" cy="156971"/>
          </a:xfrm>
          <a:prstGeom prst="rect">
            <a:avLst/>
          </a:prstGeom>
        </p:spPr>
      </p:pic>
      <p:pic>
        <p:nvPicPr>
          <p:cNvPr id="94" name="object 94"/>
          <p:cNvPicPr/>
          <p:nvPr/>
        </p:nvPicPr>
        <p:blipFill>
          <a:blip r:embed="rId39" cstate="print"/>
          <a:stretch>
            <a:fillRect/>
          </a:stretch>
        </p:blipFill>
        <p:spPr>
          <a:xfrm>
            <a:off x="460248" y="1679448"/>
            <a:ext cx="3249167" cy="684276"/>
          </a:xfrm>
          <a:prstGeom prst="rect">
            <a:avLst/>
          </a:prstGeom>
        </p:spPr>
      </p:pic>
      <p:pic>
        <p:nvPicPr>
          <p:cNvPr id="95" name="object 95"/>
          <p:cNvPicPr/>
          <p:nvPr/>
        </p:nvPicPr>
        <p:blipFill>
          <a:blip r:embed="rId40" cstate="print"/>
          <a:stretch>
            <a:fillRect/>
          </a:stretch>
        </p:blipFill>
        <p:spPr>
          <a:xfrm>
            <a:off x="461772" y="2471927"/>
            <a:ext cx="3305556" cy="158496"/>
          </a:xfrm>
          <a:prstGeom prst="rect">
            <a:avLst/>
          </a:prstGeom>
        </p:spPr>
      </p:pic>
      <p:pic>
        <p:nvPicPr>
          <p:cNvPr id="96" name="object 96"/>
          <p:cNvPicPr/>
          <p:nvPr/>
        </p:nvPicPr>
        <p:blipFill>
          <a:blip r:embed="rId41" cstate="print"/>
          <a:stretch>
            <a:fillRect/>
          </a:stretch>
        </p:blipFill>
        <p:spPr>
          <a:xfrm>
            <a:off x="461772" y="2738627"/>
            <a:ext cx="1647443" cy="158495"/>
          </a:xfrm>
          <a:prstGeom prst="rect">
            <a:avLst/>
          </a:prstGeom>
        </p:spPr>
      </p:pic>
      <p:grpSp>
        <p:nvGrpSpPr>
          <p:cNvPr id="97" name="object 97"/>
          <p:cNvGrpSpPr/>
          <p:nvPr/>
        </p:nvGrpSpPr>
        <p:grpSpPr>
          <a:xfrm>
            <a:off x="460247" y="3093719"/>
            <a:ext cx="3310254" cy="680085"/>
            <a:chOff x="460247" y="3093719"/>
            <a:chExt cx="3310254" cy="680085"/>
          </a:xfrm>
        </p:grpSpPr>
        <p:sp>
          <p:nvSpPr>
            <p:cNvPr id="98" name="object 98"/>
            <p:cNvSpPr/>
            <p:nvPr/>
          </p:nvSpPr>
          <p:spPr>
            <a:xfrm>
              <a:off x="664464" y="3093720"/>
              <a:ext cx="861060" cy="425450"/>
            </a:xfrm>
            <a:custGeom>
              <a:avLst/>
              <a:gdLst/>
              <a:ahLst/>
              <a:cxnLst/>
              <a:rect l="l" t="t" r="r" b="b"/>
              <a:pathLst>
                <a:path w="861060" h="425450">
                  <a:moveTo>
                    <a:pt x="413004" y="358140"/>
                  </a:moveTo>
                  <a:lnTo>
                    <a:pt x="343662" y="322135"/>
                  </a:lnTo>
                  <a:lnTo>
                    <a:pt x="312267" y="293636"/>
                  </a:lnTo>
                  <a:lnTo>
                    <a:pt x="288036" y="257556"/>
                  </a:lnTo>
                  <a:lnTo>
                    <a:pt x="338328" y="257556"/>
                  </a:lnTo>
                  <a:lnTo>
                    <a:pt x="338328" y="280416"/>
                  </a:lnTo>
                  <a:lnTo>
                    <a:pt x="344424" y="280416"/>
                  </a:lnTo>
                  <a:lnTo>
                    <a:pt x="354584" y="279184"/>
                  </a:lnTo>
                  <a:lnTo>
                    <a:pt x="365188" y="276225"/>
                  </a:lnTo>
                  <a:lnTo>
                    <a:pt x="373773" y="272707"/>
                  </a:lnTo>
                  <a:lnTo>
                    <a:pt x="377952" y="269748"/>
                  </a:lnTo>
                  <a:lnTo>
                    <a:pt x="377952" y="257556"/>
                  </a:lnTo>
                  <a:lnTo>
                    <a:pt x="377952" y="243840"/>
                  </a:lnTo>
                  <a:lnTo>
                    <a:pt x="377952" y="193548"/>
                  </a:lnTo>
                  <a:lnTo>
                    <a:pt x="377952" y="179832"/>
                  </a:lnTo>
                  <a:lnTo>
                    <a:pt x="377952" y="134112"/>
                  </a:lnTo>
                  <a:lnTo>
                    <a:pt x="385572" y="134112"/>
                  </a:lnTo>
                  <a:lnTo>
                    <a:pt x="391668" y="129540"/>
                  </a:lnTo>
                  <a:lnTo>
                    <a:pt x="394716" y="126492"/>
                  </a:lnTo>
                  <a:lnTo>
                    <a:pt x="381000" y="115824"/>
                  </a:lnTo>
                  <a:lnTo>
                    <a:pt x="353568" y="94488"/>
                  </a:lnTo>
                  <a:lnTo>
                    <a:pt x="338328" y="110909"/>
                  </a:lnTo>
                  <a:lnTo>
                    <a:pt x="338328" y="129540"/>
                  </a:lnTo>
                  <a:lnTo>
                    <a:pt x="338328" y="179832"/>
                  </a:lnTo>
                  <a:lnTo>
                    <a:pt x="338328" y="193548"/>
                  </a:lnTo>
                  <a:lnTo>
                    <a:pt x="338328" y="243840"/>
                  </a:lnTo>
                  <a:lnTo>
                    <a:pt x="283464" y="243840"/>
                  </a:lnTo>
                  <a:lnTo>
                    <a:pt x="283464" y="193548"/>
                  </a:lnTo>
                  <a:lnTo>
                    <a:pt x="338328" y="193548"/>
                  </a:lnTo>
                  <a:lnTo>
                    <a:pt x="338328" y="179832"/>
                  </a:lnTo>
                  <a:lnTo>
                    <a:pt x="283464" y="179832"/>
                  </a:lnTo>
                  <a:lnTo>
                    <a:pt x="283464" y="129540"/>
                  </a:lnTo>
                  <a:lnTo>
                    <a:pt x="338328" y="129540"/>
                  </a:lnTo>
                  <a:lnTo>
                    <a:pt x="338328" y="110909"/>
                  </a:lnTo>
                  <a:lnTo>
                    <a:pt x="333756" y="115824"/>
                  </a:lnTo>
                  <a:lnTo>
                    <a:pt x="283464" y="115824"/>
                  </a:lnTo>
                  <a:lnTo>
                    <a:pt x="283464" y="76200"/>
                  </a:lnTo>
                  <a:lnTo>
                    <a:pt x="402336" y="76200"/>
                  </a:lnTo>
                  <a:lnTo>
                    <a:pt x="406908" y="73152"/>
                  </a:lnTo>
                  <a:lnTo>
                    <a:pt x="408432" y="68580"/>
                  </a:lnTo>
                  <a:lnTo>
                    <a:pt x="405218" y="65532"/>
                  </a:lnTo>
                  <a:lnTo>
                    <a:pt x="402005" y="62484"/>
                  </a:lnTo>
                  <a:lnTo>
                    <a:pt x="394208" y="55079"/>
                  </a:lnTo>
                  <a:lnTo>
                    <a:pt x="379285" y="41719"/>
                  </a:lnTo>
                  <a:lnTo>
                    <a:pt x="367487" y="31508"/>
                  </a:lnTo>
                  <a:lnTo>
                    <a:pt x="362712" y="27432"/>
                  </a:lnTo>
                  <a:lnTo>
                    <a:pt x="338328" y="62484"/>
                  </a:lnTo>
                  <a:lnTo>
                    <a:pt x="283464" y="62484"/>
                  </a:lnTo>
                  <a:lnTo>
                    <a:pt x="283464" y="21336"/>
                  </a:lnTo>
                  <a:lnTo>
                    <a:pt x="295656" y="19812"/>
                  </a:lnTo>
                  <a:lnTo>
                    <a:pt x="298704" y="15240"/>
                  </a:lnTo>
                  <a:lnTo>
                    <a:pt x="300228" y="7620"/>
                  </a:lnTo>
                  <a:lnTo>
                    <a:pt x="242316" y="1524"/>
                  </a:lnTo>
                  <a:lnTo>
                    <a:pt x="242316" y="62484"/>
                  </a:lnTo>
                  <a:lnTo>
                    <a:pt x="128016" y="62484"/>
                  </a:lnTo>
                  <a:lnTo>
                    <a:pt x="131064" y="56388"/>
                  </a:lnTo>
                  <a:lnTo>
                    <a:pt x="143256" y="56388"/>
                  </a:lnTo>
                  <a:lnTo>
                    <a:pt x="149352" y="54864"/>
                  </a:lnTo>
                  <a:lnTo>
                    <a:pt x="152400" y="50292"/>
                  </a:lnTo>
                  <a:lnTo>
                    <a:pt x="146075" y="44196"/>
                  </a:lnTo>
                  <a:lnTo>
                    <a:pt x="131876" y="30480"/>
                  </a:lnTo>
                  <a:lnTo>
                    <a:pt x="108204" y="7620"/>
                  </a:lnTo>
                  <a:lnTo>
                    <a:pt x="85344" y="30480"/>
                  </a:lnTo>
                  <a:lnTo>
                    <a:pt x="47244" y="30480"/>
                  </a:lnTo>
                  <a:lnTo>
                    <a:pt x="0" y="12192"/>
                  </a:lnTo>
                  <a:lnTo>
                    <a:pt x="0" y="425196"/>
                  </a:lnTo>
                  <a:lnTo>
                    <a:pt x="7620" y="425196"/>
                  </a:lnTo>
                  <a:lnTo>
                    <a:pt x="21209" y="423481"/>
                  </a:lnTo>
                  <a:lnTo>
                    <a:pt x="31813" y="419481"/>
                  </a:lnTo>
                  <a:lnTo>
                    <a:pt x="38684" y="414909"/>
                  </a:lnTo>
                  <a:lnTo>
                    <a:pt x="41148" y="411480"/>
                  </a:lnTo>
                  <a:lnTo>
                    <a:pt x="41148" y="44196"/>
                  </a:lnTo>
                  <a:lnTo>
                    <a:pt x="86868" y="44196"/>
                  </a:lnTo>
                  <a:lnTo>
                    <a:pt x="80175" y="74129"/>
                  </a:lnTo>
                  <a:lnTo>
                    <a:pt x="72199" y="106489"/>
                  </a:lnTo>
                  <a:lnTo>
                    <a:pt x="63931" y="137426"/>
                  </a:lnTo>
                  <a:lnTo>
                    <a:pt x="56388" y="163068"/>
                  </a:lnTo>
                  <a:lnTo>
                    <a:pt x="72758" y="188150"/>
                  </a:lnTo>
                  <a:lnTo>
                    <a:pt x="83629" y="213169"/>
                  </a:lnTo>
                  <a:lnTo>
                    <a:pt x="89598" y="237871"/>
                  </a:lnTo>
                  <a:lnTo>
                    <a:pt x="91440" y="262128"/>
                  </a:lnTo>
                  <a:lnTo>
                    <a:pt x="90627" y="272415"/>
                  </a:lnTo>
                  <a:lnTo>
                    <a:pt x="88392" y="280416"/>
                  </a:lnTo>
                  <a:lnTo>
                    <a:pt x="85001" y="286131"/>
                  </a:lnTo>
                  <a:lnTo>
                    <a:pt x="80772" y="289560"/>
                  </a:lnTo>
                  <a:lnTo>
                    <a:pt x="74676" y="292608"/>
                  </a:lnTo>
                  <a:lnTo>
                    <a:pt x="42672" y="292608"/>
                  </a:lnTo>
                  <a:lnTo>
                    <a:pt x="42672" y="298704"/>
                  </a:lnTo>
                  <a:lnTo>
                    <a:pt x="68287" y="331851"/>
                  </a:lnTo>
                  <a:lnTo>
                    <a:pt x="68580" y="341376"/>
                  </a:lnTo>
                  <a:lnTo>
                    <a:pt x="98272" y="336029"/>
                  </a:lnTo>
                  <a:lnTo>
                    <a:pt x="117538" y="322516"/>
                  </a:lnTo>
                  <a:lnTo>
                    <a:pt x="127939" y="301307"/>
                  </a:lnTo>
                  <a:lnTo>
                    <a:pt x="131064" y="272796"/>
                  </a:lnTo>
                  <a:lnTo>
                    <a:pt x="127482" y="245351"/>
                  </a:lnTo>
                  <a:lnTo>
                    <a:pt x="116205" y="216598"/>
                  </a:lnTo>
                  <a:lnTo>
                    <a:pt x="96342" y="188150"/>
                  </a:lnTo>
                  <a:lnTo>
                    <a:pt x="67056" y="161544"/>
                  </a:lnTo>
                  <a:lnTo>
                    <a:pt x="82524" y="140335"/>
                  </a:lnTo>
                  <a:lnTo>
                    <a:pt x="98298" y="115252"/>
                  </a:lnTo>
                  <a:lnTo>
                    <a:pt x="112915" y="89331"/>
                  </a:lnTo>
                  <a:lnTo>
                    <a:pt x="124968" y="65532"/>
                  </a:lnTo>
                  <a:lnTo>
                    <a:pt x="128016" y="76200"/>
                  </a:lnTo>
                  <a:lnTo>
                    <a:pt x="242316" y="76200"/>
                  </a:lnTo>
                  <a:lnTo>
                    <a:pt x="242316" y="115824"/>
                  </a:lnTo>
                  <a:lnTo>
                    <a:pt x="242316" y="129540"/>
                  </a:lnTo>
                  <a:lnTo>
                    <a:pt x="242316" y="179832"/>
                  </a:lnTo>
                  <a:lnTo>
                    <a:pt x="242316" y="193548"/>
                  </a:lnTo>
                  <a:lnTo>
                    <a:pt x="242316" y="243840"/>
                  </a:lnTo>
                  <a:lnTo>
                    <a:pt x="184404" y="243840"/>
                  </a:lnTo>
                  <a:lnTo>
                    <a:pt x="184404" y="193548"/>
                  </a:lnTo>
                  <a:lnTo>
                    <a:pt x="242316" y="193548"/>
                  </a:lnTo>
                  <a:lnTo>
                    <a:pt x="242316" y="179832"/>
                  </a:lnTo>
                  <a:lnTo>
                    <a:pt x="184404" y="179832"/>
                  </a:lnTo>
                  <a:lnTo>
                    <a:pt x="184404" y="129540"/>
                  </a:lnTo>
                  <a:lnTo>
                    <a:pt x="242316" y="129540"/>
                  </a:lnTo>
                  <a:lnTo>
                    <a:pt x="242316" y="115824"/>
                  </a:lnTo>
                  <a:lnTo>
                    <a:pt x="187452" y="115824"/>
                  </a:lnTo>
                  <a:lnTo>
                    <a:pt x="144780" y="97536"/>
                  </a:lnTo>
                  <a:lnTo>
                    <a:pt x="144780" y="286512"/>
                  </a:lnTo>
                  <a:lnTo>
                    <a:pt x="150876" y="286512"/>
                  </a:lnTo>
                  <a:lnTo>
                    <a:pt x="163182" y="285038"/>
                  </a:lnTo>
                  <a:lnTo>
                    <a:pt x="173926" y="281559"/>
                  </a:lnTo>
                  <a:lnTo>
                    <a:pt x="181521" y="277520"/>
                  </a:lnTo>
                  <a:lnTo>
                    <a:pt x="184404" y="274320"/>
                  </a:lnTo>
                  <a:lnTo>
                    <a:pt x="184404" y="257556"/>
                  </a:lnTo>
                  <a:lnTo>
                    <a:pt x="219456" y="257556"/>
                  </a:lnTo>
                  <a:lnTo>
                    <a:pt x="196634" y="297065"/>
                  </a:lnTo>
                  <a:lnTo>
                    <a:pt x="167259" y="334708"/>
                  </a:lnTo>
                  <a:lnTo>
                    <a:pt x="131584" y="369214"/>
                  </a:lnTo>
                  <a:lnTo>
                    <a:pt x="89916" y="399288"/>
                  </a:lnTo>
                  <a:lnTo>
                    <a:pt x="94488" y="405384"/>
                  </a:lnTo>
                  <a:lnTo>
                    <a:pt x="139014" y="384225"/>
                  </a:lnTo>
                  <a:lnTo>
                    <a:pt x="178689" y="359473"/>
                  </a:lnTo>
                  <a:lnTo>
                    <a:pt x="213207" y="331025"/>
                  </a:lnTo>
                  <a:lnTo>
                    <a:pt x="242316" y="298704"/>
                  </a:lnTo>
                  <a:lnTo>
                    <a:pt x="242316" y="423672"/>
                  </a:lnTo>
                  <a:lnTo>
                    <a:pt x="249936" y="423672"/>
                  </a:lnTo>
                  <a:lnTo>
                    <a:pt x="261594" y="421944"/>
                  </a:lnTo>
                  <a:lnTo>
                    <a:pt x="272415" y="417766"/>
                  </a:lnTo>
                  <a:lnTo>
                    <a:pt x="280365" y="412750"/>
                  </a:lnTo>
                  <a:lnTo>
                    <a:pt x="283464" y="408432"/>
                  </a:lnTo>
                  <a:lnTo>
                    <a:pt x="283464" y="298704"/>
                  </a:lnTo>
                  <a:lnTo>
                    <a:pt x="283464" y="262128"/>
                  </a:lnTo>
                  <a:lnTo>
                    <a:pt x="300609" y="307835"/>
                  </a:lnTo>
                  <a:lnTo>
                    <a:pt x="322326" y="345376"/>
                  </a:lnTo>
                  <a:lnTo>
                    <a:pt x="348615" y="376364"/>
                  </a:lnTo>
                  <a:lnTo>
                    <a:pt x="379476" y="402336"/>
                  </a:lnTo>
                  <a:lnTo>
                    <a:pt x="384276" y="388429"/>
                  </a:lnTo>
                  <a:lnTo>
                    <a:pt x="391668" y="376809"/>
                  </a:lnTo>
                  <a:lnTo>
                    <a:pt x="401332" y="368046"/>
                  </a:lnTo>
                  <a:lnTo>
                    <a:pt x="413004" y="362712"/>
                  </a:lnTo>
                  <a:lnTo>
                    <a:pt x="413004" y="358140"/>
                  </a:lnTo>
                  <a:close/>
                </a:path>
                <a:path w="861060" h="425450">
                  <a:moveTo>
                    <a:pt x="620255" y="115824"/>
                  </a:moveTo>
                  <a:lnTo>
                    <a:pt x="608761" y="102806"/>
                  </a:lnTo>
                  <a:lnTo>
                    <a:pt x="596823" y="90487"/>
                  </a:lnTo>
                  <a:lnTo>
                    <a:pt x="587476" y="81330"/>
                  </a:lnTo>
                  <a:lnTo>
                    <a:pt x="583679" y="77724"/>
                  </a:lnTo>
                  <a:lnTo>
                    <a:pt x="560819" y="109728"/>
                  </a:lnTo>
                  <a:lnTo>
                    <a:pt x="551675" y="109728"/>
                  </a:lnTo>
                  <a:lnTo>
                    <a:pt x="551675" y="19812"/>
                  </a:lnTo>
                  <a:lnTo>
                    <a:pt x="562343" y="18288"/>
                  </a:lnTo>
                  <a:lnTo>
                    <a:pt x="566915" y="12192"/>
                  </a:lnTo>
                  <a:lnTo>
                    <a:pt x="566915" y="6096"/>
                  </a:lnTo>
                  <a:lnTo>
                    <a:pt x="509003" y="0"/>
                  </a:lnTo>
                  <a:lnTo>
                    <a:pt x="509003" y="109728"/>
                  </a:lnTo>
                  <a:lnTo>
                    <a:pt x="440423" y="109728"/>
                  </a:lnTo>
                  <a:lnTo>
                    <a:pt x="444995" y="123444"/>
                  </a:lnTo>
                  <a:lnTo>
                    <a:pt x="502907" y="123444"/>
                  </a:lnTo>
                  <a:lnTo>
                    <a:pt x="491744" y="173977"/>
                  </a:lnTo>
                  <a:lnTo>
                    <a:pt x="476427" y="223647"/>
                  </a:lnTo>
                  <a:lnTo>
                    <a:pt x="456831" y="270471"/>
                  </a:lnTo>
                  <a:lnTo>
                    <a:pt x="432803" y="312420"/>
                  </a:lnTo>
                  <a:lnTo>
                    <a:pt x="438899" y="318516"/>
                  </a:lnTo>
                  <a:lnTo>
                    <a:pt x="459498" y="297357"/>
                  </a:lnTo>
                  <a:lnTo>
                    <a:pt x="477951" y="274891"/>
                  </a:lnTo>
                  <a:lnTo>
                    <a:pt x="494411" y="251015"/>
                  </a:lnTo>
                  <a:lnTo>
                    <a:pt x="509003" y="225552"/>
                  </a:lnTo>
                  <a:lnTo>
                    <a:pt x="509003" y="423672"/>
                  </a:lnTo>
                  <a:lnTo>
                    <a:pt x="516623" y="423672"/>
                  </a:lnTo>
                  <a:lnTo>
                    <a:pt x="529183" y="422173"/>
                  </a:lnTo>
                  <a:lnTo>
                    <a:pt x="540435" y="418528"/>
                  </a:lnTo>
                  <a:lnTo>
                    <a:pt x="548563" y="414032"/>
                  </a:lnTo>
                  <a:lnTo>
                    <a:pt x="551675" y="409956"/>
                  </a:lnTo>
                  <a:lnTo>
                    <a:pt x="551675" y="225552"/>
                  </a:lnTo>
                  <a:lnTo>
                    <a:pt x="551675" y="176784"/>
                  </a:lnTo>
                  <a:lnTo>
                    <a:pt x="560946" y="192392"/>
                  </a:lnTo>
                  <a:lnTo>
                    <a:pt x="569772" y="208978"/>
                  </a:lnTo>
                  <a:lnTo>
                    <a:pt x="577189" y="225869"/>
                  </a:lnTo>
                  <a:lnTo>
                    <a:pt x="582155" y="242316"/>
                  </a:lnTo>
                  <a:lnTo>
                    <a:pt x="604621" y="247129"/>
                  </a:lnTo>
                  <a:lnTo>
                    <a:pt x="615492" y="228219"/>
                  </a:lnTo>
                  <a:lnTo>
                    <a:pt x="602094" y="197319"/>
                  </a:lnTo>
                  <a:lnTo>
                    <a:pt x="568921" y="176784"/>
                  </a:lnTo>
                  <a:lnTo>
                    <a:pt x="551675" y="166116"/>
                  </a:lnTo>
                  <a:lnTo>
                    <a:pt x="551675" y="123444"/>
                  </a:lnTo>
                  <a:lnTo>
                    <a:pt x="614159" y="123444"/>
                  </a:lnTo>
                  <a:lnTo>
                    <a:pt x="618731" y="120396"/>
                  </a:lnTo>
                  <a:lnTo>
                    <a:pt x="620255" y="115824"/>
                  </a:lnTo>
                  <a:close/>
                </a:path>
                <a:path w="861060" h="425450">
                  <a:moveTo>
                    <a:pt x="861047" y="97536"/>
                  </a:moveTo>
                  <a:lnTo>
                    <a:pt x="851357" y="89916"/>
                  </a:lnTo>
                  <a:lnTo>
                    <a:pt x="818375" y="64008"/>
                  </a:lnTo>
                  <a:lnTo>
                    <a:pt x="798563" y="86461"/>
                  </a:lnTo>
                  <a:lnTo>
                    <a:pt x="798563" y="103632"/>
                  </a:lnTo>
                  <a:lnTo>
                    <a:pt x="798563" y="220980"/>
                  </a:lnTo>
                  <a:lnTo>
                    <a:pt x="798563" y="234696"/>
                  </a:lnTo>
                  <a:lnTo>
                    <a:pt x="798563" y="365760"/>
                  </a:lnTo>
                  <a:lnTo>
                    <a:pt x="670547" y="365760"/>
                  </a:lnTo>
                  <a:lnTo>
                    <a:pt x="670547" y="234696"/>
                  </a:lnTo>
                  <a:lnTo>
                    <a:pt x="798563" y="234696"/>
                  </a:lnTo>
                  <a:lnTo>
                    <a:pt x="798563" y="220980"/>
                  </a:lnTo>
                  <a:lnTo>
                    <a:pt x="670547" y="220980"/>
                  </a:lnTo>
                  <a:lnTo>
                    <a:pt x="670547" y="103632"/>
                  </a:lnTo>
                  <a:lnTo>
                    <a:pt x="798563" y="103632"/>
                  </a:lnTo>
                  <a:lnTo>
                    <a:pt x="798563" y="86461"/>
                  </a:lnTo>
                  <a:lnTo>
                    <a:pt x="795515" y="89916"/>
                  </a:lnTo>
                  <a:lnTo>
                    <a:pt x="716267" y="89916"/>
                  </a:lnTo>
                  <a:lnTo>
                    <a:pt x="727227" y="74129"/>
                  </a:lnTo>
                  <a:lnTo>
                    <a:pt x="738746" y="57340"/>
                  </a:lnTo>
                  <a:lnTo>
                    <a:pt x="749706" y="40843"/>
                  </a:lnTo>
                  <a:lnTo>
                    <a:pt x="758939" y="25908"/>
                  </a:lnTo>
                  <a:lnTo>
                    <a:pt x="769607" y="24384"/>
                  </a:lnTo>
                  <a:lnTo>
                    <a:pt x="774179" y="21336"/>
                  </a:lnTo>
                  <a:lnTo>
                    <a:pt x="777227" y="13716"/>
                  </a:lnTo>
                  <a:lnTo>
                    <a:pt x="707123" y="0"/>
                  </a:lnTo>
                  <a:lnTo>
                    <a:pt x="705485" y="22199"/>
                  </a:lnTo>
                  <a:lnTo>
                    <a:pt x="703122" y="46101"/>
                  </a:lnTo>
                  <a:lnTo>
                    <a:pt x="700481" y="69443"/>
                  </a:lnTo>
                  <a:lnTo>
                    <a:pt x="697979" y="89916"/>
                  </a:lnTo>
                  <a:lnTo>
                    <a:pt x="675119" y="89916"/>
                  </a:lnTo>
                  <a:lnTo>
                    <a:pt x="627875" y="70104"/>
                  </a:lnTo>
                  <a:lnTo>
                    <a:pt x="627875" y="419100"/>
                  </a:lnTo>
                  <a:lnTo>
                    <a:pt x="635495" y="419100"/>
                  </a:lnTo>
                  <a:lnTo>
                    <a:pt x="649973" y="417626"/>
                  </a:lnTo>
                  <a:lnTo>
                    <a:pt x="661022" y="414147"/>
                  </a:lnTo>
                  <a:lnTo>
                    <a:pt x="668070" y="410108"/>
                  </a:lnTo>
                  <a:lnTo>
                    <a:pt x="670547" y="406908"/>
                  </a:lnTo>
                  <a:lnTo>
                    <a:pt x="670547" y="379476"/>
                  </a:lnTo>
                  <a:lnTo>
                    <a:pt x="798563" y="379476"/>
                  </a:lnTo>
                  <a:lnTo>
                    <a:pt x="798563" y="416052"/>
                  </a:lnTo>
                  <a:lnTo>
                    <a:pt x="806183" y="416052"/>
                  </a:lnTo>
                  <a:lnTo>
                    <a:pt x="820902" y="414337"/>
                  </a:lnTo>
                  <a:lnTo>
                    <a:pt x="832472" y="410337"/>
                  </a:lnTo>
                  <a:lnTo>
                    <a:pt x="840054" y="405765"/>
                  </a:lnTo>
                  <a:lnTo>
                    <a:pt x="842759" y="402336"/>
                  </a:lnTo>
                  <a:lnTo>
                    <a:pt x="842759" y="379476"/>
                  </a:lnTo>
                  <a:lnTo>
                    <a:pt x="842759" y="365760"/>
                  </a:lnTo>
                  <a:lnTo>
                    <a:pt x="842759" y="234696"/>
                  </a:lnTo>
                  <a:lnTo>
                    <a:pt x="842759" y="220980"/>
                  </a:lnTo>
                  <a:lnTo>
                    <a:pt x="842759" y="106680"/>
                  </a:lnTo>
                  <a:lnTo>
                    <a:pt x="851903" y="105156"/>
                  </a:lnTo>
                  <a:lnTo>
                    <a:pt x="854951" y="103632"/>
                  </a:lnTo>
                  <a:lnTo>
                    <a:pt x="857999" y="102108"/>
                  </a:lnTo>
                  <a:lnTo>
                    <a:pt x="861047" y="97536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9" name="object 99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460247" y="3093719"/>
              <a:ext cx="3310128" cy="679704"/>
            </a:xfrm>
            <a:prstGeom prst="rect">
              <a:avLst/>
            </a:prstGeom>
          </p:spPr>
        </p:pic>
      </p:grpSp>
      <p:pic>
        <p:nvPicPr>
          <p:cNvPr id="100" name="object 100"/>
          <p:cNvPicPr/>
          <p:nvPr/>
        </p:nvPicPr>
        <p:blipFill>
          <a:blip r:embed="rId43" cstate="print"/>
          <a:stretch>
            <a:fillRect/>
          </a:stretch>
        </p:blipFill>
        <p:spPr>
          <a:xfrm>
            <a:off x="469391" y="3881627"/>
            <a:ext cx="3243071" cy="158496"/>
          </a:xfrm>
          <a:prstGeom prst="rect">
            <a:avLst/>
          </a:prstGeom>
        </p:spPr>
      </p:pic>
      <p:grpSp>
        <p:nvGrpSpPr>
          <p:cNvPr id="101" name="object 101"/>
          <p:cNvGrpSpPr/>
          <p:nvPr/>
        </p:nvGrpSpPr>
        <p:grpSpPr>
          <a:xfrm>
            <a:off x="460248" y="4503420"/>
            <a:ext cx="3249295" cy="680085"/>
            <a:chOff x="460248" y="4503420"/>
            <a:chExt cx="3249295" cy="680085"/>
          </a:xfrm>
        </p:grpSpPr>
        <p:sp>
          <p:nvSpPr>
            <p:cNvPr id="102" name="object 102"/>
            <p:cNvSpPr/>
            <p:nvPr/>
          </p:nvSpPr>
          <p:spPr>
            <a:xfrm>
              <a:off x="1101852" y="4507992"/>
              <a:ext cx="429895" cy="422275"/>
            </a:xfrm>
            <a:custGeom>
              <a:avLst/>
              <a:gdLst/>
              <a:ahLst/>
              <a:cxnLst/>
              <a:rect l="l" t="t" r="r" b="b"/>
              <a:pathLst>
                <a:path w="429894" h="422275">
                  <a:moveTo>
                    <a:pt x="99425" y="73152"/>
                  </a:moveTo>
                  <a:lnTo>
                    <a:pt x="76200" y="68580"/>
                  </a:lnTo>
                  <a:lnTo>
                    <a:pt x="69056" y="50839"/>
                  </a:lnTo>
                  <a:lnTo>
                    <a:pt x="57912" y="32956"/>
                  </a:lnTo>
                  <a:lnTo>
                    <a:pt x="44481" y="16502"/>
                  </a:lnTo>
                  <a:lnTo>
                    <a:pt x="30480" y="3048"/>
                  </a:lnTo>
                  <a:lnTo>
                    <a:pt x="35052" y="0"/>
                  </a:lnTo>
                  <a:lnTo>
                    <a:pt x="87904" y="14447"/>
                  </a:lnTo>
                  <a:lnTo>
                    <a:pt x="111861" y="37307"/>
                  </a:lnTo>
                  <a:lnTo>
                    <a:pt x="113507" y="59801"/>
                  </a:lnTo>
                  <a:lnTo>
                    <a:pt x="99425" y="73152"/>
                  </a:lnTo>
                  <a:close/>
                </a:path>
                <a:path w="429894" h="422275">
                  <a:moveTo>
                    <a:pt x="404876" y="22860"/>
                  </a:moveTo>
                  <a:lnTo>
                    <a:pt x="358140" y="22860"/>
                  </a:lnTo>
                  <a:lnTo>
                    <a:pt x="376428" y="1524"/>
                  </a:lnTo>
                  <a:lnTo>
                    <a:pt x="404876" y="22860"/>
                  </a:lnTo>
                  <a:close/>
                </a:path>
                <a:path w="429894" h="422275">
                  <a:moveTo>
                    <a:pt x="149352" y="135636"/>
                  </a:moveTo>
                  <a:lnTo>
                    <a:pt x="144780" y="135636"/>
                  </a:lnTo>
                  <a:lnTo>
                    <a:pt x="144780" y="6096"/>
                  </a:lnTo>
                  <a:lnTo>
                    <a:pt x="184404" y="22860"/>
                  </a:lnTo>
                  <a:lnTo>
                    <a:pt x="404876" y="22860"/>
                  </a:lnTo>
                  <a:lnTo>
                    <a:pt x="419100" y="33528"/>
                  </a:lnTo>
                  <a:lnTo>
                    <a:pt x="416052" y="36576"/>
                  </a:lnTo>
                  <a:lnTo>
                    <a:pt x="181356" y="36576"/>
                  </a:lnTo>
                  <a:lnTo>
                    <a:pt x="181356" y="100584"/>
                  </a:lnTo>
                  <a:lnTo>
                    <a:pt x="400812" y="100584"/>
                  </a:lnTo>
                  <a:lnTo>
                    <a:pt x="400812" y="114300"/>
                  </a:lnTo>
                  <a:lnTo>
                    <a:pt x="181356" y="114300"/>
                  </a:lnTo>
                  <a:lnTo>
                    <a:pt x="181356" y="123444"/>
                  </a:lnTo>
                  <a:lnTo>
                    <a:pt x="178498" y="127277"/>
                  </a:lnTo>
                  <a:lnTo>
                    <a:pt x="171069" y="131254"/>
                  </a:lnTo>
                  <a:lnTo>
                    <a:pt x="160782" y="134373"/>
                  </a:lnTo>
                  <a:lnTo>
                    <a:pt x="149352" y="135636"/>
                  </a:lnTo>
                  <a:close/>
                </a:path>
                <a:path w="429894" h="422275">
                  <a:moveTo>
                    <a:pt x="254508" y="100584"/>
                  </a:moveTo>
                  <a:lnTo>
                    <a:pt x="220980" y="100584"/>
                  </a:lnTo>
                  <a:lnTo>
                    <a:pt x="220980" y="36576"/>
                  </a:lnTo>
                  <a:lnTo>
                    <a:pt x="254508" y="36576"/>
                  </a:lnTo>
                  <a:lnTo>
                    <a:pt x="254508" y="100584"/>
                  </a:lnTo>
                  <a:close/>
                </a:path>
                <a:path w="429894" h="422275">
                  <a:moveTo>
                    <a:pt x="326136" y="100584"/>
                  </a:moveTo>
                  <a:lnTo>
                    <a:pt x="291084" y="100584"/>
                  </a:lnTo>
                  <a:lnTo>
                    <a:pt x="291084" y="36576"/>
                  </a:lnTo>
                  <a:lnTo>
                    <a:pt x="326136" y="36576"/>
                  </a:lnTo>
                  <a:lnTo>
                    <a:pt x="326136" y="100584"/>
                  </a:lnTo>
                  <a:close/>
                </a:path>
                <a:path w="429894" h="422275">
                  <a:moveTo>
                    <a:pt x="400812" y="100584"/>
                  </a:moveTo>
                  <a:lnTo>
                    <a:pt x="362712" y="100584"/>
                  </a:lnTo>
                  <a:lnTo>
                    <a:pt x="362712" y="36576"/>
                  </a:lnTo>
                  <a:lnTo>
                    <a:pt x="416052" y="36576"/>
                  </a:lnTo>
                  <a:lnTo>
                    <a:pt x="408432" y="41148"/>
                  </a:lnTo>
                  <a:lnTo>
                    <a:pt x="400812" y="42672"/>
                  </a:lnTo>
                  <a:lnTo>
                    <a:pt x="400812" y="100584"/>
                  </a:lnTo>
                  <a:close/>
                </a:path>
                <a:path w="429894" h="422275">
                  <a:moveTo>
                    <a:pt x="56388" y="419100"/>
                  </a:moveTo>
                  <a:lnTo>
                    <a:pt x="49649" y="417885"/>
                  </a:lnTo>
                  <a:lnTo>
                    <a:pt x="43624" y="413956"/>
                  </a:lnTo>
                  <a:lnTo>
                    <a:pt x="39028" y="406884"/>
                  </a:lnTo>
                  <a:lnTo>
                    <a:pt x="36576" y="396240"/>
                  </a:lnTo>
                  <a:lnTo>
                    <a:pt x="40338" y="362640"/>
                  </a:lnTo>
                  <a:lnTo>
                    <a:pt x="40386" y="334327"/>
                  </a:lnTo>
                  <a:lnTo>
                    <a:pt x="37004" y="313729"/>
                  </a:lnTo>
                  <a:lnTo>
                    <a:pt x="30480" y="303276"/>
                  </a:lnTo>
                  <a:lnTo>
                    <a:pt x="24384" y="298704"/>
                  </a:lnTo>
                  <a:lnTo>
                    <a:pt x="16764" y="295656"/>
                  </a:lnTo>
                  <a:lnTo>
                    <a:pt x="7620" y="295656"/>
                  </a:lnTo>
                  <a:lnTo>
                    <a:pt x="7620" y="286512"/>
                  </a:lnTo>
                  <a:lnTo>
                    <a:pt x="35052" y="286512"/>
                  </a:lnTo>
                  <a:lnTo>
                    <a:pt x="36576" y="284988"/>
                  </a:lnTo>
                  <a:lnTo>
                    <a:pt x="41148" y="275844"/>
                  </a:lnTo>
                  <a:lnTo>
                    <a:pt x="47648" y="263175"/>
                  </a:lnTo>
                  <a:lnTo>
                    <a:pt x="58864" y="237363"/>
                  </a:lnTo>
                  <a:lnTo>
                    <a:pt x="83211" y="178308"/>
                  </a:lnTo>
                  <a:lnTo>
                    <a:pt x="128016" y="68580"/>
                  </a:lnTo>
                  <a:lnTo>
                    <a:pt x="137160" y="70104"/>
                  </a:lnTo>
                  <a:lnTo>
                    <a:pt x="119912" y="126777"/>
                  </a:lnTo>
                  <a:lnTo>
                    <a:pt x="104394" y="178498"/>
                  </a:lnTo>
                  <a:lnTo>
                    <a:pt x="89582" y="228909"/>
                  </a:lnTo>
                  <a:lnTo>
                    <a:pt x="78533" y="271986"/>
                  </a:lnTo>
                  <a:lnTo>
                    <a:pt x="74676" y="303276"/>
                  </a:lnTo>
                  <a:lnTo>
                    <a:pt x="77271" y="319968"/>
                  </a:lnTo>
                  <a:lnTo>
                    <a:pt x="82867" y="337375"/>
                  </a:lnTo>
                  <a:lnTo>
                    <a:pt x="88177" y="357925"/>
                  </a:lnTo>
                  <a:lnTo>
                    <a:pt x="89916" y="384048"/>
                  </a:lnTo>
                  <a:lnTo>
                    <a:pt x="86820" y="398526"/>
                  </a:lnTo>
                  <a:lnTo>
                    <a:pt x="80010" y="409575"/>
                  </a:lnTo>
                  <a:lnTo>
                    <a:pt x="69770" y="416623"/>
                  </a:lnTo>
                  <a:lnTo>
                    <a:pt x="56388" y="419100"/>
                  </a:lnTo>
                  <a:close/>
                </a:path>
                <a:path w="429894" h="422275">
                  <a:moveTo>
                    <a:pt x="64885" y="170456"/>
                  </a:moveTo>
                  <a:lnTo>
                    <a:pt x="42672" y="166116"/>
                  </a:lnTo>
                  <a:lnTo>
                    <a:pt x="35790" y="149994"/>
                  </a:lnTo>
                  <a:lnTo>
                    <a:pt x="25336" y="134302"/>
                  </a:lnTo>
                  <a:lnTo>
                    <a:pt x="12882" y="120038"/>
                  </a:lnTo>
                  <a:lnTo>
                    <a:pt x="0" y="108204"/>
                  </a:lnTo>
                  <a:lnTo>
                    <a:pt x="3048" y="105156"/>
                  </a:lnTo>
                  <a:lnTo>
                    <a:pt x="53254" y="116909"/>
                  </a:lnTo>
                  <a:lnTo>
                    <a:pt x="76248" y="137367"/>
                  </a:lnTo>
                  <a:lnTo>
                    <a:pt x="78101" y="158044"/>
                  </a:lnTo>
                  <a:lnTo>
                    <a:pt x="64885" y="170456"/>
                  </a:lnTo>
                  <a:close/>
                </a:path>
                <a:path w="429894" h="422275">
                  <a:moveTo>
                    <a:pt x="368808" y="128016"/>
                  </a:moveTo>
                  <a:lnTo>
                    <a:pt x="362712" y="128016"/>
                  </a:lnTo>
                  <a:lnTo>
                    <a:pt x="362712" y="114300"/>
                  </a:lnTo>
                  <a:lnTo>
                    <a:pt x="400812" y="114300"/>
                  </a:lnTo>
                  <a:lnTo>
                    <a:pt x="400812" y="117348"/>
                  </a:lnTo>
                  <a:lnTo>
                    <a:pt x="396882" y="120300"/>
                  </a:lnTo>
                  <a:lnTo>
                    <a:pt x="388810" y="123825"/>
                  </a:lnTo>
                  <a:lnTo>
                    <a:pt x="378737" y="126777"/>
                  </a:lnTo>
                  <a:lnTo>
                    <a:pt x="368808" y="128016"/>
                  </a:lnTo>
                  <a:close/>
                </a:path>
                <a:path w="429894" h="422275">
                  <a:moveTo>
                    <a:pt x="284988" y="155448"/>
                  </a:moveTo>
                  <a:lnTo>
                    <a:pt x="243840" y="155448"/>
                  </a:lnTo>
                  <a:lnTo>
                    <a:pt x="243840" y="115824"/>
                  </a:lnTo>
                  <a:lnTo>
                    <a:pt x="297180" y="120396"/>
                  </a:lnTo>
                  <a:lnTo>
                    <a:pt x="297180" y="126492"/>
                  </a:lnTo>
                  <a:lnTo>
                    <a:pt x="294132" y="131064"/>
                  </a:lnTo>
                  <a:lnTo>
                    <a:pt x="284988" y="132588"/>
                  </a:lnTo>
                  <a:lnTo>
                    <a:pt x="284988" y="155448"/>
                  </a:lnTo>
                  <a:close/>
                </a:path>
                <a:path w="429894" h="422275">
                  <a:moveTo>
                    <a:pt x="393192" y="169164"/>
                  </a:moveTo>
                  <a:lnTo>
                    <a:pt x="146304" y="169164"/>
                  </a:lnTo>
                  <a:lnTo>
                    <a:pt x="141732" y="155448"/>
                  </a:lnTo>
                  <a:lnTo>
                    <a:pt x="333756" y="155448"/>
                  </a:lnTo>
                  <a:lnTo>
                    <a:pt x="356616" y="126492"/>
                  </a:lnTo>
                  <a:lnTo>
                    <a:pt x="360902" y="129825"/>
                  </a:lnTo>
                  <a:lnTo>
                    <a:pt x="371475" y="138303"/>
                  </a:lnTo>
                  <a:lnTo>
                    <a:pt x="384905" y="149637"/>
                  </a:lnTo>
                  <a:lnTo>
                    <a:pt x="397764" y="161544"/>
                  </a:lnTo>
                  <a:lnTo>
                    <a:pt x="396240" y="166116"/>
                  </a:lnTo>
                  <a:lnTo>
                    <a:pt x="393192" y="169164"/>
                  </a:lnTo>
                  <a:close/>
                </a:path>
                <a:path w="429894" h="422275">
                  <a:moveTo>
                    <a:pt x="284988" y="207264"/>
                  </a:moveTo>
                  <a:lnTo>
                    <a:pt x="243840" y="207264"/>
                  </a:lnTo>
                  <a:lnTo>
                    <a:pt x="243840" y="169164"/>
                  </a:lnTo>
                  <a:lnTo>
                    <a:pt x="284988" y="169164"/>
                  </a:lnTo>
                  <a:lnTo>
                    <a:pt x="284988" y="207264"/>
                  </a:lnTo>
                  <a:close/>
                </a:path>
                <a:path w="429894" h="422275">
                  <a:moveTo>
                    <a:pt x="416052" y="220980"/>
                  </a:moveTo>
                  <a:lnTo>
                    <a:pt x="114300" y="220980"/>
                  </a:lnTo>
                  <a:lnTo>
                    <a:pt x="111252" y="207264"/>
                  </a:lnTo>
                  <a:lnTo>
                    <a:pt x="356616" y="207264"/>
                  </a:lnTo>
                  <a:lnTo>
                    <a:pt x="379476" y="178308"/>
                  </a:lnTo>
                  <a:lnTo>
                    <a:pt x="383762" y="181641"/>
                  </a:lnTo>
                  <a:lnTo>
                    <a:pt x="394335" y="190119"/>
                  </a:lnTo>
                  <a:lnTo>
                    <a:pt x="407765" y="201453"/>
                  </a:lnTo>
                  <a:lnTo>
                    <a:pt x="420624" y="213360"/>
                  </a:lnTo>
                  <a:lnTo>
                    <a:pt x="420624" y="217932"/>
                  </a:lnTo>
                  <a:lnTo>
                    <a:pt x="416052" y="220980"/>
                  </a:lnTo>
                  <a:close/>
                </a:path>
                <a:path w="429894" h="422275">
                  <a:moveTo>
                    <a:pt x="303276" y="272796"/>
                  </a:moveTo>
                  <a:lnTo>
                    <a:pt x="286512" y="272796"/>
                  </a:lnTo>
                  <a:lnTo>
                    <a:pt x="291560" y="259770"/>
                  </a:lnTo>
                  <a:lnTo>
                    <a:pt x="297180" y="246316"/>
                  </a:lnTo>
                  <a:lnTo>
                    <a:pt x="302799" y="233148"/>
                  </a:lnTo>
                  <a:lnTo>
                    <a:pt x="307848" y="220980"/>
                  </a:lnTo>
                  <a:lnTo>
                    <a:pt x="313944" y="220980"/>
                  </a:lnTo>
                  <a:lnTo>
                    <a:pt x="358140" y="239268"/>
                  </a:lnTo>
                  <a:lnTo>
                    <a:pt x="356616" y="245364"/>
                  </a:lnTo>
                  <a:lnTo>
                    <a:pt x="348996" y="246888"/>
                  </a:lnTo>
                  <a:lnTo>
                    <a:pt x="339852" y="246888"/>
                  </a:lnTo>
                  <a:lnTo>
                    <a:pt x="331565" y="252222"/>
                  </a:lnTo>
                  <a:lnTo>
                    <a:pt x="322707" y="258699"/>
                  </a:lnTo>
                  <a:lnTo>
                    <a:pt x="313277" y="265747"/>
                  </a:lnTo>
                  <a:lnTo>
                    <a:pt x="303276" y="272796"/>
                  </a:lnTo>
                  <a:close/>
                </a:path>
                <a:path w="429894" h="422275">
                  <a:moveTo>
                    <a:pt x="231648" y="272796"/>
                  </a:moveTo>
                  <a:lnTo>
                    <a:pt x="210312" y="272796"/>
                  </a:lnTo>
                  <a:lnTo>
                    <a:pt x="207264" y="269748"/>
                  </a:lnTo>
                  <a:lnTo>
                    <a:pt x="204073" y="257913"/>
                  </a:lnTo>
                  <a:lnTo>
                    <a:pt x="197739" y="245935"/>
                  </a:lnTo>
                  <a:lnTo>
                    <a:pt x="189690" y="234815"/>
                  </a:lnTo>
                  <a:lnTo>
                    <a:pt x="181356" y="225552"/>
                  </a:lnTo>
                  <a:lnTo>
                    <a:pt x="185928" y="222504"/>
                  </a:lnTo>
                  <a:lnTo>
                    <a:pt x="221789" y="231648"/>
                  </a:lnTo>
                  <a:lnTo>
                    <a:pt x="238506" y="246507"/>
                  </a:lnTo>
                  <a:lnTo>
                    <a:pt x="240363" y="261937"/>
                  </a:lnTo>
                  <a:lnTo>
                    <a:pt x="231648" y="272796"/>
                  </a:lnTo>
                  <a:close/>
                </a:path>
                <a:path w="429894" h="422275">
                  <a:moveTo>
                    <a:pt x="400812" y="286512"/>
                  </a:moveTo>
                  <a:lnTo>
                    <a:pt x="134112" y="286512"/>
                  </a:lnTo>
                  <a:lnTo>
                    <a:pt x="131064" y="272796"/>
                  </a:lnTo>
                  <a:lnTo>
                    <a:pt x="342900" y="272796"/>
                  </a:lnTo>
                  <a:lnTo>
                    <a:pt x="365760" y="245364"/>
                  </a:lnTo>
                  <a:lnTo>
                    <a:pt x="369831" y="248459"/>
                  </a:lnTo>
                  <a:lnTo>
                    <a:pt x="380047" y="256413"/>
                  </a:lnTo>
                  <a:lnTo>
                    <a:pt x="393406" y="267223"/>
                  </a:lnTo>
                  <a:lnTo>
                    <a:pt x="406908" y="278892"/>
                  </a:lnTo>
                  <a:lnTo>
                    <a:pt x="405384" y="283464"/>
                  </a:lnTo>
                  <a:lnTo>
                    <a:pt x="400812" y="286512"/>
                  </a:lnTo>
                  <a:close/>
                </a:path>
                <a:path w="429894" h="422275">
                  <a:moveTo>
                    <a:pt x="284988" y="330708"/>
                  </a:moveTo>
                  <a:lnTo>
                    <a:pt x="243840" y="330708"/>
                  </a:lnTo>
                  <a:lnTo>
                    <a:pt x="243840" y="286512"/>
                  </a:lnTo>
                  <a:lnTo>
                    <a:pt x="284988" y="286512"/>
                  </a:lnTo>
                  <a:lnTo>
                    <a:pt x="284988" y="330708"/>
                  </a:lnTo>
                  <a:close/>
                </a:path>
                <a:path w="429894" h="422275">
                  <a:moveTo>
                    <a:pt x="423672" y="344424"/>
                  </a:moveTo>
                  <a:lnTo>
                    <a:pt x="108204" y="344424"/>
                  </a:lnTo>
                  <a:lnTo>
                    <a:pt x="103632" y="330708"/>
                  </a:lnTo>
                  <a:lnTo>
                    <a:pt x="364236" y="330708"/>
                  </a:lnTo>
                  <a:lnTo>
                    <a:pt x="387096" y="301752"/>
                  </a:lnTo>
                  <a:lnTo>
                    <a:pt x="391406" y="305085"/>
                  </a:lnTo>
                  <a:lnTo>
                    <a:pt x="402145" y="313563"/>
                  </a:lnTo>
                  <a:lnTo>
                    <a:pt x="416028" y="324897"/>
                  </a:lnTo>
                  <a:lnTo>
                    <a:pt x="429768" y="336804"/>
                  </a:lnTo>
                  <a:lnTo>
                    <a:pt x="428244" y="341376"/>
                  </a:lnTo>
                  <a:lnTo>
                    <a:pt x="423672" y="344424"/>
                  </a:lnTo>
                  <a:close/>
                </a:path>
                <a:path w="429894" h="422275">
                  <a:moveTo>
                    <a:pt x="251460" y="422148"/>
                  </a:moveTo>
                  <a:lnTo>
                    <a:pt x="243840" y="422148"/>
                  </a:lnTo>
                  <a:lnTo>
                    <a:pt x="243840" y="344424"/>
                  </a:lnTo>
                  <a:lnTo>
                    <a:pt x="284988" y="344424"/>
                  </a:lnTo>
                  <a:lnTo>
                    <a:pt x="284988" y="411480"/>
                  </a:lnTo>
                  <a:lnTo>
                    <a:pt x="282535" y="414432"/>
                  </a:lnTo>
                  <a:lnTo>
                    <a:pt x="275653" y="417957"/>
                  </a:lnTo>
                  <a:lnTo>
                    <a:pt x="265056" y="420909"/>
                  </a:lnTo>
                  <a:lnTo>
                    <a:pt x="251460" y="422148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3" name="object 103"/>
            <p:cNvPicPr/>
            <p:nvPr/>
          </p:nvPicPr>
          <p:blipFill>
            <a:blip r:embed="rId44" cstate="print"/>
            <a:stretch>
              <a:fillRect/>
            </a:stretch>
          </p:blipFill>
          <p:spPr>
            <a:xfrm>
              <a:off x="460248" y="4503420"/>
              <a:ext cx="3249167" cy="679704"/>
            </a:xfrm>
            <a:prstGeom prst="rect">
              <a:avLst/>
            </a:prstGeom>
          </p:spPr>
        </p:pic>
      </p:grpSp>
      <p:pic>
        <p:nvPicPr>
          <p:cNvPr id="104" name="object 104"/>
          <p:cNvPicPr/>
          <p:nvPr/>
        </p:nvPicPr>
        <p:blipFill>
          <a:blip r:embed="rId45" cstate="print"/>
          <a:stretch>
            <a:fillRect/>
          </a:stretch>
        </p:blipFill>
        <p:spPr>
          <a:xfrm>
            <a:off x="463295" y="5291327"/>
            <a:ext cx="3265932" cy="158496"/>
          </a:xfrm>
          <a:prstGeom prst="rect">
            <a:avLst/>
          </a:prstGeom>
        </p:spPr>
      </p:pic>
      <p:grpSp>
        <p:nvGrpSpPr>
          <p:cNvPr id="105" name="object 105"/>
          <p:cNvGrpSpPr/>
          <p:nvPr/>
        </p:nvGrpSpPr>
        <p:grpSpPr>
          <a:xfrm>
            <a:off x="460248" y="5911595"/>
            <a:ext cx="3307079" cy="681355"/>
            <a:chOff x="460248" y="5911595"/>
            <a:chExt cx="3307079" cy="681355"/>
          </a:xfrm>
        </p:grpSpPr>
        <p:sp>
          <p:nvSpPr>
            <p:cNvPr id="106" name="object 106"/>
            <p:cNvSpPr/>
            <p:nvPr/>
          </p:nvSpPr>
          <p:spPr>
            <a:xfrm>
              <a:off x="1101851" y="5911595"/>
              <a:ext cx="425450" cy="424180"/>
            </a:xfrm>
            <a:custGeom>
              <a:avLst/>
              <a:gdLst/>
              <a:ahLst/>
              <a:cxnLst/>
              <a:rect l="l" t="t" r="r" b="b"/>
              <a:pathLst>
                <a:path w="425450" h="424179">
                  <a:moveTo>
                    <a:pt x="128016" y="57912"/>
                  </a:moveTo>
                  <a:lnTo>
                    <a:pt x="85344" y="57912"/>
                  </a:lnTo>
                  <a:lnTo>
                    <a:pt x="79248" y="0"/>
                  </a:lnTo>
                  <a:lnTo>
                    <a:pt x="135636" y="4572"/>
                  </a:lnTo>
                  <a:lnTo>
                    <a:pt x="135636" y="10668"/>
                  </a:lnTo>
                  <a:lnTo>
                    <a:pt x="131064" y="13716"/>
                  </a:lnTo>
                  <a:lnTo>
                    <a:pt x="121920" y="16764"/>
                  </a:lnTo>
                  <a:lnTo>
                    <a:pt x="128016" y="57912"/>
                  </a:lnTo>
                  <a:close/>
                </a:path>
                <a:path w="425450" h="424179">
                  <a:moveTo>
                    <a:pt x="327660" y="57912"/>
                  </a:moveTo>
                  <a:lnTo>
                    <a:pt x="284988" y="57912"/>
                  </a:lnTo>
                  <a:lnTo>
                    <a:pt x="294132" y="0"/>
                  </a:lnTo>
                  <a:lnTo>
                    <a:pt x="348996" y="12192"/>
                  </a:lnTo>
                  <a:lnTo>
                    <a:pt x="347472" y="16764"/>
                  </a:lnTo>
                  <a:lnTo>
                    <a:pt x="344424" y="21336"/>
                  </a:lnTo>
                  <a:lnTo>
                    <a:pt x="333756" y="22860"/>
                  </a:lnTo>
                  <a:lnTo>
                    <a:pt x="327660" y="57912"/>
                  </a:lnTo>
                  <a:close/>
                </a:path>
                <a:path w="425450" h="424179">
                  <a:moveTo>
                    <a:pt x="208788" y="71628"/>
                  </a:moveTo>
                  <a:lnTo>
                    <a:pt x="3048" y="71628"/>
                  </a:lnTo>
                  <a:lnTo>
                    <a:pt x="0" y="57912"/>
                  </a:lnTo>
                  <a:lnTo>
                    <a:pt x="149352" y="57912"/>
                  </a:lnTo>
                  <a:lnTo>
                    <a:pt x="172212" y="25908"/>
                  </a:lnTo>
                  <a:lnTo>
                    <a:pt x="176736" y="29503"/>
                  </a:lnTo>
                  <a:lnTo>
                    <a:pt x="187833" y="38671"/>
                  </a:lnTo>
                  <a:lnTo>
                    <a:pt x="201787" y="50982"/>
                  </a:lnTo>
                  <a:lnTo>
                    <a:pt x="214884" y="64008"/>
                  </a:lnTo>
                  <a:lnTo>
                    <a:pt x="213360" y="68580"/>
                  </a:lnTo>
                  <a:lnTo>
                    <a:pt x="208788" y="71628"/>
                  </a:lnTo>
                  <a:close/>
                </a:path>
                <a:path w="425450" h="424179">
                  <a:moveTo>
                    <a:pt x="419100" y="71628"/>
                  </a:moveTo>
                  <a:lnTo>
                    <a:pt x="228600" y="71628"/>
                  </a:lnTo>
                  <a:lnTo>
                    <a:pt x="224028" y="57912"/>
                  </a:lnTo>
                  <a:lnTo>
                    <a:pt x="359664" y="57912"/>
                  </a:lnTo>
                  <a:lnTo>
                    <a:pt x="382524" y="25908"/>
                  </a:lnTo>
                  <a:lnTo>
                    <a:pt x="386834" y="29503"/>
                  </a:lnTo>
                  <a:lnTo>
                    <a:pt x="397573" y="38671"/>
                  </a:lnTo>
                  <a:lnTo>
                    <a:pt x="411456" y="50982"/>
                  </a:lnTo>
                  <a:lnTo>
                    <a:pt x="425196" y="64008"/>
                  </a:lnTo>
                  <a:lnTo>
                    <a:pt x="423672" y="68580"/>
                  </a:lnTo>
                  <a:lnTo>
                    <a:pt x="419100" y="71628"/>
                  </a:lnTo>
                  <a:close/>
                </a:path>
                <a:path w="425450" h="424179">
                  <a:moveTo>
                    <a:pt x="92964" y="121920"/>
                  </a:moveTo>
                  <a:lnTo>
                    <a:pt x="86868" y="71628"/>
                  </a:lnTo>
                  <a:lnTo>
                    <a:pt x="129540" y="71628"/>
                  </a:lnTo>
                  <a:lnTo>
                    <a:pt x="134112" y="109728"/>
                  </a:lnTo>
                  <a:lnTo>
                    <a:pt x="127896" y="114847"/>
                  </a:lnTo>
                  <a:lnTo>
                    <a:pt x="118681" y="118681"/>
                  </a:lnTo>
                  <a:lnTo>
                    <a:pt x="106894" y="121086"/>
                  </a:lnTo>
                  <a:lnTo>
                    <a:pt x="92964" y="121920"/>
                  </a:lnTo>
                  <a:close/>
                </a:path>
                <a:path w="425450" h="424179">
                  <a:moveTo>
                    <a:pt x="290679" y="117014"/>
                  </a:moveTo>
                  <a:lnTo>
                    <a:pt x="277368" y="115824"/>
                  </a:lnTo>
                  <a:lnTo>
                    <a:pt x="283464" y="71628"/>
                  </a:lnTo>
                  <a:lnTo>
                    <a:pt x="326136" y="71628"/>
                  </a:lnTo>
                  <a:lnTo>
                    <a:pt x="320040" y="109728"/>
                  </a:lnTo>
                  <a:lnTo>
                    <a:pt x="312729" y="113680"/>
                  </a:lnTo>
                  <a:lnTo>
                    <a:pt x="302704" y="116205"/>
                  </a:lnTo>
                  <a:lnTo>
                    <a:pt x="290679" y="117014"/>
                  </a:lnTo>
                  <a:close/>
                </a:path>
                <a:path w="425450" h="424179">
                  <a:moveTo>
                    <a:pt x="234696" y="158496"/>
                  </a:moveTo>
                  <a:lnTo>
                    <a:pt x="190500" y="158496"/>
                  </a:lnTo>
                  <a:lnTo>
                    <a:pt x="190500" y="102108"/>
                  </a:lnTo>
                  <a:lnTo>
                    <a:pt x="249936" y="108204"/>
                  </a:lnTo>
                  <a:lnTo>
                    <a:pt x="248412" y="114300"/>
                  </a:lnTo>
                  <a:lnTo>
                    <a:pt x="245364" y="117348"/>
                  </a:lnTo>
                  <a:lnTo>
                    <a:pt x="234696" y="120396"/>
                  </a:lnTo>
                  <a:lnTo>
                    <a:pt x="234696" y="158496"/>
                  </a:lnTo>
                  <a:close/>
                </a:path>
                <a:path w="425450" h="424179">
                  <a:moveTo>
                    <a:pt x="365760" y="158496"/>
                  </a:moveTo>
                  <a:lnTo>
                    <a:pt x="309372" y="158496"/>
                  </a:lnTo>
                  <a:lnTo>
                    <a:pt x="329184" y="131064"/>
                  </a:lnTo>
                  <a:lnTo>
                    <a:pt x="365760" y="158496"/>
                  </a:lnTo>
                  <a:close/>
                </a:path>
                <a:path w="425450" h="424179">
                  <a:moveTo>
                    <a:pt x="106680" y="272796"/>
                  </a:moveTo>
                  <a:lnTo>
                    <a:pt x="65532" y="272796"/>
                  </a:lnTo>
                  <a:lnTo>
                    <a:pt x="65532" y="138684"/>
                  </a:lnTo>
                  <a:lnTo>
                    <a:pt x="111252" y="158496"/>
                  </a:lnTo>
                  <a:lnTo>
                    <a:pt x="365760" y="158496"/>
                  </a:lnTo>
                  <a:lnTo>
                    <a:pt x="377952" y="167640"/>
                  </a:lnTo>
                  <a:lnTo>
                    <a:pt x="373380" y="172212"/>
                  </a:lnTo>
                  <a:lnTo>
                    <a:pt x="106680" y="172212"/>
                  </a:lnTo>
                  <a:lnTo>
                    <a:pt x="106680" y="272796"/>
                  </a:lnTo>
                  <a:close/>
                </a:path>
                <a:path w="425450" h="424179">
                  <a:moveTo>
                    <a:pt x="224028" y="272796"/>
                  </a:moveTo>
                  <a:lnTo>
                    <a:pt x="181356" y="272796"/>
                  </a:lnTo>
                  <a:lnTo>
                    <a:pt x="185356" y="254460"/>
                  </a:lnTo>
                  <a:lnTo>
                    <a:pt x="188214" y="235839"/>
                  </a:lnTo>
                  <a:lnTo>
                    <a:pt x="189928" y="216646"/>
                  </a:lnTo>
                  <a:lnTo>
                    <a:pt x="190456" y="198120"/>
                  </a:lnTo>
                  <a:lnTo>
                    <a:pt x="190500" y="172212"/>
                  </a:lnTo>
                  <a:lnTo>
                    <a:pt x="234696" y="172212"/>
                  </a:lnTo>
                  <a:lnTo>
                    <a:pt x="234696" y="198120"/>
                  </a:lnTo>
                  <a:lnTo>
                    <a:pt x="233457" y="217289"/>
                  </a:lnTo>
                  <a:lnTo>
                    <a:pt x="231648" y="236029"/>
                  </a:lnTo>
                  <a:lnTo>
                    <a:pt x="228695" y="254484"/>
                  </a:lnTo>
                  <a:lnTo>
                    <a:pt x="224028" y="272796"/>
                  </a:lnTo>
                  <a:close/>
                </a:path>
                <a:path w="425450" h="424179">
                  <a:moveTo>
                    <a:pt x="419100" y="286512"/>
                  </a:moveTo>
                  <a:lnTo>
                    <a:pt x="10668" y="286512"/>
                  </a:lnTo>
                  <a:lnTo>
                    <a:pt x="6096" y="272796"/>
                  </a:lnTo>
                  <a:lnTo>
                    <a:pt x="313944" y="272796"/>
                  </a:lnTo>
                  <a:lnTo>
                    <a:pt x="313944" y="172212"/>
                  </a:lnTo>
                  <a:lnTo>
                    <a:pt x="373380" y="172212"/>
                  </a:lnTo>
                  <a:lnTo>
                    <a:pt x="368808" y="173736"/>
                  </a:lnTo>
                  <a:lnTo>
                    <a:pt x="356616" y="175260"/>
                  </a:lnTo>
                  <a:lnTo>
                    <a:pt x="356616" y="271272"/>
                  </a:lnTo>
                  <a:lnTo>
                    <a:pt x="416010" y="271272"/>
                  </a:lnTo>
                  <a:lnTo>
                    <a:pt x="423672" y="278892"/>
                  </a:lnTo>
                  <a:lnTo>
                    <a:pt x="423672" y="283464"/>
                  </a:lnTo>
                  <a:lnTo>
                    <a:pt x="419100" y="286512"/>
                  </a:lnTo>
                  <a:close/>
                </a:path>
                <a:path w="425450" h="424179">
                  <a:moveTo>
                    <a:pt x="416010" y="271272"/>
                  </a:moveTo>
                  <a:lnTo>
                    <a:pt x="356616" y="271272"/>
                  </a:lnTo>
                  <a:lnTo>
                    <a:pt x="379476" y="239268"/>
                  </a:lnTo>
                  <a:lnTo>
                    <a:pt x="384238" y="243101"/>
                  </a:lnTo>
                  <a:lnTo>
                    <a:pt x="395859" y="252793"/>
                  </a:lnTo>
                  <a:lnTo>
                    <a:pt x="410337" y="265628"/>
                  </a:lnTo>
                  <a:lnTo>
                    <a:pt x="416010" y="271272"/>
                  </a:lnTo>
                  <a:close/>
                </a:path>
                <a:path w="425450" h="424179">
                  <a:moveTo>
                    <a:pt x="6096" y="423672"/>
                  </a:moveTo>
                  <a:lnTo>
                    <a:pt x="4572" y="417576"/>
                  </a:lnTo>
                  <a:lnTo>
                    <a:pt x="60374" y="396776"/>
                  </a:lnTo>
                  <a:lnTo>
                    <a:pt x="104253" y="372977"/>
                  </a:lnTo>
                  <a:lnTo>
                    <a:pt x="137452" y="346472"/>
                  </a:lnTo>
                  <a:lnTo>
                    <a:pt x="161214" y="317552"/>
                  </a:lnTo>
                  <a:lnTo>
                    <a:pt x="176784" y="286512"/>
                  </a:lnTo>
                  <a:lnTo>
                    <a:pt x="219456" y="286512"/>
                  </a:lnTo>
                  <a:lnTo>
                    <a:pt x="201948" y="321698"/>
                  </a:lnTo>
                  <a:lnTo>
                    <a:pt x="173760" y="353665"/>
                  </a:lnTo>
                  <a:lnTo>
                    <a:pt x="132990" y="381755"/>
                  </a:lnTo>
                  <a:lnTo>
                    <a:pt x="77736" y="405310"/>
                  </a:lnTo>
                  <a:lnTo>
                    <a:pt x="6096" y="423672"/>
                  </a:lnTo>
                  <a:close/>
                </a:path>
                <a:path w="425450" h="424179">
                  <a:moveTo>
                    <a:pt x="395075" y="423974"/>
                  </a:moveTo>
                  <a:lnTo>
                    <a:pt x="376428" y="420624"/>
                  </a:lnTo>
                  <a:lnTo>
                    <a:pt x="356949" y="397097"/>
                  </a:lnTo>
                  <a:lnTo>
                    <a:pt x="326898" y="369570"/>
                  </a:lnTo>
                  <a:lnTo>
                    <a:pt x="287702" y="340899"/>
                  </a:lnTo>
                  <a:lnTo>
                    <a:pt x="240792" y="313944"/>
                  </a:lnTo>
                  <a:lnTo>
                    <a:pt x="243840" y="307848"/>
                  </a:lnTo>
                  <a:lnTo>
                    <a:pt x="320364" y="326891"/>
                  </a:lnTo>
                  <a:lnTo>
                    <a:pt x="371029" y="350466"/>
                  </a:lnTo>
                  <a:lnTo>
                    <a:pt x="399834" y="375268"/>
                  </a:lnTo>
                  <a:lnTo>
                    <a:pt x="410777" y="397990"/>
                  </a:lnTo>
                  <a:lnTo>
                    <a:pt x="407858" y="415327"/>
                  </a:lnTo>
                  <a:lnTo>
                    <a:pt x="395075" y="42397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7" name="object 107"/>
            <p:cNvPicPr/>
            <p:nvPr/>
          </p:nvPicPr>
          <p:blipFill>
            <a:blip r:embed="rId46" cstate="print"/>
            <a:stretch>
              <a:fillRect/>
            </a:stretch>
          </p:blipFill>
          <p:spPr>
            <a:xfrm>
              <a:off x="460248" y="5911596"/>
              <a:ext cx="3307080" cy="681227"/>
            </a:xfrm>
            <a:prstGeom prst="rect">
              <a:avLst/>
            </a:prstGeom>
          </p:spPr>
        </p:pic>
      </p:grpSp>
      <p:pic>
        <p:nvPicPr>
          <p:cNvPr id="108" name="object 108"/>
          <p:cNvPicPr/>
          <p:nvPr/>
        </p:nvPicPr>
        <p:blipFill>
          <a:blip r:embed="rId47" cstate="print"/>
          <a:stretch>
            <a:fillRect/>
          </a:stretch>
        </p:blipFill>
        <p:spPr>
          <a:xfrm>
            <a:off x="463295" y="6701027"/>
            <a:ext cx="3246119" cy="158496"/>
          </a:xfrm>
          <a:prstGeom prst="rect">
            <a:avLst/>
          </a:prstGeom>
        </p:spPr>
      </p:pic>
      <p:pic>
        <p:nvPicPr>
          <p:cNvPr id="109" name="object 109"/>
          <p:cNvPicPr/>
          <p:nvPr/>
        </p:nvPicPr>
        <p:blipFill>
          <a:blip r:embed="rId48" cstate="print"/>
          <a:stretch>
            <a:fillRect/>
          </a:stretch>
        </p:blipFill>
        <p:spPr>
          <a:xfrm>
            <a:off x="463295" y="6967727"/>
            <a:ext cx="2849880" cy="158496"/>
          </a:xfrm>
          <a:prstGeom prst="rect">
            <a:avLst/>
          </a:prstGeom>
        </p:spPr>
      </p:pic>
      <p:pic>
        <p:nvPicPr>
          <p:cNvPr id="110" name="object 110"/>
          <p:cNvPicPr/>
          <p:nvPr/>
        </p:nvPicPr>
        <p:blipFill>
          <a:blip r:embed="rId49" cstate="print"/>
          <a:stretch>
            <a:fillRect/>
          </a:stretch>
        </p:blipFill>
        <p:spPr>
          <a:xfrm>
            <a:off x="460248" y="7321295"/>
            <a:ext cx="3249168" cy="681228"/>
          </a:xfrm>
          <a:prstGeom prst="rect">
            <a:avLst/>
          </a:prstGeom>
        </p:spPr>
      </p:pic>
      <p:pic>
        <p:nvPicPr>
          <p:cNvPr id="111" name="object 111"/>
          <p:cNvPicPr/>
          <p:nvPr/>
        </p:nvPicPr>
        <p:blipFill>
          <a:blip r:embed="rId50" cstate="print"/>
          <a:stretch>
            <a:fillRect/>
          </a:stretch>
        </p:blipFill>
        <p:spPr>
          <a:xfrm>
            <a:off x="461771" y="8110727"/>
            <a:ext cx="3304032" cy="158496"/>
          </a:xfrm>
          <a:prstGeom prst="rect">
            <a:avLst/>
          </a:prstGeom>
        </p:spPr>
      </p:pic>
      <p:sp>
        <p:nvSpPr>
          <p:cNvPr id="112" name="object 112"/>
          <p:cNvSpPr/>
          <p:nvPr/>
        </p:nvSpPr>
        <p:spPr>
          <a:xfrm>
            <a:off x="462165" y="8378952"/>
            <a:ext cx="508634" cy="157480"/>
          </a:xfrm>
          <a:custGeom>
            <a:avLst/>
            <a:gdLst/>
            <a:ahLst/>
            <a:cxnLst/>
            <a:rect l="l" t="t" r="r" b="b"/>
            <a:pathLst>
              <a:path w="508634" h="157479">
                <a:moveTo>
                  <a:pt x="91033" y="35052"/>
                </a:moveTo>
                <a:lnTo>
                  <a:pt x="78841" y="27432"/>
                </a:lnTo>
                <a:lnTo>
                  <a:pt x="77317" y="30480"/>
                </a:lnTo>
                <a:lnTo>
                  <a:pt x="75793" y="35052"/>
                </a:lnTo>
                <a:lnTo>
                  <a:pt x="72745" y="38100"/>
                </a:lnTo>
                <a:lnTo>
                  <a:pt x="69697" y="36576"/>
                </a:lnTo>
                <a:lnTo>
                  <a:pt x="65125" y="35052"/>
                </a:lnTo>
                <a:lnTo>
                  <a:pt x="60553" y="35052"/>
                </a:lnTo>
                <a:lnTo>
                  <a:pt x="59029" y="36576"/>
                </a:lnTo>
                <a:lnTo>
                  <a:pt x="65125" y="39624"/>
                </a:lnTo>
                <a:lnTo>
                  <a:pt x="68173" y="42672"/>
                </a:lnTo>
                <a:lnTo>
                  <a:pt x="59029" y="51816"/>
                </a:lnTo>
                <a:lnTo>
                  <a:pt x="52933" y="54864"/>
                </a:lnTo>
                <a:lnTo>
                  <a:pt x="54457" y="57912"/>
                </a:lnTo>
                <a:lnTo>
                  <a:pt x="60553" y="54864"/>
                </a:lnTo>
                <a:lnTo>
                  <a:pt x="68173" y="51816"/>
                </a:lnTo>
                <a:lnTo>
                  <a:pt x="72745" y="47244"/>
                </a:lnTo>
                <a:lnTo>
                  <a:pt x="75793" y="50292"/>
                </a:lnTo>
                <a:lnTo>
                  <a:pt x="77317" y="53340"/>
                </a:lnTo>
                <a:lnTo>
                  <a:pt x="77317" y="54864"/>
                </a:lnTo>
                <a:lnTo>
                  <a:pt x="82080" y="55753"/>
                </a:lnTo>
                <a:lnTo>
                  <a:pt x="84556" y="52768"/>
                </a:lnTo>
                <a:lnTo>
                  <a:pt x="84175" y="47802"/>
                </a:lnTo>
                <a:lnTo>
                  <a:pt x="83769" y="47244"/>
                </a:lnTo>
                <a:lnTo>
                  <a:pt x="80365" y="42672"/>
                </a:lnTo>
                <a:lnTo>
                  <a:pt x="84937" y="38100"/>
                </a:lnTo>
                <a:lnTo>
                  <a:pt x="86461" y="36576"/>
                </a:lnTo>
                <a:lnTo>
                  <a:pt x="91033" y="36576"/>
                </a:lnTo>
                <a:lnTo>
                  <a:pt x="91033" y="35052"/>
                </a:lnTo>
                <a:close/>
              </a:path>
              <a:path w="508634" h="157479">
                <a:moveTo>
                  <a:pt x="138290" y="105156"/>
                </a:moveTo>
                <a:lnTo>
                  <a:pt x="132194" y="99060"/>
                </a:lnTo>
                <a:lnTo>
                  <a:pt x="123050" y="91440"/>
                </a:lnTo>
                <a:lnTo>
                  <a:pt x="113906" y="103632"/>
                </a:lnTo>
                <a:lnTo>
                  <a:pt x="78841" y="103632"/>
                </a:lnTo>
                <a:lnTo>
                  <a:pt x="78841" y="96012"/>
                </a:lnTo>
                <a:lnTo>
                  <a:pt x="81889" y="94488"/>
                </a:lnTo>
                <a:lnTo>
                  <a:pt x="83413" y="94488"/>
                </a:lnTo>
                <a:lnTo>
                  <a:pt x="83413" y="91440"/>
                </a:lnTo>
                <a:lnTo>
                  <a:pt x="90233" y="90043"/>
                </a:lnTo>
                <a:lnTo>
                  <a:pt x="96748" y="88201"/>
                </a:lnTo>
                <a:lnTo>
                  <a:pt x="102704" y="86093"/>
                </a:lnTo>
                <a:lnTo>
                  <a:pt x="107797" y="83820"/>
                </a:lnTo>
                <a:lnTo>
                  <a:pt x="110845" y="83820"/>
                </a:lnTo>
                <a:lnTo>
                  <a:pt x="113906" y="82296"/>
                </a:lnTo>
                <a:lnTo>
                  <a:pt x="100177" y="68580"/>
                </a:lnTo>
                <a:lnTo>
                  <a:pt x="92557" y="77724"/>
                </a:lnTo>
                <a:lnTo>
                  <a:pt x="30073" y="77724"/>
                </a:lnTo>
                <a:lnTo>
                  <a:pt x="31597" y="82296"/>
                </a:lnTo>
                <a:lnTo>
                  <a:pt x="89509" y="82296"/>
                </a:lnTo>
                <a:lnTo>
                  <a:pt x="84937" y="85344"/>
                </a:lnTo>
                <a:lnTo>
                  <a:pt x="81889" y="88392"/>
                </a:lnTo>
                <a:lnTo>
                  <a:pt x="77317" y="91440"/>
                </a:lnTo>
                <a:lnTo>
                  <a:pt x="65125" y="89916"/>
                </a:lnTo>
                <a:lnTo>
                  <a:pt x="65125" y="103632"/>
                </a:lnTo>
                <a:lnTo>
                  <a:pt x="2641" y="103632"/>
                </a:lnTo>
                <a:lnTo>
                  <a:pt x="4165" y="108204"/>
                </a:lnTo>
                <a:lnTo>
                  <a:pt x="65125" y="108204"/>
                </a:lnTo>
                <a:lnTo>
                  <a:pt x="65125" y="126492"/>
                </a:lnTo>
                <a:lnTo>
                  <a:pt x="63601" y="128016"/>
                </a:lnTo>
                <a:lnTo>
                  <a:pt x="59029" y="128016"/>
                </a:lnTo>
                <a:lnTo>
                  <a:pt x="40741" y="126492"/>
                </a:lnTo>
                <a:lnTo>
                  <a:pt x="40741" y="128016"/>
                </a:lnTo>
                <a:lnTo>
                  <a:pt x="48361" y="129540"/>
                </a:lnTo>
                <a:lnTo>
                  <a:pt x="52933" y="131064"/>
                </a:lnTo>
                <a:lnTo>
                  <a:pt x="54457" y="134112"/>
                </a:lnTo>
                <a:lnTo>
                  <a:pt x="57505" y="135636"/>
                </a:lnTo>
                <a:lnTo>
                  <a:pt x="59029" y="140208"/>
                </a:lnTo>
                <a:lnTo>
                  <a:pt x="59029" y="144780"/>
                </a:lnTo>
                <a:lnTo>
                  <a:pt x="69850" y="141909"/>
                </a:lnTo>
                <a:lnTo>
                  <a:pt x="75793" y="137731"/>
                </a:lnTo>
                <a:lnTo>
                  <a:pt x="78320" y="132143"/>
                </a:lnTo>
                <a:lnTo>
                  <a:pt x="78625" y="128016"/>
                </a:lnTo>
                <a:lnTo>
                  <a:pt x="78740" y="126492"/>
                </a:lnTo>
                <a:lnTo>
                  <a:pt x="78841" y="108204"/>
                </a:lnTo>
                <a:lnTo>
                  <a:pt x="136766" y="108204"/>
                </a:lnTo>
                <a:lnTo>
                  <a:pt x="138290" y="106680"/>
                </a:lnTo>
                <a:lnTo>
                  <a:pt x="138290" y="105156"/>
                </a:lnTo>
                <a:close/>
              </a:path>
              <a:path w="508634" h="157479">
                <a:moveTo>
                  <a:pt x="141338" y="64008"/>
                </a:moveTo>
                <a:lnTo>
                  <a:pt x="136766" y="59436"/>
                </a:lnTo>
                <a:lnTo>
                  <a:pt x="127622" y="50292"/>
                </a:lnTo>
                <a:lnTo>
                  <a:pt x="120002" y="59436"/>
                </a:lnTo>
                <a:lnTo>
                  <a:pt x="118478" y="59436"/>
                </a:lnTo>
                <a:lnTo>
                  <a:pt x="121526" y="15240"/>
                </a:lnTo>
                <a:lnTo>
                  <a:pt x="124574" y="13716"/>
                </a:lnTo>
                <a:lnTo>
                  <a:pt x="126098" y="12192"/>
                </a:lnTo>
                <a:lnTo>
                  <a:pt x="112369" y="1524"/>
                </a:lnTo>
                <a:lnTo>
                  <a:pt x="106273" y="9144"/>
                </a:lnTo>
                <a:lnTo>
                  <a:pt x="89509" y="9144"/>
                </a:lnTo>
                <a:lnTo>
                  <a:pt x="91033" y="13716"/>
                </a:lnTo>
                <a:lnTo>
                  <a:pt x="107797" y="13716"/>
                </a:lnTo>
                <a:lnTo>
                  <a:pt x="107797" y="25908"/>
                </a:lnTo>
                <a:lnTo>
                  <a:pt x="91033" y="25908"/>
                </a:lnTo>
                <a:lnTo>
                  <a:pt x="92557" y="30480"/>
                </a:lnTo>
                <a:lnTo>
                  <a:pt x="106273" y="30480"/>
                </a:lnTo>
                <a:lnTo>
                  <a:pt x="106273" y="42672"/>
                </a:lnTo>
                <a:lnTo>
                  <a:pt x="91033" y="42672"/>
                </a:lnTo>
                <a:lnTo>
                  <a:pt x="92557" y="47244"/>
                </a:lnTo>
                <a:lnTo>
                  <a:pt x="106273" y="47244"/>
                </a:lnTo>
                <a:lnTo>
                  <a:pt x="106273" y="59436"/>
                </a:lnTo>
                <a:lnTo>
                  <a:pt x="34645" y="59436"/>
                </a:lnTo>
                <a:lnTo>
                  <a:pt x="34645" y="47244"/>
                </a:lnTo>
                <a:lnTo>
                  <a:pt x="54457" y="47244"/>
                </a:lnTo>
                <a:lnTo>
                  <a:pt x="55981" y="45720"/>
                </a:lnTo>
                <a:lnTo>
                  <a:pt x="55981" y="44196"/>
                </a:lnTo>
                <a:lnTo>
                  <a:pt x="54457" y="42672"/>
                </a:lnTo>
                <a:lnTo>
                  <a:pt x="46837" y="35052"/>
                </a:lnTo>
                <a:lnTo>
                  <a:pt x="40741" y="42672"/>
                </a:lnTo>
                <a:lnTo>
                  <a:pt x="34645" y="42672"/>
                </a:lnTo>
                <a:lnTo>
                  <a:pt x="34645" y="30480"/>
                </a:lnTo>
                <a:lnTo>
                  <a:pt x="52933" y="30480"/>
                </a:lnTo>
                <a:lnTo>
                  <a:pt x="54457" y="28956"/>
                </a:lnTo>
                <a:lnTo>
                  <a:pt x="54457" y="27432"/>
                </a:lnTo>
                <a:lnTo>
                  <a:pt x="53441" y="25908"/>
                </a:lnTo>
                <a:lnTo>
                  <a:pt x="51409" y="22860"/>
                </a:lnTo>
                <a:lnTo>
                  <a:pt x="45313" y="18288"/>
                </a:lnTo>
                <a:lnTo>
                  <a:pt x="39217" y="25908"/>
                </a:lnTo>
                <a:lnTo>
                  <a:pt x="33121" y="25908"/>
                </a:lnTo>
                <a:lnTo>
                  <a:pt x="33121" y="13716"/>
                </a:lnTo>
                <a:lnTo>
                  <a:pt x="40741" y="13716"/>
                </a:lnTo>
                <a:lnTo>
                  <a:pt x="54457" y="9144"/>
                </a:lnTo>
                <a:lnTo>
                  <a:pt x="55981" y="10668"/>
                </a:lnTo>
                <a:lnTo>
                  <a:pt x="57505" y="10668"/>
                </a:lnTo>
                <a:lnTo>
                  <a:pt x="58521" y="9652"/>
                </a:lnTo>
                <a:lnTo>
                  <a:pt x="60553" y="10668"/>
                </a:lnTo>
                <a:lnTo>
                  <a:pt x="63601" y="13716"/>
                </a:lnTo>
                <a:lnTo>
                  <a:pt x="66649" y="15240"/>
                </a:lnTo>
                <a:lnTo>
                  <a:pt x="63601" y="19812"/>
                </a:lnTo>
                <a:lnTo>
                  <a:pt x="54457" y="25908"/>
                </a:lnTo>
                <a:lnTo>
                  <a:pt x="54457" y="27432"/>
                </a:lnTo>
                <a:lnTo>
                  <a:pt x="55981" y="28956"/>
                </a:lnTo>
                <a:lnTo>
                  <a:pt x="62077" y="25908"/>
                </a:lnTo>
                <a:lnTo>
                  <a:pt x="66649" y="22860"/>
                </a:lnTo>
                <a:lnTo>
                  <a:pt x="72745" y="19812"/>
                </a:lnTo>
                <a:lnTo>
                  <a:pt x="74269" y="21336"/>
                </a:lnTo>
                <a:lnTo>
                  <a:pt x="75793" y="24384"/>
                </a:lnTo>
                <a:lnTo>
                  <a:pt x="77317" y="25908"/>
                </a:lnTo>
                <a:lnTo>
                  <a:pt x="83413" y="28956"/>
                </a:lnTo>
                <a:lnTo>
                  <a:pt x="86461" y="19812"/>
                </a:lnTo>
                <a:lnTo>
                  <a:pt x="78841" y="15240"/>
                </a:lnTo>
                <a:lnTo>
                  <a:pt x="80365" y="12192"/>
                </a:lnTo>
                <a:lnTo>
                  <a:pt x="83413" y="10668"/>
                </a:lnTo>
                <a:lnTo>
                  <a:pt x="83413" y="9144"/>
                </a:lnTo>
                <a:lnTo>
                  <a:pt x="89509" y="9144"/>
                </a:lnTo>
                <a:lnTo>
                  <a:pt x="77317" y="1524"/>
                </a:lnTo>
                <a:lnTo>
                  <a:pt x="75793" y="4572"/>
                </a:lnTo>
                <a:lnTo>
                  <a:pt x="72745" y="7620"/>
                </a:lnTo>
                <a:lnTo>
                  <a:pt x="71221" y="10668"/>
                </a:lnTo>
                <a:lnTo>
                  <a:pt x="68173" y="9144"/>
                </a:lnTo>
                <a:lnTo>
                  <a:pt x="59029" y="9144"/>
                </a:lnTo>
                <a:lnTo>
                  <a:pt x="56743" y="7620"/>
                </a:lnTo>
                <a:lnTo>
                  <a:pt x="45313" y="0"/>
                </a:lnTo>
                <a:lnTo>
                  <a:pt x="43789" y="1524"/>
                </a:lnTo>
                <a:lnTo>
                  <a:pt x="37693" y="4572"/>
                </a:lnTo>
                <a:lnTo>
                  <a:pt x="33121" y="7620"/>
                </a:lnTo>
                <a:lnTo>
                  <a:pt x="19405" y="6096"/>
                </a:lnTo>
                <a:lnTo>
                  <a:pt x="22453" y="59436"/>
                </a:lnTo>
                <a:lnTo>
                  <a:pt x="19405" y="59436"/>
                </a:lnTo>
                <a:lnTo>
                  <a:pt x="19405" y="56388"/>
                </a:lnTo>
                <a:lnTo>
                  <a:pt x="16357" y="50292"/>
                </a:lnTo>
                <a:lnTo>
                  <a:pt x="14833" y="50292"/>
                </a:lnTo>
                <a:lnTo>
                  <a:pt x="14833" y="59436"/>
                </a:lnTo>
                <a:lnTo>
                  <a:pt x="10261" y="65532"/>
                </a:lnTo>
                <a:lnTo>
                  <a:pt x="5689" y="68580"/>
                </a:lnTo>
                <a:lnTo>
                  <a:pt x="0" y="73939"/>
                </a:lnTo>
                <a:lnTo>
                  <a:pt x="165" y="79438"/>
                </a:lnTo>
                <a:lnTo>
                  <a:pt x="4622" y="82943"/>
                </a:lnTo>
                <a:lnTo>
                  <a:pt x="11785" y="82296"/>
                </a:lnTo>
                <a:lnTo>
                  <a:pt x="17881" y="79248"/>
                </a:lnTo>
                <a:lnTo>
                  <a:pt x="19405" y="71628"/>
                </a:lnTo>
                <a:lnTo>
                  <a:pt x="19405" y="64008"/>
                </a:lnTo>
                <a:lnTo>
                  <a:pt x="120002" y="64008"/>
                </a:lnTo>
                <a:lnTo>
                  <a:pt x="118478" y="68580"/>
                </a:lnTo>
                <a:lnTo>
                  <a:pt x="115430" y="74676"/>
                </a:lnTo>
                <a:lnTo>
                  <a:pt x="115430" y="77724"/>
                </a:lnTo>
                <a:lnTo>
                  <a:pt x="116954" y="79248"/>
                </a:lnTo>
                <a:lnTo>
                  <a:pt x="123050" y="76200"/>
                </a:lnTo>
                <a:lnTo>
                  <a:pt x="130670" y="70104"/>
                </a:lnTo>
                <a:lnTo>
                  <a:pt x="135242" y="67056"/>
                </a:lnTo>
                <a:lnTo>
                  <a:pt x="138290" y="65532"/>
                </a:lnTo>
                <a:lnTo>
                  <a:pt x="141338" y="65532"/>
                </a:lnTo>
                <a:lnTo>
                  <a:pt x="141338" y="64008"/>
                </a:lnTo>
                <a:close/>
              </a:path>
              <a:path w="508634" h="157479">
                <a:moveTo>
                  <a:pt x="254101" y="118872"/>
                </a:moveTo>
                <a:lnTo>
                  <a:pt x="238861" y="109728"/>
                </a:lnTo>
                <a:lnTo>
                  <a:pt x="230098" y="118541"/>
                </a:lnTo>
                <a:lnTo>
                  <a:pt x="220192" y="126492"/>
                </a:lnTo>
                <a:lnTo>
                  <a:pt x="209715" y="133311"/>
                </a:lnTo>
                <a:lnTo>
                  <a:pt x="199237" y="138684"/>
                </a:lnTo>
                <a:lnTo>
                  <a:pt x="200761" y="141732"/>
                </a:lnTo>
                <a:lnTo>
                  <a:pt x="212217" y="138620"/>
                </a:lnTo>
                <a:lnTo>
                  <a:pt x="224955" y="133921"/>
                </a:lnTo>
                <a:lnTo>
                  <a:pt x="237413" y="127812"/>
                </a:lnTo>
                <a:lnTo>
                  <a:pt x="248005" y="120396"/>
                </a:lnTo>
                <a:lnTo>
                  <a:pt x="252577" y="120396"/>
                </a:lnTo>
                <a:lnTo>
                  <a:pt x="254101" y="118872"/>
                </a:lnTo>
                <a:close/>
              </a:path>
              <a:path w="508634" h="157479">
                <a:moveTo>
                  <a:pt x="293725" y="130873"/>
                </a:moveTo>
                <a:lnTo>
                  <a:pt x="283921" y="119430"/>
                </a:lnTo>
                <a:lnTo>
                  <a:pt x="258673" y="111252"/>
                </a:lnTo>
                <a:lnTo>
                  <a:pt x="258673" y="112776"/>
                </a:lnTo>
                <a:lnTo>
                  <a:pt x="265709" y="118135"/>
                </a:lnTo>
                <a:lnTo>
                  <a:pt x="272580" y="124777"/>
                </a:lnTo>
                <a:lnTo>
                  <a:pt x="278612" y="132283"/>
                </a:lnTo>
                <a:lnTo>
                  <a:pt x="283057" y="140208"/>
                </a:lnTo>
                <a:lnTo>
                  <a:pt x="292112" y="139763"/>
                </a:lnTo>
                <a:lnTo>
                  <a:pt x="293725" y="130873"/>
                </a:lnTo>
                <a:close/>
              </a:path>
              <a:path w="508634" h="157479">
                <a:moveTo>
                  <a:pt x="295249" y="13716"/>
                </a:moveTo>
                <a:lnTo>
                  <a:pt x="293217" y="12192"/>
                </a:lnTo>
                <a:lnTo>
                  <a:pt x="289153" y="9144"/>
                </a:lnTo>
                <a:lnTo>
                  <a:pt x="280009" y="1524"/>
                </a:lnTo>
                <a:lnTo>
                  <a:pt x="272389" y="12192"/>
                </a:lnTo>
                <a:lnTo>
                  <a:pt x="214477" y="12192"/>
                </a:lnTo>
                <a:lnTo>
                  <a:pt x="209905" y="9144"/>
                </a:lnTo>
                <a:lnTo>
                  <a:pt x="203809" y="4572"/>
                </a:lnTo>
                <a:lnTo>
                  <a:pt x="194665" y="15240"/>
                </a:lnTo>
                <a:lnTo>
                  <a:pt x="153517" y="15240"/>
                </a:lnTo>
                <a:lnTo>
                  <a:pt x="155041" y="19812"/>
                </a:lnTo>
                <a:lnTo>
                  <a:pt x="174853" y="19812"/>
                </a:lnTo>
                <a:lnTo>
                  <a:pt x="171716" y="39624"/>
                </a:lnTo>
                <a:lnTo>
                  <a:pt x="166852" y="59626"/>
                </a:lnTo>
                <a:lnTo>
                  <a:pt x="160286" y="78752"/>
                </a:lnTo>
                <a:lnTo>
                  <a:pt x="151993" y="96012"/>
                </a:lnTo>
                <a:lnTo>
                  <a:pt x="153517" y="97536"/>
                </a:lnTo>
                <a:lnTo>
                  <a:pt x="159613" y="91440"/>
                </a:lnTo>
                <a:lnTo>
                  <a:pt x="164185" y="85344"/>
                </a:lnTo>
                <a:lnTo>
                  <a:pt x="167233" y="79248"/>
                </a:lnTo>
                <a:lnTo>
                  <a:pt x="167233" y="135636"/>
                </a:lnTo>
                <a:lnTo>
                  <a:pt x="176377" y="135636"/>
                </a:lnTo>
                <a:lnTo>
                  <a:pt x="180949" y="131064"/>
                </a:lnTo>
                <a:lnTo>
                  <a:pt x="180949" y="115824"/>
                </a:lnTo>
                <a:lnTo>
                  <a:pt x="196189" y="115824"/>
                </a:lnTo>
                <a:lnTo>
                  <a:pt x="196189" y="124968"/>
                </a:lnTo>
                <a:lnTo>
                  <a:pt x="202285" y="124968"/>
                </a:lnTo>
                <a:lnTo>
                  <a:pt x="209905" y="121920"/>
                </a:lnTo>
                <a:lnTo>
                  <a:pt x="209905" y="115824"/>
                </a:lnTo>
                <a:lnTo>
                  <a:pt x="209905" y="111252"/>
                </a:lnTo>
                <a:lnTo>
                  <a:pt x="209905" y="64008"/>
                </a:lnTo>
                <a:lnTo>
                  <a:pt x="212953" y="64008"/>
                </a:lnTo>
                <a:lnTo>
                  <a:pt x="214477" y="62484"/>
                </a:lnTo>
                <a:lnTo>
                  <a:pt x="216001" y="60960"/>
                </a:lnTo>
                <a:lnTo>
                  <a:pt x="212090" y="57912"/>
                </a:lnTo>
                <a:lnTo>
                  <a:pt x="202285" y="50292"/>
                </a:lnTo>
                <a:lnTo>
                  <a:pt x="196189" y="56388"/>
                </a:lnTo>
                <a:lnTo>
                  <a:pt x="196189" y="62484"/>
                </a:lnTo>
                <a:lnTo>
                  <a:pt x="196189" y="111252"/>
                </a:lnTo>
                <a:lnTo>
                  <a:pt x="180949" y="111252"/>
                </a:lnTo>
                <a:lnTo>
                  <a:pt x="180949" y="79248"/>
                </a:lnTo>
                <a:lnTo>
                  <a:pt x="180949" y="62484"/>
                </a:lnTo>
                <a:lnTo>
                  <a:pt x="196189" y="62484"/>
                </a:lnTo>
                <a:lnTo>
                  <a:pt x="196189" y="56388"/>
                </a:lnTo>
                <a:lnTo>
                  <a:pt x="194665" y="57912"/>
                </a:lnTo>
                <a:lnTo>
                  <a:pt x="182473" y="57912"/>
                </a:lnTo>
                <a:lnTo>
                  <a:pt x="179425" y="56388"/>
                </a:lnTo>
                <a:lnTo>
                  <a:pt x="182600" y="47244"/>
                </a:lnTo>
                <a:lnTo>
                  <a:pt x="185331" y="38100"/>
                </a:lnTo>
                <a:lnTo>
                  <a:pt x="187794" y="28956"/>
                </a:lnTo>
                <a:lnTo>
                  <a:pt x="190093" y="19812"/>
                </a:lnTo>
                <a:lnTo>
                  <a:pt x="214477" y="19812"/>
                </a:lnTo>
                <a:lnTo>
                  <a:pt x="216001" y="16764"/>
                </a:lnTo>
                <a:lnTo>
                  <a:pt x="244957" y="16764"/>
                </a:lnTo>
                <a:lnTo>
                  <a:pt x="244957" y="21336"/>
                </a:lnTo>
                <a:lnTo>
                  <a:pt x="243433" y="28956"/>
                </a:lnTo>
                <a:lnTo>
                  <a:pt x="243433" y="35052"/>
                </a:lnTo>
                <a:lnTo>
                  <a:pt x="237337" y="35052"/>
                </a:lnTo>
                <a:lnTo>
                  <a:pt x="222097" y="28956"/>
                </a:lnTo>
                <a:lnTo>
                  <a:pt x="222097" y="115824"/>
                </a:lnTo>
                <a:lnTo>
                  <a:pt x="231241" y="115824"/>
                </a:lnTo>
                <a:lnTo>
                  <a:pt x="235813" y="112776"/>
                </a:lnTo>
                <a:lnTo>
                  <a:pt x="235813" y="108204"/>
                </a:lnTo>
                <a:lnTo>
                  <a:pt x="270865" y="108204"/>
                </a:lnTo>
                <a:lnTo>
                  <a:pt x="270865" y="112776"/>
                </a:lnTo>
                <a:lnTo>
                  <a:pt x="280009" y="112776"/>
                </a:lnTo>
                <a:lnTo>
                  <a:pt x="284581" y="109728"/>
                </a:lnTo>
                <a:lnTo>
                  <a:pt x="284581" y="108204"/>
                </a:lnTo>
                <a:lnTo>
                  <a:pt x="284581" y="103632"/>
                </a:lnTo>
                <a:lnTo>
                  <a:pt x="284581" y="39624"/>
                </a:lnTo>
                <a:lnTo>
                  <a:pt x="287629" y="39624"/>
                </a:lnTo>
                <a:lnTo>
                  <a:pt x="289153" y="38100"/>
                </a:lnTo>
                <a:lnTo>
                  <a:pt x="290677" y="38100"/>
                </a:lnTo>
                <a:lnTo>
                  <a:pt x="287248" y="35052"/>
                </a:lnTo>
                <a:lnTo>
                  <a:pt x="276961" y="25908"/>
                </a:lnTo>
                <a:lnTo>
                  <a:pt x="270865" y="35052"/>
                </a:lnTo>
                <a:lnTo>
                  <a:pt x="270865" y="39624"/>
                </a:lnTo>
                <a:lnTo>
                  <a:pt x="270865" y="57912"/>
                </a:lnTo>
                <a:lnTo>
                  <a:pt x="270865" y="62484"/>
                </a:lnTo>
                <a:lnTo>
                  <a:pt x="270865" y="80772"/>
                </a:lnTo>
                <a:lnTo>
                  <a:pt x="270865" y="85344"/>
                </a:lnTo>
                <a:lnTo>
                  <a:pt x="270865" y="103632"/>
                </a:lnTo>
                <a:lnTo>
                  <a:pt x="235813" y="103632"/>
                </a:lnTo>
                <a:lnTo>
                  <a:pt x="235813" y="85344"/>
                </a:lnTo>
                <a:lnTo>
                  <a:pt x="270865" y="85344"/>
                </a:lnTo>
                <a:lnTo>
                  <a:pt x="270865" y="80772"/>
                </a:lnTo>
                <a:lnTo>
                  <a:pt x="235813" y="80772"/>
                </a:lnTo>
                <a:lnTo>
                  <a:pt x="235813" y="62484"/>
                </a:lnTo>
                <a:lnTo>
                  <a:pt x="270865" y="62484"/>
                </a:lnTo>
                <a:lnTo>
                  <a:pt x="270865" y="57912"/>
                </a:lnTo>
                <a:lnTo>
                  <a:pt x="235813" y="57912"/>
                </a:lnTo>
                <a:lnTo>
                  <a:pt x="235813" y="39624"/>
                </a:lnTo>
                <a:lnTo>
                  <a:pt x="270865" y="39624"/>
                </a:lnTo>
                <a:lnTo>
                  <a:pt x="270865" y="35052"/>
                </a:lnTo>
                <a:lnTo>
                  <a:pt x="248005" y="35052"/>
                </a:lnTo>
                <a:lnTo>
                  <a:pt x="257149" y="22860"/>
                </a:lnTo>
                <a:lnTo>
                  <a:pt x="260197" y="16764"/>
                </a:lnTo>
                <a:lnTo>
                  <a:pt x="293725" y="16764"/>
                </a:lnTo>
                <a:lnTo>
                  <a:pt x="295249" y="15240"/>
                </a:lnTo>
                <a:lnTo>
                  <a:pt x="295249" y="13716"/>
                </a:lnTo>
                <a:close/>
              </a:path>
              <a:path w="508634" h="157479">
                <a:moveTo>
                  <a:pt x="446138" y="57912"/>
                </a:moveTo>
                <a:lnTo>
                  <a:pt x="440042" y="51816"/>
                </a:lnTo>
                <a:lnTo>
                  <a:pt x="429374" y="44196"/>
                </a:lnTo>
                <a:lnTo>
                  <a:pt x="418706" y="56388"/>
                </a:lnTo>
                <a:lnTo>
                  <a:pt x="383654" y="56388"/>
                </a:lnTo>
                <a:lnTo>
                  <a:pt x="383654" y="10668"/>
                </a:lnTo>
                <a:lnTo>
                  <a:pt x="388226" y="9144"/>
                </a:lnTo>
                <a:lnTo>
                  <a:pt x="388226" y="7620"/>
                </a:lnTo>
                <a:lnTo>
                  <a:pt x="389750" y="4572"/>
                </a:lnTo>
                <a:lnTo>
                  <a:pt x="368414" y="3048"/>
                </a:lnTo>
                <a:lnTo>
                  <a:pt x="368414" y="56388"/>
                </a:lnTo>
                <a:lnTo>
                  <a:pt x="305930" y="56388"/>
                </a:lnTo>
                <a:lnTo>
                  <a:pt x="307454" y="60960"/>
                </a:lnTo>
                <a:lnTo>
                  <a:pt x="368414" y="60960"/>
                </a:lnTo>
                <a:lnTo>
                  <a:pt x="368414" y="129540"/>
                </a:lnTo>
                <a:lnTo>
                  <a:pt x="315074" y="129540"/>
                </a:lnTo>
                <a:lnTo>
                  <a:pt x="316598" y="134112"/>
                </a:lnTo>
                <a:lnTo>
                  <a:pt x="436994" y="134112"/>
                </a:lnTo>
                <a:lnTo>
                  <a:pt x="438518" y="132588"/>
                </a:lnTo>
                <a:lnTo>
                  <a:pt x="438518" y="131064"/>
                </a:lnTo>
                <a:lnTo>
                  <a:pt x="432422" y="124968"/>
                </a:lnTo>
                <a:lnTo>
                  <a:pt x="420230" y="117348"/>
                </a:lnTo>
                <a:lnTo>
                  <a:pt x="411086" y="129540"/>
                </a:lnTo>
                <a:lnTo>
                  <a:pt x="383654" y="129540"/>
                </a:lnTo>
                <a:lnTo>
                  <a:pt x="383654" y="60960"/>
                </a:lnTo>
                <a:lnTo>
                  <a:pt x="444614" y="60960"/>
                </a:lnTo>
                <a:lnTo>
                  <a:pt x="446138" y="59436"/>
                </a:lnTo>
                <a:lnTo>
                  <a:pt x="446138" y="57912"/>
                </a:lnTo>
                <a:close/>
              </a:path>
              <a:path w="508634" h="157479">
                <a:moveTo>
                  <a:pt x="508622" y="9144"/>
                </a:moveTo>
                <a:lnTo>
                  <a:pt x="499478" y="9144"/>
                </a:lnTo>
                <a:lnTo>
                  <a:pt x="453758" y="156972"/>
                </a:lnTo>
                <a:lnTo>
                  <a:pt x="464426" y="156972"/>
                </a:lnTo>
                <a:lnTo>
                  <a:pt x="508622" y="914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13" name="object 113"/>
          <p:cNvGrpSpPr/>
          <p:nvPr/>
        </p:nvGrpSpPr>
        <p:grpSpPr>
          <a:xfrm>
            <a:off x="11343131" y="1682496"/>
            <a:ext cx="3251200" cy="681355"/>
            <a:chOff x="11343131" y="1682496"/>
            <a:chExt cx="3251200" cy="681355"/>
          </a:xfrm>
        </p:grpSpPr>
        <p:sp>
          <p:nvSpPr>
            <p:cNvPr id="114" name="object 114"/>
            <p:cNvSpPr/>
            <p:nvPr/>
          </p:nvSpPr>
          <p:spPr>
            <a:xfrm>
              <a:off x="11990855" y="1684020"/>
              <a:ext cx="415925" cy="408940"/>
            </a:xfrm>
            <a:custGeom>
              <a:avLst/>
              <a:gdLst/>
              <a:ahLst/>
              <a:cxnLst/>
              <a:rect l="l" t="t" r="r" b="b"/>
              <a:pathLst>
                <a:path w="415925" h="408939">
                  <a:moveTo>
                    <a:pt x="228576" y="86868"/>
                  </a:moveTo>
                  <a:lnTo>
                    <a:pt x="184380" y="86868"/>
                  </a:lnTo>
                  <a:lnTo>
                    <a:pt x="184380" y="0"/>
                  </a:lnTo>
                  <a:lnTo>
                    <a:pt x="245340" y="6096"/>
                  </a:lnTo>
                  <a:lnTo>
                    <a:pt x="245340" y="12192"/>
                  </a:lnTo>
                  <a:lnTo>
                    <a:pt x="240768" y="16764"/>
                  </a:lnTo>
                  <a:lnTo>
                    <a:pt x="228576" y="19812"/>
                  </a:lnTo>
                  <a:lnTo>
                    <a:pt x="228576" y="86868"/>
                  </a:lnTo>
                  <a:close/>
                </a:path>
                <a:path w="415925" h="408939">
                  <a:moveTo>
                    <a:pt x="408408" y="100584"/>
                  </a:moveTo>
                  <a:lnTo>
                    <a:pt x="6072" y="100584"/>
                  </a:lnTo>
                  <a:lnTo>
                    <a:pt x="3024" y="86868"/>
                  </a:lnTo>
                  <a:lnTo>
                    <a:pt x="339828" y="86868"/>
                  </a:lnTo>
                  <a:lnTo>
                    <a:pt x="365736" y="51816"/>
                  </a:lnTo>
                  <a:lnTo>
                    <a:pt x="370784" y="55887"/>
                  </a:lnTo>
                  <a:lnTo>
                    <a:pt x="383262" y="66103"/>
                  </a:lnTo>
                  <a:lnTo>
                    <a:pt x="399168" y="79462"/>
                  </a:lnTo>
                  <a:lnTo>
                    <a:pt x="414504" y="92964"/>
                  </a:lnTo>
                  <a:lnTo>
                    <a:pt x="412980" y="97536"/>
                  </a:lnTo>
                  <a:lnTo>
                    <a:pt x="408408" y="100584"/>
                  </a:lnTo>
                  <a:close/>
                </a:path>
                <a:path w="415925" h="408939">
                  <a:moveTo>
                    <a:pt x="228576" y="185928"/>
                  </a:moveTo>
                  <a:lnTo>
                    <a:pt x="184380" y="185928"/>
                  </a:lnTo>
                  <a:lnTo>
                    <a:pt x="184380" y="100584"/>
                  </a:lnTo>
                  <a:lnTo>
                    <a:pt x="228576" y="100584"/>
                  </a:lnTo>
                  <a:lnTo>
                    <a:pt x="228576" y="185928"/>
                  </a:lnTo>
                  <a:close/>
                </a:path>
                <a:path w="415925" h="408939">
                  <a:moveTo>
                    <a:pt x="377928" y="199644"/>
                  </a:moveTo>
                  <a:lnTo>
                    <a:pt x="38076" y="199644"/>
                  </a:lnTo>
                  <a:lnTo>
                    <a:pt x="35028" y="185928"/>
                  </a:lnTo>
                  <a:lnTo>
                    <a:pt x="306300" y="185928"/>
                  </a:lnTo>
                  <a:lnTo>
                    <a:pt x="333732" y="152400"/>
                  </a:lnTo>
                  <a:lnTo>
                    <a:pt x="338780" y="156233"/>
                  </a:lnTo>
                  <a:lnTo>
                    <a:pt x="351258" y="165925"/>
                  </a:lnTo>
                  <a:lnTo>
                    <a:pt x="367164" y="178760"/>
                  </a:lnTo>
                  <a:lnTo>
                    <a:pt x="382500" y="192024"/>
                  </a:lnTo>
                  <a:lnTo>
                    <a:pt x="382500" y="196596"/>
                  </a:lnTo>
                  <a:lnTo>
                    <a:pt x="377928" y="199644"/>
                  </a:lnTo>
                  <a:close/>
                </a:path>
                <a:path w="415925" h="408939">
                  <a:moveTo>
                    <a:pt x="250351" y="320930"/>
                  </a:moveTo>
                  <a:lnTo>
                    <a:pt x="228576" y="313944"/>
                  </a:lnTo>
                  <a:lnTo>
                    <a:pt x="223408" y="289345"/>
                  </a:lnTo>
                  <a:lnTo>
                    <a:pt x="213526" y="264604"/>
                  </a:lnTo>
                  <a:lnTo>
                    <a:pt x="200501" y="241292"/>
                  </a:lnTo>
                  <a:lnTo>
                    <a:pt x="185904" y="220980"/>
                  </a:lnTo>
                  <a:lnTo>
                    <a:pt x="188952" y="217932"/>
                  </a:lnTo>
                  <a:lnTo>
                    <a:pt x="241792" y="247521"/>
                  </a:lnTo>
                  <a:lnTo>
                    <a:pt x="264566" y="279818"/>
                  </a:lnTo>
                  <a:lnTo>
                    <a:pt x="264883" y="306921"/>
                  </a:lnTo>
                  <a:lnTo>
                    <a:pt x="250351" y="320930"/>
                  </a:lnTo>
                  <a:close/>
                </a:path>
                <a:path w="415925" h="408939">
                  <a:moveTo>
                    <a:pt x="227052" y="408432"/>
                  </a:moveTo>
                  <a:lnTo>
                    <a:pt x="164568" y="408432"/>
                  </a:lnTo>
                  <a:lnTo>
                    <a:pt x="135588" y="406741"/>
                  </a:lnTo>
                  <a:lnTo>
                    <a:pt x="117895" y="400621"/>
                  </a:lnTo>
                  <a:lnTo>
                    <a:pt x="109061" y="388500"/>
                  </a:lnTo>
                  <a:lnTo>
                    <a:pt x="106763" y="369689"/>
                  </a:lnTo>
                  <a:lnTo>
                    <a:pt x="106656" y="233172"/>
                  </a:lnTo>
                  <a:lnTo>
                    <a:pt x="163044" y="239268"/>
                  </a:lnTo>
                  <a:lnTo>
                    <a:pt x="163044" y="243840"/>
                  </a:lnTo>
                  <a:lnTo>
                    <a:pt x="158472" y="248412"/>
                  </a:lnTo>
                  <a:lnTo>
                    <a:pt x="149328" y="249936"/>
                  </a:lnTo>
                  <a:lnTo>
                    <a:pt x="149328" y="367284"/>
                  </a:lnTo>
                  <a:lnTo>
                    <a:pt x="150852" y="370332"/>
                  </a:lnTo>
                  <a:lnTo>
                    <a:pt x="333912" y="370332"/>
                  </a:lnTo>
                  <a:lnTo>
                    <a:pt x="335827" y="371665"/>
                  </a:lnTo>
                  <a:lnTo>
                    <a:pt x="338899" y="376451"/>
                  </a:lnTo>
                  <a:lnTo>
                    <a:pt x="339828" y="382524"/>
                  </a:lnTo>
                  <a:lnTo>
                    <a:pt x="335065" y="394287"/>
                  </a:lnTo>
                  <a:lnTo>
                    <a:pt x="317730" y="402336"/>
                  </a:lnTo>
                  <a:lnTo>
                    <a:pt x="283249" y="406955"/>
                  </a:lnTo>
                  <a:lnTo>
                    <a:pt x="227052" y="408432"/>
                  </a:lnTo>
                  <a:close/>
                </a:path>
                <a:path w="415925" h="408939">
                  <a:moveTo>
                    <a:pt x="395602" y="364934"/>
                  </a:moveTo>
                  <a:lnTo>
                    <a:pt x="374880" y="358140"/>
                  </a:lnTo>
                  <a:lnTo>
                    <a:pt x="367807" y="329898"/>
                  </a:lnTo>
                  <a:lnTo>
                    <a:pt x="354877" y="301371"/>
                  </a:lnTo>
                  <a:lnTo>
                    <a:pt x="338232" y="274558"/>
                  </a:lnTo>
                  <a:lnTo>
                    <a:pt x="320016" y="251460"/>
                  </a:lnTo>
                  <a:lnTo>
                    <a:pt x="324588" y="248412"/>
                  </a:lnTo>
                  <a:lnTo>
                    <a:pt x="376891" y="275272"/>
                  </a:lnTo>
                  <a:lnTo>
                    <a:pt x="405698" y="305308"/>
                  </a:lnTo>
                  <a:lnTo>
                    <a:pt x="415456" y="333565"/>
                  </a:lnTo>
                  <a:lnTo>
                    <a:pt x="410609" y="355092"/>
                  </a:lnTo>
                  <a:lnTo>
                    <a:pt x="395602" y="364934"/>
                  </a:lnTo>
                  <a:close/>
                </a:path>
                <a:path w="415925" h="408939">
                  <a:moveTo>
                    <a:pt x="333912" y="370332"/>
                  </a:moveTo>
                  <a:lnTo>
                    <a:pt x="230100" y="370332"/>
                  </a:lnTo>
                  <a:lnTo>
                    <a:pt x="262294" y="370141"/>
                  </a:lnTo>
                  <a:lnTo>
                    <a:pt x="274034" y="369689"/>
                  </a:lnTo>
                  <a:lnTo>
                    <a:pt x="281916" y="368808"/>
                  </a:lnTo>
                  <a:lnTo>
                    <a:pt x="289536" y="368808"/>
                  </a:lnTo>
                  <a:lnTo>
                    <a:pt x="295632" y="362712"/>
                  </a:lnTo>
                  <a:lnTo>
                    <a:pt x="299370" y="353639"/>
                  </a:lnTo>
                  <a:lnTo>
                    <a:pt x="303823" y="340423"/>
                  </a:lnTo>
                  <a:lnTo>
                    <a:pt x="309133" y="323492"/>
                  </a:lnTo>
                  <a:lnTo>
                    <a:pt x="315444" y="303276"/>
                  </a:lnTo>
                  <a:lnTo>
                    <a:pt x="320016" y="303276"/>
                  </a:lnTo>
                  <a:lnTo>
                    <a:pt x="321540" y="364236"/>
                  </a:lnTo>
                  <a:lnTo>
                    <a:pt x="330184" y="367736"/>
                  </a:lnTo>
                  <a:lnTo>
                    <a:pt x="333912" y="370332"/>
                  </a:lnTo>
                  <a:close/>
                </a:path>
                <a:path w="415925" h="408939">
                  <a:moveTo>
                    <a:pt x="18454" y="379666"/>
                  </a:moveTo>
                  <a:lnTo>
                    <a:pt x="8334" y="376594"/>
                  </a:lnTo>
                  <a:lnTo>
                    <a:pt x="1500" y="368808"/>
                  </a:lnTo>
                  <a:lnTo>
                    <a:pt x="0" y="359759"/>
                  </a:lnTo>
                  <a:lnTo>
                    <a:pt x="2071" y="351282"/>
                  </a:lnTo>
                  <a:lnTo>
                    <a:pt x="7286" y="343947"/>
                  </a:lnTo>
                  <a:lnTo>
                    <a:pt x="15216" y="338328"/>
                  </a:lnTo>
                  <a:lnTo>
                    <a:pt x="30241" y="324802"/>
                  </a:lnTo>
                  <a:lnTo>
                    <a:pt x="43981" y="305562"/>
                  </a:lnTo>
                  <a:lnTo>
                    <a:pt x="54006" y="281749"/>
                  </a:lnTo>
                  <a:lnTo>
                    <a:pt x="57888" y="254508"/>
                  </a:lnTo>
                  <a:lnTo>
                    <a:pt x="63984" y="254508"/>
                  </a:lnTo>
                  <a:lnTo>
                    <a:pt x="71985" y="296441"/>
                  </a:lnTo>
                  <a:lnTo>
                    <a:pt x="68556" y="330517"/>
                  </a:lnTo>
                  <a:lnTo>
                    <a:pt x="57126" y="356306"/>
                  </a:lnTo>
                  <a:lnTo>
                    <a:pt x="41124" y="373380"/>
                  </a:lnTo>
                  <a:lnTo>
                    <a:pt x="30003" y="378452"/>
                  </a:lnTo>
                  <a:lnTo>
                    <a:pt x="18454" y="379666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5" name="object 115"/>
            <p:cNvPicPr/>
            <p:nvPr/>
          </p:nvPicPr>
          <p:blipFill>
            <a:blip r:embed="rId51" cstate="print"/>
            <a:stretch>
              <a:fillRect/>
            </a:stretch>
          </p:blipFill>
          <p:spPr>
            <a:xfrm>
              <a:off x="11343131" y="1682496"/>
              <a:ext cx="3250692" cy="681227"/>
            </a:xfrm>
            <a:prstGeom prst="rect">
              <a:avLst/>
            </a:prstGeom>
          </p:spPr>
        </p:pic>
      </p:grpSp>
      <p:pic>
        <p:nvPicPr>
          <p:cNvPr id="116" name="object 116"/>
          <p:cNvPicPr/>
          <p:nvPr/>
        </p:nvPicPr>
        <p:blipFill>
          <a:blip r:embed="rId52" cstate="print"/>
          <a:stretch>
            <a:fillRect/>
          </a:stretch>
        </p:blipFill>
        <p:spPr>
          <a:xfrm>
            <a:off x="11345037" y="2471927"/>
            <a:ext cx="3259454" cy="158495"/>
          </a:xfrm>
          <a:prstGeom prst="rect">
            <a:avLst/>
          </a:prstGeom>
        </p:spPr>
      </p:pic>
      <p:pic>
        <p:nvPicPr>
          <p:cNvPr id="117" name="object 117"/>
          <p:cNvPicPr/>
          <p:nvPr/>
        </p:nvPicPr>
        <p:blipFill>
          <a:blip r:embed="rId53" cstate="print"/>
          <a:stretch>
            <a:fillRect/>
          </a:stretch>
        </p:blipFill>
        <p:spPr>
          <a:xfrm>
            <a:off x="11358371" y="2738627"/>
            <a:ext cx="3235452" cy="158495"/>
          </a:xfrm>
          <a:prstGeom prst="rect">
            <a:avLst/>
          </a:prstGeom>
        </p:spPr>
      </p:pic>
      <p:sp>
        <p:nvSpPr>
          <p:cNvPr id="118" name="object 118"/>
          <p:cNvSpPr/>
          <p:nvPr/>
        </p:nvSpPr>
        <p:spPr>
          <a:xfrm>
            <a:off x="11344643" y="3006852"/>
            <a:ext cx="509270" cy="157480"/>
          </a:xfrm>
          <a:custGeom>
            <a:avLst/>
            <a:gdLst/>
            <a:ahLst/>
            <a:cxnLst/>
            <a:rect l="l" t="t" r="r" b="b"/>
            <a:pathLst>
              <a:path w="509270" h="157480">
                <a:moveTo>
                  <a:pt x="140208" y="134112"/>
                </a:moveTo>
                <a:lnTo>
                  <a:pt x="134112" y="129540"/>
                </a:lnTo>
                <a:lnTo>
                  <a:pt x="124968" y="121920"/>
                </a:lnTo>
                <a:lnTo>
                  <a:pt x="115824" y="132588"/>
                </a:lnTo>
                <a:lnTo>
                  <a:pt x="89916" y="132588"/>
                </a:lnTo>
                <a:lnTo>
                  <a:pt x="89916" y="111252"/>
                </a:lnTo>
                <a:lnTo>
                  <a:pt x="123444" y="111252"/>
                </a:lnTo>
                <a:lnTo>
                  <a:pt x="124968" y="109728"/>
                </a:lnTo>
                <a:lnTo>
                  <a:pt x="124968" y="108204"/>
                </a:lnTo>
                <a:lnTo>
                  <a:pt x="120396" y="103632"/>
                </a:lnTo>
                <a:lnTo>
                  <a:pt x="111252" y="96012"/>
                </a:lnTo>
                <a:lnTo>
                  <a:pt x="103632" y="106680"/>
                </a:lnTo>
                <a:lnTo>
                  <a:pt x="89916" y="106680"/>
                </a:lnTo>
                <a:lnTo>
                  <a:pt x="89916" y="88392"/>
                </a:lnTo>
                <a:lnTo>
                  <a:pt x="126492" y="88392"/>
                </a:lnTo>
                <a:lnTo>
                  <a:pt x="129540" y="85344"/>
                </a:lnTo>
                <a:lnTo>
                  <a:pt x="128016" y="83820"/>
                </a:lnTo>
                <a:lnTo>
                  <a:pt x="123444" y="79248"/>
                </a:lnTo>
                <a:lnTo>
                  <a:pt x="114300" y="73152"/>
                </a:lnTo>
                <a:lnTo>
                  <a:pt x="105156" y="83820"/>
                </a:lnTo>
                <a:lnTo>
                  <a:pt x="89916" y="83820"/>
                </a:lnTo>
                <a:lnTo>
                  <a:pt x="89916" y="68580"/>
                </a:lnTo>
                <a:lnTo>
                  <a:pt x="92964" y="68580"/>
                </a:lnTo>
                <a:lnTo>
                  <a:pt x="94488" y="67056"/>
                </a:lnTo>
                <a:lnTo>
                  <a:pt x="94488" y="65532"/>
                </a:lnTo>
                <a:lnTo>
                  <a:pt x="76200" y="62484"/>
                </a:lnTo>
                <a:lnTo>
                  <a:pt x="76200" y="83820"/>
                </a:lnTo>
                <a:lnTo>
                  <a:pt x="54864" y="83820"/>
                </a:lnTo>
                <a:lnTo>
                  <a:pt x="56388" y="80772"/>
                </a:lnTo>
                <a:lnTo>
                  <a:pt x="57912" y="76200"/>
                </a:lnTo>
                <a:lnTo>
                  <a:pt x="59436" y="73152"/>
                </a:lnTo>
                <a:lnTo>
                  <a:pt x="64008" y="73152"/>
                </a:lnTo>
                <a:lnTo>
                  <a:pt x="65532" y="71628"/>
                </a:lnTo>
                <a:lnTo>
                  <a:pt x="65532" y="70104"/>
                </a:lnTo>
                <a:lnTo>
                  <a:pt x="47244" y="64008"/>
                </a:lnTo>
                <a:lnTo>
                  <a:pt x="44437" y="75590"/>
                </a:lnTo>
                <a:lnTo>
                  <a:pt x="40767" y="86868"/>
                </a:lnTo>
                <a:lnTo>
                  <a:pt x="36537" y="97015"/>
                </a:lnTo>
                <a:lnTo>
                  <a:pt x="32004" y="105156"/>
                </a:lnTo>
                <a:lnTo>
                  <a:pt x="33528" y="106680"/>
                </a:lnTo>
                <a:lnTo>
                  <a:pt x="38100" y="102971"/>
                </a:lnTo>
                <a:lnTo>
                  <a:pt x="42672" y="98679"/>
                </a:lnTo>
                <a:lnTo>
                  <a:pt x="47244" y="93827"/>
                </a:lnTo>
                <a:lnTo>
                  <a:pt x="51816" y="88392"/>
                </a:lnTo>
                <a:lnTo>
                  <a:pt x="76200" y="88392"/>
                </a:lnTo>
                <a:lnTo>
                  <a:pt x="76200" y="106680"/>
                </a:lnTo>
                <a:lnTo>
                  <a:pt x="44196" y="106680"/>
                </a:lnTo>
                <a:lnTo>
                  <a:pt x="45720" y="111252"/>
                </a:lnTo>
                <a:lnTo>
                  <a:pt x="76200" y="111252"/>
                </a:lnTo>
                <a:lnTo>
                  <a:pt x="76200" y="132588"/>
                </a:lnTo>
                <a:lnTo>
                  <a:pt x="24384" y="132588"/>
                </a:lnTo>
                <a:lnTo>
                  <a:pt x="24384" y="137160"/>
                </a:lnTo>
                <a:lnTo>
                  <a:pt x="138684" y="137160"/>
                </a:lnTo>
                <a:lnTo>
                  <a:pt x="140208" y="135636"/>
                </a:lnTo>
                <a:lnTo>
                  <a:pt x="140208" y="134112"/>
                </a:lnTo>
                <a:close/>
              </a:path>
              <a:path w="509270" h="157480">
                <a:moveTo>
                  <a:pt x="141732" y="57912"/>
                </a:moveTo>
                <a:lnTo>
                  <a:pt x="139700" y="56388"/>
                </a:lnTo>
                <a:lnTo>
                  <a:pt x="135636" y="53340"/>
                </a:lnTo>
                <a:lnTo>
                  <a:pt x="124968" y="45720"/>
                </a:lnTo>
                <a:lnTo>
                  <a:pt x="115824" y="56388"/>
                </a:lnTo>
                <a:lnTo>
                  <a:pt x="100584" y="56388"/>
                </a:lnTo>
                <a:lnTo>
                  <a:pt x="30480" y="56388"/>
                </a:lnTo>
                <a:lnTo>
                  <a:pt x="15240" y="50292"/>
                </a:lnTo>
                <a:lnTo>
                  <a:pt x="15163" y="76200"/>
                </a:lnTo>
                <a:lnTo>
                  <a:pt x="14795" y="89852"/>
                </a:lnTo>
                <a:lnTo>
                  <a:pt x="12763" y="107251"/>
                </a:lnTo>
                <a:lnTo>
                  <a:pt x="8178" y="124383"/>
                </a:lnTo>
                <a:lnTo>
                  <a:pt x="0" y="140208"/>
                </a:lnTo>
                <a:lnTo>
                  <a:pt x="1524" y="141732"/>
                </a:lnTo>
                <a:lnTo>
                  <a:pt x="16103" y="125234"/>
                </a:lnTo>
                <a:lnTo>
                  <a:pt x="24384" y="106870"/>
                </a:lnTo>
                <a:lnTo>
                  <a:pt x="28105" y="88798"/>
                </a:lnTo>
                <a:lnTo>
                  <a:pt x="28956" y="73152"/>
                </a:lnTo>
                <a:lnTo>
                  <a:pt x="28956" y="60960"/>
                </a:lnTo>
                <a:lnTo>
                  <a:pt x="138684" y="60960"/>
                </a:lnTo>
                <a:lnTo>
                  <a:pt x="141732" y="57912"/>
                </a:lnTo>
                <a:close/>
              </a:path>
              <a:path w="509270" h="157480">
                <a:moveTo>
                  <a:pt x="141732" y="21336"/>
                </a:moveTo>
                <a:lnTo>
                  <a:pt x="135636" y="16764"/>
                </a:lnTo>
                <a:lnTo>
                  <a:pt x="124968" y="9144"/>
                </a:lnTo>
                <a:lnTo>
                  <a:pt x="117348" y="19812"/>
                </a:lnTo>
                <a:lnTo>
                  <a:pt x="80772" y="19812"/>
                </a:lnTo>
                <a:lnTo>
                  <a:pt x="83654" y="14795"/>
                </a:lnTo>
                <a:lnTo>
                  <a:pt x="82105" y="8191"/>
                </a:lnTo>
                <a:lnTo>
                  <a:pt x="74561" y="2463"/>
                </a:lnTo>
                <a:lnTo>
                  <a:pt x="59436" y="0"/>
                </a:lnTo>
                <a:lnTo>
                  <a:pt x="57912" y="0"/>
                </a:lnTo>
                <a:lnTo>
                  <a:pt x="64008" y="4572"/>
                </a:lnTo>
                <a:lnTo>
                  <a:pt x="68580" y="12192"/>
                </a:lnTo>
                <a:lnTo>
                  <a:pt x="70104" y="19812"/>
                </a:lnTo>
                <a:lnTo>
                  <a:pt x="6096" y="19812"/>
                </a:lnTo>
                <a:lnTo>
                  <a:pt x="7620" y="24384"/>
                </a:lnTo>
                <a:lnTo>
                  <a:pt x="97536" y="24384"/>
                </a:lnTo>
                <a:lnTo>
                  <a:pt x="92964" y="27432"/>
                </a:lnTo>
                <a:lnTo>
                  <a:pt x="80772" y="33528"/>
                </a:lnTo>
                <a:lnTo>
                  <a:pt x="61531" y="30480"/>
                </a:lnTo>
                <a:lnTo>
                  <a:pt x="49707" y="28816"/>
                </a:lnTo>
                <a:lnTo>
                  <a:pt x="36576" y="27432"/>
                </a:lnTo>
                <a:lnTo>
                  <a:pt x="36576" y="30480"/>
                </a:lnTo>
                <a:lnTo>
                  <a:pt x="52387" y="35052"/>
                </a:lnTo>
                <a:lnTo>
                  <a:pt x="59944" y="37338"/>
                </a:lnTo>
                <a:lnTo>
                  <a:pt x="27432" y="51816"/>
                </a:lnTo>
                <a:lnTo>
                  <a:pt x="28956" y="54864"/>
                </a:lnTo>
                <a:lnTo>
                  <a:pt x="41744" y="53200"/>
                </a:lnTo>
                <a:lnTo>
                  <a:pt x="54673" y="50673"/>
                </a:lnTo>
                <a:lnTo>
                  <a:pt x="67322" y="47586"/>
                </a:lnTo>
                <a:lnTo>
                  <a:pt x="79248" y="44196"/>
                </a:lnTo>
                <a:lnTo>
                  <a:pt x="88392" y="48768"/>
                </a:lnTo>
                <a:lnTo>
                  <a:pt x="96012" y="51816"/>
                </a:lnTo>
                <a:lnTo>
                  <a:pt x="100584" y="56388"/>
                </a:lnTo>
                <a:lnTo>
                  <a:pt x="106286" y="55460"/>
                </a:lnTo>
                <a:lnTo>
                  <a:pt x="108394" y="51244"/>
                </a:lnTo>
                <a:lnTo>
                  <a:pt x="105092" y="45034"/>
                </a:lnTo>
                <a:lnTo>
                  <a:pt x="103809" y="44196"/>
                </a:lnTo>
                <a:lnTo>
                  <a:pt x="94488" y="38100"/>
                </a:lnTo>
                <a:lnTo>
                  <a:pt x="99060" y="36576"/>
                </a:lnTo>
                <a:lnTo>
                  <a:pt x="103632" y="33528"/>
                </a:lnTo>
                <a:lnTo>
                  <a:pt x="108204" y="30480"/>
                </a:lnTo>
                <a:lnTo>
                  <a:pt x="111252" y="32004"/>
                </a:lnTo>
                <a:lnTo>
                  <a:pt x="112776" y="32004"/>
                </a:lnTo>
                <a:lnTo>
                  <a:pt x="114300" y="30480"/>
                </a:lnTo>
                <a:lnTo>
                  <a:pt x="103632" y="24384"/>
                </a:lnTo>
                <a:lnTo>
                  <a:pt x="140208" y="24384"/>
                </a:lnTo>
                <a:lnTo>
                  <a:pt x="141732" y="22860"/>
                </a:lnTo>
                <a:lnTo>
                  <a:pt x="141732" y="21336"/>
                </a:lnTo>
                <a:close/>
              </a:path>
              <a:path w="509270" h="157480">
                <a:moveTo>
                  <a:pt x="204216" y="7620"/>
                </a:moveTo>
                <a:lnTo>
                  <a:pt x="181356" y="0"/>
                </a:lnTo>
                <a:lnTo>
                  <a:pt x="175717" y="21818"/>
                </a:lnTo>
                <a:lnTo>
                  <a:pt x="168211" y="43053"/>
                </a:lnTo>
                <a:lnTo>
                  <a:pt x="159334" y="62484"/>
                </a:lnTo>
                <a:lnTo>
                  <a:pt x="149352" y="79248"/>
                </a:lnTo>
                <a:lnTo>
                  <a:pt x="152400" y="79248"/>
                </a:lnTo>
                <a:lnTo>
                  <a:pt x="156972" y="75298"/>
                </a:lnTo>
                <a:lnTo>
                  <a:pt x="161544" y="70485"/>
                </a:lnTo>
                <a:lnTo>
                  <a:pt x="166116" y="65112"/>
                </a:lnTo>
                <a:lnTo>
                  <a:pt x="170688" y="59436"/>
                </a:lnTo>
                <a:lnTo>
                  <a:pt x="170688" y="143256"/>
                </a:lnTo>
                <a:lnTo>
                  <a:pt x="178308" y="143256"/>
                </a:lnTo>
                <a:lnTo>
                  <a:pt x="184404" y="140208"/>
                </a:lnTo>
                <a:lnTo>
                  <a:pt x="184404" y="59436"/>
                </a:lnTo>
                <a:lnTo>
                  <a:pt x="184404" y="47244"/>
                </a:lnTo>
                <a:lnTo>
                  <a:pt x="187452" y="45720"/>
                </a:lnTo>
                <a:lnTo>
                  <a:pt x="188976" y="45720"/>
                </a:lnTo>
                <a:lnTo>
                  <a:pt x="188976" y="44196"/>
                </a:lnTo>
                <a:lnTo>
                  <a:pt x="181356" y="41148"/>
                </a:lnTo>
                <a:lnTo>
                  <a:pt x="185674" y="34036"/>
                </a:lnTo>
                <a:lnTo>
                  <a:pt x="189547" y="26479"/>
                </a:lnTo>
                <a:lnTo>
                  <a:pt x="193154" y="18656"/>
                </a:lnTo>
                <a:lnTo>
                  <a:pt x="196596" y="10668"/>
                </a:lnTo>
                <a:lnTo>
                  <a:pt x="201168" y="10668"/>
                </a:lnTo>
                <a:lnTo>
                  <a:pt x="204216" y="7620"/>
                </a:lnTo>
                <a:close/>
              </a:path>
              <a:path w="509270" h="157480">
                <a:moveTo>
                  <a:pt x="292608" y="122872"/>
                </a:moveTo>
                <a:lnTo>
                  <a:pt x="282562" y="107518"/>
                </a:lnTo>
                <a:lnTo>
                  <a:pt x="254508" y="91440"/>
                </a:lnTo>
                <a:lnTo>
                  <a:pt x="252984" y="92964"/>
                </a:lnTo>
                <a:lnTo>
                  <a:pt x="261137" y="101942"/>
                </a:lnTo>
                <a:lnTo>
                  <a:pt x="268986" y="112204"/>
                </a:lnTo>
                <a:lnTo>
                  <a:pt x="275704" y="122758"/>
                </a:lnTo>
                <a:lnTo>
                  <a:pt x="280416" y="132588"/>
                </a:lnTo>
                <a:lnTo>
                  <a:pt x="290093" y="132803"/>
                </a:lnTo>
                <a:lnTo>
                  <a:pt x="292608" y="122872"/>
                </a:lnTo>
                <a:close/>
              </a:path>
              <a:path w="509270" h="157480">
                <a:moveTo>
                  <a:pt x="295656" y="80772"/>
                </a:moveTo>
                <a:lnTo>
                  <a:pt x="289560" y="74676"/>
                </a:lnTo>
                <a:lnTo>
                  <a:pt x="280416" y="67056"/>
                </a:lnTo>
                <a:lnTo>
                  <a:pt x="271272" y="79248"/>
                </a:lnTo>
                <a:lnTo>
                  <a:pt x="249936" y="79248"/>
                </a:lnTo>
                <a:lnTo>
                  <a:pt x="249936" y="54864"/>
                </a:lnTo>
                <a:lnTo>
                  <a:pt x="266700" y="54864"/>
                </a:lnTo>
                <a:lnTo>
                  <a:pt x="266700" y="62484"/>
                </a:lnTo>
                <a:lnTo>
                  <a:pt x="275844" y="62484"/>
                </a:lnTo>
                <a:lnTo>
                  <a:pt x="280416" y="59436"/>
                </a:lnTo>
                <a:lnTo>
                  <a:pt x="280416" y="54864"/>
                </a:lnTo>
                <a:lnTo>
                  <a:pt x="280416" y="50292"/>
                </a:lnTo>
                <a:lnTo>
                  <a:pt x="280416" y="16764"/>
                </a:lnTo>
                <a:lnTo>
                  <a:pt x="283464" y="16764"/>
                </a:lnTo>
                <a:lnTo>
                  <a:pt x="284988" y="15240"/>
                </a:lnTo>
                <a:lnTo>
                  <a:pt x="281508" y="12192"/>
                </a:lnTo>
                <a:lnTo>
                  <a:pt x="272796" y="4572"/>
                </a:lnTo>
                <a:lnTo>
                  <a:pt x="266700" y="10668"/>
                </a:lnTo>
                <a:lnTo>
                  <a:pt x="266700" y="16764"/>
                </a:lnTo>
                <a:lnTo>
                  <a:pt x="266700" y="50292"/>
                </a:lnTo>
                <a:lnTo>
                  <a:pt x="220980" y="50292"/>
                </a:lnTo>
                <a:lnTo>
                  <a:pt x="220980" y="16764"/>
                </a:lnTo>
                <a:lnTo>
                  <a:pt x="266700" y="16764"/>
                </a:lnTo>
                <a:lnTo>
                  <a:pt x="266700" y="10668"/>
                </a:lnTo>
                <a:lnTo>
                  <a:pt x="265176" y="12192"/>
                </a:lnTo>
                <a:lnTo>
                  <a:pt x="222504" y="12192"/>
                </a:lnTo>
                <a:lnTo>
                  <a:pt x="207264" y="6096"/>
                </a:lnTo>
                <a:lnTo>
                  <a:pt x="207264" y="64008"/>
                </a:lnTo>
                <a:lnTo>
                  <a:pt x="216408" y="64008"/>
                </a:lnTo>
                <a:lnTo>
                  <a:pt x="220980" y="62484"/>
                </a:lnTo>
                <a:lnTo>
                  <a:pt x="220980" y="54864"/>
                </a:lnTo>
                <a:lnTo>
                  <a:pt x="236220" y="54864"/>
                </a:lnTo>
                <a:lnTo>
                  <a:pt x="236220" y="79248"/>
                </a:lnTo>
                <a:lnTo>
                  <a:pt x="190500" y="79248"/>
                </a:lnTo>
                <a:lnTo>
                  <a:pt x="192024" y="83820"/>
                </a:lnTo>
                <a:lnTo>
                  <a:pt x="236220" y="83820"/>
                </a:lnTo>
                <a:lnTo>
                  <a:pt x="236220" y="97536"/>
                </a:lnTo>
                <a:lnTo>
                  <a:pt x="217932" y="88392"/>
                </a:lnTo>
                <a:lnTo>
                  <a:pt x="211480" y="101117"/>
                </a:lnTo>
                <a:lnTo>
                  <a:pt x="204025" y="113538"/>
                </a:lnTo>
                <a:lnTo>
                  <a:pt x="196291" y="124828"/>
                </a:lnTo>
                <a:lnTo>
                  <a:pt x="188976" y="134112"/>
                </a:lnTo>
                <a:lnTo>
                  <a:pt x="190500" y="135636"/>
                </a:lnTo>
                <a:lnTo>
                  <a:pt x="201625" y="128854"/>
                </a:lnTo>
                <a:lnTo>
                  <a:pt x="212026" y="120205"/>
                </a:lnTo>
                <a:lnTo>
                  <a:pt x="221576" y="110134"/>
                </a:lnTo>
                <a:lnTo>
                  <a:pt x="230124" y="99060"/>
                </a:lnTo>
                <a:lnTo>
                  <a:pt x="233172" y="100584"/>
                </a:lnTo>
                <a:lnTo>
                  <a:pt x="234696" y="99060"/>
                </a:lnTo>
                <a:lnTo>
                  <a:pt x="236220" y="99060"/>
                </a:lnTo>
                <a:lnTo>
                  <a:pt x="236220" y="143256"/>
                </a:lnTo>
                <a:lnTo>
                  <a:pt x="245364" y="143256"/>
                </a:lnTo>
                <a:lnTo>
                  <a:pt x="249936" y="138684"/>
                </a:lnTo>
                <a:lnTo>
                  <a:pt x="249936" y="99060"/>
                </a:lnTo>
                <a:lnTo>
                  <a:pt x="249936" y="97536"/>
                </a:lnTo>
                <a:lnTo>
                  <a:pt x="249936" y="83820"/>
                </a:lnTo>
                <a:lnTo>
                  <a:pt x="294132" y="83820"/>
                </a:lnTo>
                <a:lnTo>
                  <a:pt x="295656" y="82296"/>
                </a:lnTo>
                <a:lnTo>
                  <a:pt x="295656" y="80772"/>
                </a:lnTo>
                <a:close/>
              </a:path>
              <a:path w="509270" h="157480">
                <a:moveTo>
                  <a:pt x="443496" y="86868"/>
                </a:moveTo>
                <a:lnTo>
                  <a:pt x="437400" y="82296"/>
                </a:lnTo>
                <a:lnTo>
                  <a:pt x="426732" y="74676"/>
                </a:lnTo>
                <a:lnTo>
                  <a:pt x="417588" y="85344"/>
                </a:lnTo>
                <a:lnTo>
                  <a:pt x="403872" y="85344"/>
                </a:lnTo>
                <a:lnTo>
                  <a:pt x="403872" y="76200"/>
                </a:lnTo>
                <a:lnTo>
                  <a:pt x="406920" y="74676"/>
                </a:lnTo>
                <a:lnTo>
                  <a:pt x="408444" y="74676"/>
                </a:lnTo>
                <a:lnTo>
                  <a:pt x="408444" y="71628"/>
                </a:lnTo>
                <a:lnTo>
                  <a:pt x="403872" y="71628"/>
                </a:lnTo>
                <a:lnTo>
                  <a:pt x="410921" y="67945"/>
                </a:lnTo>
                <a:lnTo>
                  <a:pt x="417969" y="63817"/>
                </a:lnTo>
                <a:lnTo>
                  <a:pt x="424408" y="59436"/>
                </a:lnTo>
                <a:lnTo>
                  <a:pt x="429780" y="54864"/>
                </a:lnTo>
                <a:lnTo>
                  <a:pt x="434352" y="54864"/>
                </a:lnTo>
                <a:lnTo>
                  <a:pt x="435876" y="53340"/>
                </a:lnTo>
                <a:lnTo>
                  <a:pt x="422160" y="39624"/>
                </a:lnTo>
                <a:lnTo>
                  <a:pt x="413016" y="48768"/>
                </a:lnTo>
                <a:lnTo>
                  <a:pt x="361200" y="48768"/>
                </a:lnTo>
                <a:lnTo>
                  <a:pt x="362724" y="53340"/>
                </a:lnTo>
                <a:lnTo>
                  <a:pt x="413016" y="53340"/>
                </a:lnTo>
                <a:lnTo>
                  <a:pt x="408457" y="59423"/>
                </a:lnTo>
                <a:lnTo>
                  <a:pt x="402348" y="65532"/>
                </a:lnTo>
                <a:lnTo>
                  <a:pt x="397776" y="71628"/>
                </a:lnTo>
                <a:lnTo>
                  <a:pt x="388632" y="70104"/>
                </a:lnTo>
                <a:lnTo>
                  <a:pt x="388632" y="85344"/>
                </a:lnTo>
                <a:lnTo>
                  <a:pt x="353580" y="85344"/>
                </a:lnTo>
                <a:lnTo>
                  <a:pt x="353580" y="89916"/>
                </a:lnTo>
                <a:lnTo>
                  <a:pt x="388632" y="89916"/>
                </a:lnTo>
                <a:lnTo>
                  <a:pt x="388632" y="123444"/>
                </a:lnTo>
                <a:lnTo>
                  <a:pt x="387108" y="124968"/>
                </a:lnTo>
                <a:lnTo>
                  <a:pt x="381012" y="124968"/>
                </a:lnTo>
                <a:lnTo>
                  <a:pt x="364248" y="123444"/>
                </a:lnTo>
                <a:lnTo>
                  <a:pt x="364248" y="126492"/>
                </a:lnTo>
                <a:lnTo>
                  <a:pt x="371868" y="126492"/>
                </a:lnTo>
                <a:lnTo>
                  <a:pt x="376440" y="129540"/>
                </a:lnTo>
                <a:lnTo>
                  <a:pt x="377964" y="131064"/>
                </a:lnTo>
                <a:lnTo>
                  <a:pt x="381012" y="132588"/>
                </a:lnTo>
                <a:lnTo>
                  <a:pt x="381012" y="137160"/>
                </a:lnTo>
                <a:lnTo>
                  <a:pt x="382536" y="141732"/>
                </a:lnTo>
                <a:lnTo>
                  <a:pt x="393585" y="138861"/>
                </a:lnTo>
                <a:lnTo>
                  <a:pt x="400062" y="134683"/>
                </a:lnTo>
                <a:lnTo>
                  <a:pt x="403110" y="129095"/>
                </a:lnTo>
                <a:lnTo>
                  <a:pt x="403542" y="124968"/>
                </a:lnTo>
                <a:lnTo>
                  <a:pt x="403872" y="121920"/>
                </a:lnTo>
                <a:lnTo>
                  <a:pt x="403872" y="89916"/>
                </a:lnTo>
                <a:lnTo>
                  <a:pt x="440448" y="89916"/>
                </a:lnTo>
                <a:lnTo>
                  <a:pt x="443496" y="86868"/>
                </a:lnTo>
                <a:close/>
              </a:path>
              <a:path w="509270" h="157480">
                <a:moveTo>
                  <a:pt x="445020" y="27432"/>
                </a:moveTo>
                <a:lnTo>
                  <a:pt x="437400" y="21336"/>
                </a:lnTo>
                <a:lnTo>
                  <a:pt x="426732" y="13716"/>
                </a:lnTo>
                <a:lnTo>
                  <a:pt x="417588" y="25908"/>
                </a:lnTo>
                <a:lnTo>
                  <a:pt x="365772" y="25908"/>
                </a:lnTo>
                <a:lnTo>
                  <a:pt x="367296" y="19812"/>
                </a:lnTo>
                <a:lnTo>
                  <a:pt x="370344" y="15240"/>
                </a:lnTo>
                <a:lnTo>
                  <a:pt x="371868" y="9144"/>
                </a:lnTo>
                <a:lnTo>
                  <a:pt x="376440" y="9144"/>
                </a:lnTo>
                <a:lnTo>
                  <a:pt x="376440" y="7620"/>
                </a:lnTo>
                <a:lnTo>
                  <a:pt x="377964" y="6096"/>
                </a:lnTo>
                <a:lnTo>
                  <a:pt x="358152" y="0"/>
                </a:lnTo>
                <a:lnTo>
                  <a:pt x="356069" y="5981"/>
                </a:lnTo>
                <a:lnTo>
                  <a:pt x="354152" y="12382"/>
                </a:lnTo>
                <a:lnTo>
                  <a:pt x="351929" y="19075"/>
                </a:lnTo>
                <a:lnTo>
                  <a:pt x="349008" y="25908"/>
                </a:lnTo>
                <a:lnTo>
                  <a:pt x="310908" y="25908"/>
                </a:lnTo>
                <a:lnTo>
                  <a:pt x="312432" y="30480"/>
                </a:lnTo>
                <a:lnTo>
                  <a:pt x="347484" y="30480"/>
                </a:lnTo>
                <a:lnTo>
                  <a:pt x="340626" y="47510"/>
                </a:lnTo>
                <a:lnTo>
                  <a:pt x="331482" y="63817"/>
                </a:lnTo>
                <a:lnTo>
                  <a:pt x="320052" y="78701"/>
                </a:lnTo>
                <a:lnTo>
                  <a:pt x="306336" y="91440"/>
                </a:lnTo>
                <a:lnTo>
                  <a:pt x="307860" y="92964"/>
                </a:lnTo>
                <a:lnTo>
                  <a:pt x="314693" y="88392"/>
                </a:lnTo>
                <a:lnTo>
                  <a:pt x="321386" y="83820"/>
                </a:lnTo>
                <a:lnTo>
                  <a:pt x="327787" y="79248"/>
                </a:lnTo>
                <a:lnTo>
                  <a:pt x="333768" y="74676"/>
                </a:lnTo>
                <a:lnTo>
                  <a:pt x="333768" y="140208"/>
                </a:lnTo>
                <a:lnTo>
                  <a:pt x="341388" y="140208"/>
                </a:lnTo>
                <a:lnTo>
                  <a:pt x="347484" y="135636"/>
                </a:lnTo>
                <a:lnTo>
                  <a:pt x="347484" y="74676"/>
                </a:lnTo>
                <a:lnTo>
                  <a:pt x="347484" y="64008"/>
                </a:lnTo>
                <a:lnTo>
                  <a:pt x="350532" y="64008"/>
                </a:lnTo>
                <a:lnTo>
                  <a:pt x="350532" y="62484"/>
                </a:lnTo>
                <a:lnTo>
                  <a:pt x="352056" y="60960"/>
                </a:lnTo>
                <a:lnTo>
                  <a:pt x="345960" y="59436"/>
                </a:lnTo>
                <a:lnTo>
                  <a:pt x="350507" y="52349"/>
                </a:lnTo>
                <a:lnTo>
                  <a:pt x="354914" y="44958"/>
                </a:lnTo>
                <a:lnTo>
                  <a:pt x="359029" y="37579"/>
                </a:lnTo>
                <a:lnTo>
                  <a:pt x="362724" y="30480"/>
                </a:lnTo>
                <a:lnTo>
                  <a:pt x="441972" y="30480"/>
                </a:lnTo>
                <a:lnTo>
                  <a:pt x="445020" y="27432"/>
                </a:lnTo>
                <a:close/>
              </a:path>
              <a:path w="509270" h="157480">
                <a:moveTo>
                  <a:pt x="509028" y="9144"/>
                </a:moveTo>
                <a:lnTo>
                  <a:pt x="498360" y="9144"/>
                </a:lnTo>
                <a:lnTo>
                  <a:pt x="454164" y="156972"/>
                </a:lnTo>
                <a:lnTo>
                  <a:pt x="463308" y="156972"/>
                </a:lnTo>
                <a:lnTo>
                  <a:pt x="509028" y="914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19" name="object 119"/>
          <p:cNvGrpSpPr/>
          <p:nvPr/>
        </p:nvGrpSpPr>
        <p:grpSpPr>
          <a:xfrm>
            <a:off x="11343131" y="3358895"/>
            <a:ext cx="3251200" cy="681355"/>
            <a:chOff x="11343131" y="3358895"/>
            <a:chExt cx="3251200" cy="681355"/>
          </a:xfrm>
        </p:grpSpPr>
        <p:sp>
          <p:nvSpPr>
            <p:cNvPr id="120" name="object 120"/>
            <p:cNvSpPr/>
            <p:nvPr/>
          </p:nvSpPr>
          <p:spPr>
            <a:xfrm>
              <a:off x="11986259" y="3358895"/>
              <a:ext cx="424180" cy="410209"/>
            </a:xfrm>
            <a:custGeom>
              <a:avLst/>
              <a:gdLst/>
              <a:ahLst/>
              <a:cxnLst/>
              <a:rect l="l" t="t" r="r" b="b"/>
              <a:pathLst>
                <a:path w="424179" h="410210">
                  <a:moveTo>
                    <a:pt x="36576" y="60960"/>
                  </a:moveTo>
                  <a:lnTo>
                    <a:pt x="36576" y="51816"/>
                  </a:lnTo>
                  <a:lnTo>
                    <a:pt x="88631" y="46284"/>
                  </a:lnTo>
                  <a:lnTo>
                    <a:pt x="142635" y="39059"/>
                  </a:lnTo>
                  <a:lnTo>
                    <a:pt x="196215" y="30480"/>
                  </a:lnTo>
                  <a:lnTo>
                    <a:pt x="247000" y="20884"/>
                  </a:lnTo>
                  <a:lnTo>
                    <a:pt x="292622" y="10611"/>
                  </a:lnTo>
                  <a:lnTo>
                    <a:pt x="330708" y="0"/>
                  </a:lnTo>
                  <a:lnTo>
                    <a:pt x="368808" y="38100"/>
                  </a:lnTo>
                  <a:lnTo>
                    <a:pt x="342900" y="38100"/>
                  </a:lnTo>
                  <a:lnTo>
                    <a:pt x="317801" y="42386"/>
                  </a:lnTo>
                  <a:lnTo>
                    <a:pt x="290703" y="46101"/>
                  </a:lnTo>
                  <a:lnTo>
                    <a:pt x="261889" y="49244"/>
                  </a:lnTo>
                  <a:lnTo>
                    <a:pt x="231648" y="51816"/>
                  </a:lnTo>
                  <a:lnTo>
                    <a:pt x="231648" y="54864"/>
                  </a:lnTo>
                  <a:lnTo>
                    <a:pt x="187452" y="54864"/>
                  </a:lnTo>
                  <a:lnTo>
                    <a:pt x="111442" y="59055"/>
                  </a:lnTo>
                  <a:lnTo>
                    <a:pt x="73652" y="60436"/>
                  </a:lnTo>
                  <a:lnTo>
                    <a:pt x="36576" y="60960"/>
                  </a:lnTo>
                  <a:close/>
                </a:path>
                <a:path w="424179" h="410210">
                  <a:moveTo>
                    <a:pt x="359473" y="42862"/>
                  </a:moveTo>
                  <a:lnTo>
                    <a:pt x="351686" y="41552"/>
                  </a:lnTo>
                  <a:lnTo>
                    <a:pt x="342900" y="38100"/>
                  </a:lnTo>
                  <a:lnTo>
                    <a:pt x="368808" y="38100"/>
                  </a:lnTo>
                  <a:lnTo>
                    <a:pt x="370332" y="39624"/>
                  </a:lnTo>
                  <a:lnTo>
                    <a:pt x="365831" y="42171"/>
                  </a:lnTo>
                  <a:lnTo>
                    <a:pt x="359473" y="42862"/>
                  </a:lnTo>
                  <a:close/>
                </a:path>
                <a:path w="424179" h="410210">
                  <a:moveTo>
                    <a:pt x="231648" y="94488"/>
                  </a:moveTo>
                  <a:lnTo>
                    <a:pt x="187452" y="94488"/>
                  </a:lnTo>
                  <a:lnTo>
                    <a:pt x="187452" y="54864"/>
                  </a:lnTo>
                  <a:lnTo>
                    <a:pt x="231648" y="54864"/>
                  </a:lnTo>
                  <a:lnTo>
                    <a:pt x="231648" y="94488"/>
                  </a:lnTo>
                  <a:close/>
                </a:path>
                <a:path w="424179" h="410210">
                  <a:moveTo>
                    <a:pt x="409956" y="108204"/>
                  </a:moveTo>
                  <a:lnTo>
                    <a:pt x="10668" y="108204"/>
                  </a:lnTo>
                  <a:lnTo>
                    <a:pt x="7620" y="94488"/>
                  </a:lnTo>
                  <a:lnTo>
                    <a:pt x="341376" y="94488"/>
                  </a:lnTo>
                  <a:lnTo>
                    <a:pt x="367284" y="62484"/>
                  </a:lnTo>
                  <a:lnTo>
                    <a:pt x="372332" y="66079"/>
                  </a:lnTo>
                  <a:lnTo>
                    <a:pt x="384810" y="75247"/>
                  </a:lnTo>
                  <a:lnTo>
                    <a:pt x="400716" y="87558"/>
                  </a:lnTo>
                  <a:lnTo>
                    <a:pt x="416052" y="100584"/>
                  </a:lnTo>
                  <a:lnTo>
                    <a:pt x="414528" y="105156"/>
                  </a:lnTo>
                  <a:lnTo>
                    <a:pt x="409956" y="108204"/>
                  </a:lnTo>
                  <a:close/>
                </a:path>
                <a:path w="424179" h="410210">
                  <a:moveTo>
                    <a:pt x="231648" y="149352"/>
                  </a:moveTo>
                  <a:lnTo>
                    <a:pt x="187452" y="149352"/>
                  </a:lnTo>
                  <a:lnTo>
                    <a:pt x="187452" y="108204"/>
                  </a:lnTo>
                  <a:lnTo>
                    <a:pt x="231648" y="108204"/>
                  </a:lnTo>
                  <a:lnTo>
                    <a:pt x="231648" y="149352"/>
                  </a:lnTo>
                  <a:close/>
                </a:path>
                <a:path w="424179" h="410210">
                  <a:moveTo>
                    <a:pt x="366452" y="149352"/>
                  </a:moveTo>
                  <a:lnTo>
                    <a:pt x="313944" y="149352"/>
                  </a:lnTo>
                  <a:lnTo>
                    <a:pt x="335280" y="126492"/>
                  </a:lnTo>
                  <a:lnTo>
                    <a:pt x="366452" y="149352"/>
                  </a:lnTo>
                  <a:close/>
                </a:path>
                <a:path w="424179" h="410210">
                  <a:moveTo>
                    <a:pt x="65532" y="306324"/>
                  </a:moveTo>
                  <a:lnTo>
                    <a:pt x="59436" y="306324"/>
                  </a:lnTo>
                  <a:lnTo>
                    <a:pt x="59436" y="129540"/>
                  </a:lnTo>
                  <a:lnTo>
                    <a:pt x="105156" y="149352"/>
                  </a:lnTo>
                  <a:lnTo>
                    <a:pt x="366452" y="149352"/>
                  </a:lnTo>
                  <a:lnTo>
                    <a:pt x="381000" y="160020"/>
                  </a:lnTo>
                  <a:lnTo>
                    <a:pt x="378968" y="163068"/>
                  </a:lnTo>
                  <a:lnTo>
                    <a:pt x="102108" y="163068"/>
                  </a:lnTo>
                  <a:lnTo>
                    <a:pt x="102108" y="208788"/>
                  </a:lnTo>
                  <a:lnTo>
                    <a:pt x="362712" y="208788"/>
                  </a:lnTo>
                  <a:lnTo>
                    <a:pt x="362712" y="222504"/>
                  </a:lnTo>
                  <a:lnTo>
                    <a:pt x="102108" y="222504"/>
                  </a:lnTo>
                  <a:lnTo>
                    <a:pt x="102108" y="269748"/>
                  </a:lnTo>
                  <a:lnTo>
                    <a:pt x="362712" y="269748"/>
                  </a:lnTo>
                  <a:lnTo>
                    <a:pt x="362712" y="283464"/>
                  </a:lnTo>
                  <a:lnTo>
                    <a:pt x="102108" y="283464"/>
                  </a:lnTo>
                  <a:lnTo>
                    <a:pt x="102108" y="292608"/>
                  </a:lnTo>
                  <a:lnTo>
                    <a:pt x="98750" y="296037"/>
                  </a:lnTo>
                  <a:lnTo>
                    <a:pt x="90106" y="300609"/>
                  </a:lnTo>
                  <a:lnTo>
                    <a:pt x="78319" y="304609"/>
                  </a:lnTo>
                  <a:lnTo>
                    <a:pt x="65532" y="306324"/>
                  </a:lnTo>
                  <a:close/>
                </a:path>
                <a:path w="424179" h="410210">
                  <a:moveTo>
                    <a:pt x="231648" y="208788"/>
                  </a:moveTo>
                  <a:lnTo>
                    <a:pt x="187452" y="208788"/>
                  </a:lnTo>
                  <a:lnTo>
                    <a:pt x="187452" y="163068"/>
                  </a:lnTo>
                  <a:lnTo>
                    <a:pt x="231648" y="163068"/>
                  </a:lnTo>
                  <a:lnTo>
                    <a:pt x="231648" y="208788"/>
                  </a:lnTo>
                  <a:close/>
                </a:path>
                <a:path w="424179" h="410210">
                  <a:moveTo>
                    <a:pt x="362712" y="208788"/>
                  </a:moveTo>
                  <a:lnTo>
                    <a:pt x="318516" y="208788"/>
                  </a:lnTo>
                  <a:lnTo>
                    <a:pt x="318516" y="163068"/>
                  </a:lnTo>
                  <a:lnTo>
                    <a:pt x="378968" y="163068"/>
                  </a:lnTo>
                  <a:lnTo>
                    <a:pt x="377952" y="164592"/>
                  </a:lnTo>
                  <a:lnTo>
                    <a:pt x="371856" y="167640"/>
                  </a:lnTo>
                  <a:lnTo>
                    <a:pt x="362712" y="169164"/>
                  </a:lnTo>
                  <a:lnTo>
                    <a:pt x="362712" y="208788"/>
                  </a:lnTo>
                  <a:close/>
                </a:path>
                <a:path w="424179" h="410210">
                  <a:moveTo>
                    <a:pt x="231648" y="269748"/>
                  </a:moveTo>
                  <a:lnTo>
                    <a:pt x="187452" y="269748"/>
                  </a:lnTo>
                  <a:lnTo>
                    <a:pt x="187452" y="222504"/>
                  </a:lnTo>
                  <a:lnTo>
                    <a:pt x="231648" y="222504"/>
                  </a:lnTo>
                  <a:lnTo>
                    <a:pt x="231648" y="269748"/>
                  </a:lnTo>
                  <a:close/>
                </a:path>
                <a:path w="424179" h="410210">
                  <a:moveTo>
                    <a:pt x="362712" y="269748"/>
                  </a:moveTo>
                  <a:lnTo>
                    <a:pt x="318516" y="269748"/>
                  </a:lnTo>
                  <a:lnTo>
                    <a:pt x="318516" y="222504"/>
                  </a:lnTo>
                  <a:lnTo>
                    <a:pt x="362712" y="222504"/>
                  </a:lnTo>
                  <a:lnTo>
                    <a:pt x="362712" y="269748"/>
                  </a:lnTo>
                  <a:close/>
                </a:path>
                <a:path w="424179" h="410210">
                  <a:moveTo>
                    <a:pt x="231648" y="330708"/>
                  </a:moveTo>
                  <a:lnTo>
                    <a:pt x="187452" y="330708"/>
                  </a:lnTo>
                  <a:lnTo>
                    <a:pt x="187452" y="283464"/>
                  </a:lnTo>
                  <a:lnTo>
                    <a:pt x="231648" y="283464"/>
                  </a:lnTo>
                  <a:lnTo>
                    <a:pt x="231648" y="330708"/>
                  </a:lnTo>
                  <a:close/>
                </a:path>
                <a:path w="424179" h="410210">
                  <a:moveTo>
                    <a:pt x="324612" y="300228"/>
                  </a:moveTo>
                  <a:lnTo>
                    <a:pt x="318516" y="300228"/>
                  </a:lnTo>
                  <a:lnTo>
                    <a:pt x="318516" y="283464"/>
                  </a:lnTo>
                  <a:lnTo>
                    <a:pt x="362712" y="283464"/>
                  </a:lnTo>
                  <a:lnTo>
                    <a:pt x="362712" y="288036"/>
                  </a:lnTo>
                  <a:lnTo>
                    <a:pt x="358259" y="290583"/>
                  </a:lnTo>
                  <a:lnTo>
                    <a:pt x="348805" y="294703"/>
                  </a:lnTo>
                  <a:lnTo>
                    <a:pt x="336780" y="298537"/>
                  </a:lnTo>
                  <a:lnTo>
                    <a:pt x="324612" y="300228"/>
                  </a:lnTo>
                  <a:close/>
                </a:path>
                <a:path w="424179" h="410210">
                  <a:moveTo>
                    <a:pt x="387096" y="344424"/>
                  </a:moveTo>
                  <a:lnTo>
                    <a:pt x="39624" y="344424"/>
                  </a:lnTo>
                  <a:lnTo>
                    <a:pt x="35052" y="330708"/>
                  </a:lnTo>
                  <a:lnTo>
                    <a:pt x="321564" y="330708"/>
                  </a:lnTo>
                  <a:lnTo>
                    <a:pt x="345948" y="298704"/>
                  </a:lnTo>
                  <a:lnTo>
                    <a:pt x="350972" y="302299"/>
                  </a:lnTo>
                  <a:lnTo>
                    <a:pt x="363283" y="311467"/>
                  </a:lnTo>
                  <a:lnTo>
                    <a:pt x="378737" y="323778"/>
                  </a:lnTo>
                  <a:lnTo>
                    <a:pt x="393192" y="336804"/>
                  </a:lnTo>
                  <a:lnTo>
                    <a:pt x="391668" y="341376"/>
                  </a:lnTo>
                  <a:lnTo>
                    <a:pt x="387096" y="344424"/>
                  </a:lnTo>
                  <a:close/>
                </a:path>
                <a:path w="424179" h="410210">
                  <a:moveTo>
                    <a:pt x="231648" y="396240"/>
                  </a:moveTo>
                  <a:lnTo>
                    <a:pt x="187452" y="396240"/>
                  </a:lnTo>
                  <a:lnTo>
                    <a:pt x="187452" y="344424"/>
                  </a:lnTo>
                  <a:lnTo>
                    <a:pt x="231648" y="344424"/>
                  </a:lnTo>
                  <a:lnTo>
                    <a:pt x="231648" y="396240"/>
                  </a:lnTo>
                  <a:close/>
                </a:path>
                <a:path w="424179" h="410210">
                  <a:moveTo>
                    <a:pt x="417576" y="409956"/>
                  </a:moveTo>
                  <a:lnTo>
                    <a:pt x="3048" y="409956"/>
                  </a:lnTo>
                  <a:lnTo>
                    <a:pt x="0" y="396240"/>
                  </a:lnTo>
                  <a:lnTo>
                    <a:pt x="342900" y="396240"/>
                  </a:lnTo>
                  <a:lnTo>
                    <a:pt x="371856" y="359664"/>
                  </a:lnTo>
                  <a:lnTo>
                    <a:pt x="377166" y="363759"/>
                  </a:lnTo>
                  <a:lnTo>
                    <a:pt x="390334" y="374142"/>
                  </a:lnTo>
                  <a:lnTo>
                    <a:pt x="407217" y="387953"/>
                  </a:lnTo>
                  <a:lnTo>
                    <a:pt x="423672" y="402336"/>
                  </a:lnTo>
                  <a:lnTo>
                    <a:pt x="422148" y="406908"/>
                  </a:lnTo>
                  <a:lnTo>
                    <a:pt x="417576" y="409956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1" name="object 121"/>
            <p:cNvPicPr/>
            <p:nvPr/>
          </p:nvPicPr>
          <p:blipFill>
            <a:blip r:embed="rId54" cstate="print"/>
            <a:stretch>
              <a:fillRect/>
            </a:stretch>
          </p:blipFill>
          <p:spPr>
            <a:xfrm>
              <a:off x="11343131" y="3360419"/>
              <a:ext cx="3250692" cy="679703"/>
            </a:xfrm>
            <a:prstGeom prst="rect">
              <a:avLst/>
            </a:prstGeom>
          </p:spPr>
        </p:pic>
      </p:grpSp>
      <p:pic>
        <p:nvPicPr>
          <p:cNvPr id="122" name="object 122"/>
          <p:cNvPicPr/>
          <p:nvPr/>
        </p:nvPicPr>
        <p:blipFill>
          <a:blip r:embed="rId55" cstate="print"/>
          <a:stretch>
            <a:fillRect/>
          </a:stretch>
        </p:blipFill>
        <p:spPr>
          <a:xfrm>
            <a:off x="11344655" y="4148328"/>
            <a:ext cx="3258312" cy="158495"/>
          </a:xfrm>
          <a:prstGeom prst="rect">
            <a:avLst/>
          </a:prstGeom>
        </p:spPr>
      </p:pic>
      <p:pic>
        <p:nvPicPr>
          <p:cNvPr id="123" name="object 123"/>
          <p:cNvPicPr/>
          <p:nvPr/>
        </p:nvPicPr>
        <p:blipFill>
          <a:blip r:embed="rId56" cstate="print"/>
          <a:stretch>
            <a:fillRect/>
          </a:stretch>
        </p:blipFill>
        <p:spPr>
          <a:xfrm>
            <a:off x="11344655" y="4413503"/>
            <a:ext cx="1784604" cy="160020"/>
          </a:xfrm>
          <a:prstGeom prst="rect">
            <a:avLst/>
          </a:prstGeom>
        </p:spPr>
      </p:pic>
      <p:grpSp>
        <p:nvGrpSpPr>
          <p:cNvPr id="124" name="object 124"/>
          <p:cNvGrpSpPr/>
          <p:nvPr/>
        </p:nvGrpSpPr>
        <p:grpSpPr>
          <a:xfrm>
            <a:off x="11343131" y="4768595"/>
            <a:ext cx="2992120" cy="681355"/>
            <a:chOff x="11343131" y="4768595"/>
            <a:chExt cx="2992120" cy="681355"/>
          </a:xfrm>
        </p:grpSpPr>
        <p:sp>
          <p:nvSpPr>
            <p:cNvPr id="125" name="object 125"/>
            <p:cNvSpPr/>
            <p:nvPr/>
          </p:nvSpPr>
          <p:spPr>
            <a:xfrm>
              <a:off x="11986259" y="4768595"/>
              <a:ext cx="424180" cy="407034"/>
            </a:xfrm>
            <a:custGeom>
              <a:avLst/>
              <a:gdLst/>
              <a:ahLst/>
              <a:cxnLst/>
              <a:rect l="l" t="t" r="r" b="b"/>
              <a:pathLst>
                <a:path w="424179" h="407035">
                  <a:moveTo>
                    <a:pt x="229148" y="73395"/>
                  </a:moveTo>
                  <a:lnTo>
                    <a:pt x="204216" y="67056"/>
                  </a:lnTo>
                  <a:lnTo>
                    <a:pt x="200048" y="49553"/>
                  </a:lnTo>
                  <a:lnTo>
                    <a:pt x="192595" y="32194"/>
                  </a:lnTo>
                  <a:lnTo>
                    <a:pt x="182570" y="16263"/>
                  </a:lnTo>
                  <a:lnTo>
                    <a:pt x="170688" y="3048"/>
                  </a:lnTo>
                  <a:lnTo>
                    <a:pt x="175260" y="0"/>
                  </a:lnTo>
                  <a:lnTo>
                    <a:pt x="226405" y="14142"/>
                  </a:lnTo>
                  <a:lnTo>
                    <a:pt x="247558" y="37429"/>
                  </a:lnTo>
                  <a:lnTo>
                    <a:pt x="246034" y="60350"/>
                  </a:lnTo>
                  <a:lnTo>
                    <a:pt x="229148" y="73395"/>
                  </a:lnTo>
                  <a:close/>
                </a:path>
                <a:path w="424179" h="407035">
                  <a:moveTo>
                    <a:pt x="31956" y="156924"/>
                  </a:moveTo>
                  <a:lnTo>
                    <a:pt x="19431" y="156591"/>
                  </a:lnTo>
                  <a:lnTo>
                    <a:pt x="8620" y="151114"/>
                  </a:lnTo>
                  <a:lnTo>
                    <a:pt x="1524" y="140208"/>
                  </a:lnTo>
                  <a:lnTo>
                    <a:pt x="523" y="129397"/>
                  </a:lnTo>
                  <a:lnTo>
                    <a:pt x="3810" y="120015"/>
                  </a:lnTo>
                  <a:lnTo>
                    <a:pt x="10525" y="112347"/>
                  </a:lnTo>
                  <a:lnTo>
                    <a:pt x="19812" y="106680"/>
                  </a:lnTo>
                  <a:lnTo>
                    <a:pt x="32361" y="97440"/>
                  </a:lnTo>
                  <a:lnTo>
                    <a:pt x="43624" y="84201"/>
                  </a:lnTo>
                  <a:lnTo>
                    <a:pt x="51744" y="68103"/>
                  </a:lnTo>
                  <a:lnTo>
                    <a:pt x="54864" y="50292"/>
                  </a:lnTo>
                  <a:lnTo>
                    <a:pt x="60960" y="50292"/>
                  </a:lnTo>
                  <a:lnTo>
                    <a:pt x="62984" y="56911"/>
                  </a:lnTo>
                  <a:lnTo>
                    <a:pt x="64579" y="63246"/>
                  </a:lnTo>
                  <a:lnTo>
                    <a:pt x="65889" y="69580"/>
                  </a:lnTo>
                  <a:lnTo>
                    <a:pt x="67056" y="76200"/>
                  </a:lnTo>
                  <a:lnTo>
                    <a:pt x="406309" y="76200"/>
                  </a:lnTo>
                  <a:lnTo>
                    <a:pt x="420515" y="89916"/>
                  </a:lnTo>
                  <a:lnTo>
                    <a:pt x="68580" y="89916"/>
                  </a:lnTo>
                  <a:lnTo>
                    <a:pt x="67556" y="111252"/>
                  </a:lnTo>
                  <a:lnTo>
                    <a:pt x="62674" y="129159"/>
                  </a:lnTo>
                  <a:lnTo>
                    <a:pt x="54649" y="143065"/>
                  </a:lnTo>
                  <a:lnTo>
                    <a:pt x="44196" y="152400"/>
                  </a:lnTo>
                  <a:lnTo>
                    <a:pt x="31956" y="156924"/>
                  </a:lnTo>
                  <a:close/>
                </a:path>
                <a:path w="424179" h="407035">
                  <a:moveTo>
                    <a:pt x="406309" y="76200"/>
                  </a:moveTo>
                  <a:lnTo>
                    <a:pt x="355092" y="76200"/>
                  </a:lnTo>
                  <a:lnTo>
                    <a:pt x="379476" y="50292"/>
                  </a:lnTo>
                  <a:lnTo>
                    <a:pt x="406309" y="76200"/>
                  </a:lnTo>
                  <a:close/>
                </a:path>
                <a:path w="424179" h="407035">
                  <a:moveTo>
                    <a:pt x="350520" y="141732"/>
                  </a:moveTo>
                  <a:lnTo>
                    <a:pt x="345948" y="138684"/>
                  </a:lnTo>
                  <a:lnTo>
                    <a:pt x="349353" y="127420"/>
                  </a:lnTo>
                  <a:lnTo>
                    <a:pt x="352615" y="114871"/>
                  </a:lnTo>
                  <a:lnTo>
                    <a:pt x="355592" y="102036"/>
                  </a:lnTo>
                  <a:lnTo>
                    <a:pt x="358140" y="89916"/>
                  </a:lnTo>
                  <a:lnTo>
                    <a:pt x="420515" y="89916"/>
                  </a:lnTo>
                  <a:lnTo>
                    <a:pt x="423672" y="92964"/>
                  </a:lnTo>
                  <a:lnTo>
                    <a:pt x="420624" y="96012"/>
                  </a:lnTo>
                  <a:lnTo>
                    <a:pt x="416052" y="97536"/>
                  </a:lnTo>
                  <a:lnTo>
                    <a:pt x="406908" y="97536"/>
                  </a:lnTo>
                  <a:lnTo>
                    <a:pt x="394882" y="109370"/>
                  </a:lnTo>
                  <a:lnTo>
                    <a:pt x="380428" y="121348"/>
                  </a:lnTo>
                  <a:lnTo>
                    <a:pt x="365117" y="132468"/>
                  </a:lnTo>
                  <a:lnTo>
                    <a:pt x="350520" y="141732"/>
                  </a:lnTo>
                  <a:close/>
                </a:path>
                <a:path w="424179" h="407035">
                  <a:moveTo>
                    <a:pt x="334749" y="143256"/>
                  </a:moveTo>
                  <a:lnTo>
                    <a:pt x="278892" y="143256"/>
                  </a:lnTo>
                  <a:lnTo>
                    <a:pt x="298704" y="117348"/>
                  </a:lnTo>
                  <a:lnTo>
                    <a:pt x="334749" y="143256"/>
                  </a:lnTo>
                  <a:close/>
                </a:path>
                <a:path w="424179" h="407035">
                  <a:moveTo>
                    <a:pt x="138684" y="393192"/>
                  </a:moveTo>
                  <a:lnTo>
                    <a:pt x="96012" y="393192"/>
                  </a:lnTo>
                  <a:lnTo>
                    <a:pt x="96012" y="123444"/>
                  </a:lnTo>
                  <a:lnTo>
                    <a:pt x="143256" y="143256"/>
                  </a:lnTo>
                  <a:lnTo>
                    <a:pt x="334749" y="143256"/>
                  </a:lnTo>
                  <a:lnTo>
                    <a:pt x="347472" y="152400"/>
                  </a:lnTo>
                  <a:lnTo>
                    <a:pt x="344424" y="156972"/>
                  </a:lnTo>
                  <a:lnTo>
                    <a:pt x="138684" y="156972"/>
                  </a:lnTo>
                  <a:lnTo>
                    <a:pt x="138684" y="225552"/>
                  </a:lnTo>
                  <a:lnTo>
                    <a:pt x="327660" y="225552"/>
                  </a:lnTo>
                  <a:lnTo>
                    <a:pt x="327660" y="239268"/>
                  </a:lnTo>
                  <a:lnTo>
                    <a:pt x="138684" y="239268"/>
                  </a:lnTo>
                  <a:lnTo>
                    <a:pt x="138684" y="307848"/>
                  </a:lnTo>
                  <a:lnTo>
                    <a:pt x="327660" y="307848"/>
                  </a:lnTo>
                  <a:lnTo>
                    <a:pt x="327660" y="321564"/>
                  </a:lnTo>
                  <a:lnTo>
                    <a:pt x="138684" y="321564"/>
                  </a:lnTo>
                  <a:lnTo>
                    <a:pt x="138684" y="393192"/>
                  </a:lnTo>
                  <a:close/>
                </a:path>
                <a:path w="424179" h="407035">
                  <a:moveTo>
                    <a:pt x="327660" y="225552"/>
                  </a:moveTo>
                  <a:lnTo>
                    <a:pt x="283464" y="225552"/>
                  </a:lnTo>
                  <a:lnTo>
                    <a:pt x="283464" y="156972"/>
                  </a:lnTo>
                  <a:lnTo>
                    <a:pt x="344424" y="156972"/>
                  </a:lnTo>
                  <a:lnTo>
                    <a:pt x="338328" y="160020"/>
                  </a:lnTo>
                  <a:lnTo>
                    <a:pt x="327660" y="161544"/>
                  </a:lnTo>
                  <a:lnTo>
                    <a:pt x="327660" y="225552"/>
                  </a:lnTo>
                  <a:close/>
                </a:path>
                <a:path w="424179" h="407035">
                  <a:moveTo>
                    <a:pt x="327660" y="307848"/>
                  </a:moveTo>
                  <a:lnTo>
                    <a:pt x="283464" y="307848"/>
                  </a:lnTo>
                  <a:lnTo>
                    <a:pt x="283464" y="239268"/>
                  </a:lnTo>
                  <a:lnTo>
                    <a:pt x="327660" y="239268"/>
                  </a:lnTo>
                  <a:lnTo>
                    <a:pt x="327660" y="307848"/>
                  </a:lnTo>
                  <a:close/>
                </a:path>
                <a:path w="424179" h="407035">
                  <a:moveTo>
                    <a:pt x="327660" y="393192"/>
                  </a:moveTo>
                  <a:lnTo>
                    <a:pt x="283464" y="393192"/>
                  </a:lnTo>
                  <a:lnTo>
                    <a:pt x="283464" y="321564"/>
                  </a:lnTo>
                  <a:lnTo>
                    <a:pt x="327660" y="321564"/>
                  </a:lnTo>
                  <a:lnTo>
                    <a:pt x="327660" y="393192"/>
                  </a:lnTo>
                  <a:close/>
                </a:path>
                <a:path w="424179" h="407035">
                  <a:moveTo>
                    <a:pt x="419100" y="406908"/>
                  </a:moveTo>
                  <a:lnTo>
                    <a:pt x="4572" y="406908"/>
                  </a:lnTo>
                  <a:lnTo>
                    <a:pt x="0" y="393192"/>
                  </a:lnTo>
                  <a:lnTo>
                    <a:pt x="350520" y="393192"/>
                  </a:lnTo>
                  <a:lnTo>
                    <a:pt x="376428" y="358140"/>
                  </a:lnTo>
                  <a:lnTo>
                    <a:pt x="381452" y="362211"/>
                  </a:lnTo>
                  <a:lnTo>
                    <a:pt x="393763" y="372427"/>
                  </a:lnTo>
                  <a:lnTo>
                    <a:pt x="409217" y="385786"/>
                  </a:lnTo>
                  <a:lnTo>
                    <a:pt x="423672" y="399288"/>
                  </a:lnTo>
                  <a:lnTo>
                    <a:pt x="423672" y="403860"/>
                  </a:lnTo>
                  <a:lnTo>
                    <a:pt x="419100" y="406908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6" name="object 126"/>
            <p:cNvPicPr/>
            <p:nvPr/>
          </p:nvPicPr>
          <p:blipFill>
            <a:blip r:embed="rId57" cstate="print"/>
            <a:stretch>
              <a:fillRect/>
            </a:stretch>
          </p:blipFill>
          <p:spPr>
            <a:xfrm>
              <a:off x="11343131" y="4768595"/>
              <a:ext cx="2991612" cy="681228"/>
            </a:xfrm>
            <a:prstGeom prst="rect">
              <a:avLst/>
            </a:prstGeom>
          </p:spPr>
        </p:pic>
      </p:grpSp>
      <p:pic>
        <p:nvPicPr>
          <p:cNvPr id="127" name="object 127"/>
          <p:cNvPicPr/>
          <p:nvPr/>
        </p:nvPicPr>
        <p:blipFill>
          <a:blip r:embed="rId58" cstate="print"/>
          <a:stretch>
            <a:fillRect/>
          </a:stretch>
        </p:blipFill>
        <p:spPr>
          <a:xfrm>
            <a:off x="11347704" y="5558027"/>
            <a:ext cx="3252215" cy="170688"/>
          </a:xfrm>
          <a:prstGeom prst="rect">
            <a:avLst/>
          </a:prstGeom>
        </p:spPr>
      </p:pic>
      <p:pic>
        <p:nvPicPr>
          <p:cNvPr id="128" name="object 128"/>
          <p:cNvPicPr/>
          <p:nvPr/>
        </p:nvPicPr>
        <p:blipFill>
          <a:blip r:embed="rId59" cstate="print"/>
          <a:stretch>
            <a:fillRect/>
          </a:stretch>
        </p:blipFill>
        <p:spPr>
          <a:xfrm>
            <a:off x="11352276" y="5824728"/>
            <a:ext cx="3153156" cy="158495"/>
          </a:xfrm>
          <a:prstGeom prst="rect">
            <a:avLst/>
          </a:prstGeom>
        </p:spPr>
      </p:pic>
      <p:pic>
        <p:nvPicPr>
          <p:cNvPr id="129" name="object 129"/>
          <p:cNvPicPr/>
          <p:nvPr/>
        </p:nvPicPr>
        <p:blipFill>
          <a:blip r:embed="rId60" cstate="print"/>
          <a:stretch>
            <a:fillRect/>
          </a:stretch>
        </p:blipFill>
        <p:spPr>
          <a:xfrm>
            <a:off x="11343131" y="6583679"/>
            <a:ext cx="3250692" cy="681228"/>
          </a:xfrm>
          <a:prstGeom prst="rect">
            <a:avLst/>
          </a:prstGeom>
        </p:spPr>
      </p:pic>
      <p:pic>
        <p:nvPicPr>
          <p:cNvPr id="130" name="object 130"/>
          <p:cNvPicPr/>
          <p:nvPr/>
        </p:nvPicPr>
        <p:blipFill>
          <a:blip r:embed="rId61" cstate="print"/>
          <a:stretch>
            <a:fillRect/>
          </a:stretch>
        </p:blipFill>
        <p:spPr>
          <a:xfrm>
            <a:off x="11344656" y="7513319"/>
            <a:ext cx="2699003" cy="158495"/>
          </a:xfrm>
          <a:prstGeom prst="rect">
            <a:avLst/>
          </a:prstGeom>
        </p:spPr>
      </p:pic>
      <p:grpSp>
        <p:nvGrpSpPr>
          <p:cNvPr id="131" name="object 131"/>
          <p:cNvGrpSpPr/>
          <p:nvPr/>
        </p:nvGrpSpPr>
        <p:grpSpPr>
          <a:xfrm>
            <a:off x="11343131" y="7869935"/>
            <a:ext cx="3249295" cy="678180"/>
            <a:chOff x="11343131" y="7869935"/>
            <a:chExt cx="3249295" cy="678180"/>
          </a:xfrm>
        </p:grpSpPr>
        <p:sp>
          <p:nvSpPr>
            <p:cNvPr id="132" name="object 132"/>
            <p:cNvSpPr/>
            <p:nvPr/>
          </p:nvSpPr>
          <p:spPr>
            <a:xfrm>
              <a:off x="11989308" y="7876031"/>
              <a:ext cx="418465" cy="414655"/>
            </a:xfrm>
            <a:custGeom>
              <a:avLst/>
              <a:gdLst/>
              <a:ahLst/>
              <a:cxnLst/>
              <a:rect l="l" t="t" r="r" b="b"/>
              <a:pathLst>
                <a:path w="418465" h="414654">
                  <a:moveTo>
                    <a:pt x="175260" y="124968"/>
                  </a:moveTo>
                  <a:lnTo>
                    <a:pt x="135636" y="124968"/>
                  </a:lnTo>
                  <a:lnTo>
                    <a:pt x="135636" y="36576"/>
                  </a:lnTo>
                  <a:lnTo>
                    <a:pt x="6096" y="36576"/>
                  </a:lnTo>
                  <a:lnTo>
                    <a:pt x="3048" y="22860"/>
                  </a:lnTo>
                  <a:lnTo>
                    <a:pt x="131064" y="22860"/>
                  </a:lnTo>
                  <a:lnTo>
                    <a:pt x="150876" y="0"/>
                  </a:lnTo>
                  <a:lnTo>
                    <a:pt x="193548" y="33528"/>
                  </a:lnTo>
                  <a:lnTo>
                    <a:pt x="190500" y="38100"/>
                  </a:lnTo>
                  <a:lnTo>
                    <a:pt x="184404" y="41148"/>
                  </a:lnTo>
                  <a:lnTo>
                    <a:pt x="175260" y="44196"/>
                  </a:lnTo>
                  <a:lnTo>
                    <a:pt x="175260" y="124968"/>
                  </a:lnTo>
                  <a:close/>
                </a:path>
                <a:path w="418465" h="414654">
                  <a:moveTo>
                    <a:pt x="192024" y="409956"/>
                  </a:moveTo>
                  <a:lnTo>
                    <a:pt x="172212" y="355092"/>
                  </a:lnTo>
                  <a:lnTo>
                    <a:pt x="185928" y="348996"/>
                  </a:lnTo>
                  <a:lnTo>
                    <a:pt x="188976" y="342900"/>
                  </a:lnTo>
                  <a:lnTo>
                    <a:pt x="202909" y="307030"/>
                  </a:lnTo>
                  <a:lnTo>
                    <a:pt x="217963" y="261590"/>
                  </a:lnTo>
                  <a:lnTo>
                    <a:pt x="233203" y="209698"/>
                  </a:lnTo>
                  <a:lnTo>
                    <a:pt x="247735" y="154305"/>
                  </a:lnTo>
                  <a:lnTo>
                    <a:pt x="260510" y="99037"/>
                  </a:lnTo>
                  <a:lnTo>
                    <a:pt x="270712" y="46506"/>
                  </a:lnTo>
                  <a:lnTo>
                    <a:pt x="277368" y="0"/>
                  </a:lnTo>
                  <a:lnTo>
                    <a:pt x="347472" y="18288"/>
                  </a:lnTo>
                  <a:lnTo>
                    <a:pt x="345948" y="24384"/>
                  </a:lnTo>
                  <a:lnTo>
                    <a:pt x="339852" y="28956"/>
                  </a:lnTo>
                  <a:lnTo>
                    <a:pt x="327660" y="30480"/>
                  </a:lnTo>
                  <a:lnTo>
                    <a:pt x="316014" y="74049"/>
                  </a:lnTo>
                  <a:lnTo>
                    <a:pt x="301116" y="121324"/>
                  </a:lnTo>
                  <a:lnTo>
                    <a:pt x="283632" y="170599"/>
                  </a:lnTo>
                  <a:lnTo>
                    <a:pt x="264229" y="220166"/>
                  </a:lnTo>
                  <a:lnTo>
                    <a:pt x="243573" y="268321"/>
                  </a:lnTo>
                  <a:lnTo>
                    <a:pt x="222330" y="313357"/>
                  </a:lnTo>
                  <a:lnTo>
                    <a:pt x="201168" y="353568"/>
                  </a:lnTo>
                  <a:lnTo>
                    <a:pt x="353467" y="353568"/>
                  </a:lnTo>
                  <a:lnTo>
                    <a:pt x="334541" y="359830"/>
                  </a:lnTo>
                  <a:lnTo>
                    <a:pt x="296227" y="371665"/>
                  </a:lnTo>
                  <a:lnTo>
                    <a:pt x="253055" y="384357"/>
                  </a:lnTo>
                  <a:lnTo>
                    <a:pt x="205740" y="397764"/>
                  </a:lnTo>
                  <a:lnTo>
                    <a:pt x="202692" y="403860"/>
                  </a:lnTo>
                  <a:lnTo>
                    <a:pt x="196596" y="408432"/>
                  </a:lnTo>
                  <a:lnTo>
                    <a:pt x="192024" y="409956"/>
                  </a:lnTo>
                  <a:close/>
                </a:path>
                <a:path w="418465" h="414654">
                  <a:moveTo>
                    <a:pt x="39624" y="259080"/>
                  </a:moveTo>
                  <a:lnTo>
                    <a:pt x="0" y="233172"/>
                  </a:lnTo>
                  <a:lnTo>
                    <a:pt x="3048" y="230124"/>
                  </a:lnTo>
                  <a:lnTo>
                    <a:pt x="10668" y="225552"/>
                  </a:lnTo>
                  <a:lnTo>
                    <a:pt x="15240" y="222504"/>
                  </a:lnTo>
                  <a:lnTo>
                    <a:pt x="19740" y="195191"/>
                  </a:lnTo>
                  <a:lnTo>
                    <a:pt x="23812" y="164020"/>
                  </a:lnTo>
                  <a:lnTo>
                    <a:pt x="27027" y="133135"/>
                  </a:lnTo>
                  <a:lnTo>
                    <a:pt x="28956" y="106680"/>
                  </a:lnTo>
                  <a:lnTo>
                    <a:pt x="74676" y="124968"/>
                  </a:lnTo>
                  <a:lnTo>
                    <a:pt x="175260" y="124968"/>
                  </a:lnTo>
                  <a:lnTo>
                    <a:pt x="175260" y="138684"/>
                  </a:lnTo>
                  <a:lnTo>
                    <a:pt x="64008" y="138684"/>
                  </a:lnTo>
                  <a:lnTo>
                    <a:pt x="61483" y="159781"/>
                  </a:lnTo>
                  <a:lnTo>
                    <a:pt x="55345" y="210312"/>
                  </a:lnTo>
                  <a:lnTo>
                    <a:pt x="53340" y="227076"/>
                  </a:lnTo>
                  <a:lnTo>
                    <a:pt x="177061" y="227076"/>
                  </a:lnTo>
                  <a:lnTo>
                    <a:pt x="192024" y="239268"/>
                  </a:lnTo>
                  <a:lnTo>
                    <a:pt x="189738" y="240792"/>
                  </a:lnTo>
                  <a:lnTo>
                    <a:pt x="54864" y="240792"/>
                  </a:lnTo>
                  <a:lnTo>
                    <a:pt x="39624" y="259080"/>
                  </a:lnTo>
                  <a:close/>
                </a:path>
                <a:path w="418465" h="414654">
                  <a:moveTo>
                    <a:pt x="141732" y="158496"/>
                  </a:moveTo>
                  <a:lnTo>
                    <a:pt x="135636" y="158496"/>
                  </a:lnTo>
                  <a:lnTo>
                    <a:pt x="135636" y="138684"/>
                  </a:lnTo>
                  <a:lnTo>
                    <a:pt x="175260" y="138684"/>
                  </a:lnTo>
                  <a:lnTo>
                    <a:pt x="175260" y="147828"/>
                  </a:lnTo>
                  <a:lnTo>
                    <a:pt x="171092" y="150780"/>
                  </a:lnTo>
                  <a:lnTo>
                    <a:pt x="162496" y="154305"/>
                  </a:lnTo>
                  <a:lnTo>
                    <a:pt x="151899" y="157257"/>
                  </a:lnTo>
                  <a:lnTo>
                    <a:pt x="141732" y="158496"/>
                  </a:lnTo>
                  <a:close/>
                </a:path>
                <a:path w="418465" h="414654">
                  <a:moveTo>
                    <a:pt x="177061" y="227076"/>
                  </a:moveTo>
                  <a:lnTo>
                    <a:pt x="128016" y="227076"/>
                  </a:lnTo>
                  <a:lnTo>
                    <a:pt x="150876" y="205740"/>
                  </a:lnTo>
                  <a:lnTo>
                    <a:pt x="177061" y="227076"/>
                  </a:lnTo>
                  <a:close/>
                </a:path>
                <a:path w="418465" h="414654">
                  <a:moveTo>
                    <a:pt x="353467" y="353568"/>
                  </a:moveTo>
                  <a:lnTo>
                    <a:pt x="201168" y="353568"/>
                  </a:lnTo>
                  <a:lnTo>
                    <a:pt x="364236" y="338328"/>
                  </a:lnTo>
                  <a:lnTo>
                    <a:pt x="354949" y="304180"/>
                  </a:lnTo>
                  <a:lnTo>
                    <a:pt x="343662" y="270891"/>
                  </a:lnTo>
                  <a:lnTo>
                    <a:pt x="331211" y="239268"/>
                  </a:lnTo>
                  <a:lnTo>
                    <a:pt x="318516" y="210312"/>
                  </a:lnTo>
                  <a:lnTo>
                    <a:pt x="324612" y="208788"/>
                  </a:lnTo>
                  <a:lnTo>
                    <a:pt x="372189" y="259901"/>
                  </a:lnTo>
                  <a:lnTo>
                    <a:pt x="401798" y="308110"/>
                  </a:lnTo>
                  <a:lnTo>
                    <a:pt x="415672" y="348996"/>
                  </a:lnTo>
                  <a:lnTo>
                    <a:pt x="367284" y="348996"/>
                  </a:lnTo>
                  <a:lnTo>
                    <a:pt x="353467" y="353568"/>
                  </a:lnTo>
                  <a:close/>
                </a:path>
                <a:path w="418465" h="414654">
                  <a:moveTo>
                    <a:pt x="152315" y="368808"/>
                  </a:moveTo>
                  <a:lnTo>
                    <a:pt x="102108" y="368808"/>
                  </a:lnTo>
                  <a:lnTo>
                    <a:pt x="106680" y="364236"/>
                  </a:lnTo>
                  <a:lnTo>
                    <a:pt x="115256" y="350506"/>
                  </a:lnTo>
                  <a:lnTo>
                    <a:pt x="122682" y="324231"/>
                  </a:lnTo>
                  <a:lnTo>
                    <a:pt x="128968" y="287083"/>
                  </a:lnTo>
                  <a:lnTo>
                    <a:pt x="134112" y="240792"/>
                  </a:lnTo>
                  <a:lnTo>
                    <a:pt x="189738" y="240792"/>
                  </a:lnTo>
                  <a:lnTo>
                    <a:pt x="182880" y="245364"/>
                  </a:lnTo>
                  <a:lnTo>
                    <a:pt x="173736" y="246888"/>
                  </a:lnTo>
                  <a:lnTo>
                    <a:pt x="167973" y="303061"/>
                  </a:lnTo>
                  <a:lnTo>
                    <a:pt x="159639" y="347662"/>
                  </a:lnTo>
                  <a:lnTo>
                    <a:pt x="152315" y="368808"/>
                  </a:lnTo>
                  <a:close/>
                </a:path>
                <a:path w="418465" h="414654">
                  <a:moveTo>
                    <a:pt x="395471" y="413768"/>
                  </a:moveTo>
                  <a:lnTo>
                    <a:pt x="376428" y="403860"/>
                  </a:lnTo>
                  <a:lnTo>
                    <a:pt x="374999" y="391001"/>
                  </a:lnTo>
                  <a:lnTo>
                    <a:pt x="372999" y="377571"/>
                  </a:lnTo>
                  <a:lnTo>
                    <a:pt x="370427" y="363569"/>
                  </a:lnTo>
                  <a:lnTo>
                    <a:pt x="367284" y="348996"/>
                  </a:lnTo>
                  <a:lnTo>
                    <a:pt x="415672" y="348996"/>
                  </a:lnTo>
                  <a:lnTo>
                    <a:pt x="416185" y="350506"/>
                  </a:lnTo>
                  <a:lnTo>
                    <a:pt x="418004" y="382571"/>
                  </a:lnTo>
                  <a:lnTo>
                    <a:pt x="418034" y="384357"/>
                  </a:lnTo>
                  <a:lnTo>
                    <a:pt x="410275" y="406241"/>
                  </a:lnTo>
                  <a:lnTo>
                    <a:pt x="395471" y="413768"/>
                  </a:lnTo>
                  <a:close/>
                </a:path>
                <a:path w="418465" h="414654">
                  <a:moveTo>
                    <a:pt x="79248" y="414528"/>
                  </a:moveTo>
                  <a:lnTo>
                    <a:pt x="52578" y="378333"/>
                  </a:lnTo>
                  <a:lnTo>
                    <a:pt x="24384" y="371856"/>
                  </a:lnTo>
                  <a:lnTo>
                    <a:pt x="25908" y="364236"/>
                  </a:lnTo>
                  <a:lnTo>
                    <a:pt x="79486" y="368307"/>
                  </a:lnTo>
                  <a:lnTo>
                    <a:pt x="91440" y="368808"/>
                  </a:lnTo>
                  <a:lnTo>
                    <a:pt x="152315" y="368808"/>
                  </a:lnTo>
                  <a:lnTo>
                    <a:pt x="148447" y="379976"/>
                  </a:lnTo>
                  <a:lnTo>
                    <a:pt x="134112" y="399288"/>
                  </a:lnTo>
                  <a:lnTo>
                    <a:pt x="123182" y="406169"/>
                  </a:lnTo>
                  <a:lnTo>
                    <a:pt x="110680" y="410908"/>
                  </a:lnTo>
                  <a:lnTo>
                    <a:pt x="96178" y="413646"/>
                  </a:lnTo>
                  <a:lnTo>
                    <a:pt x="79248" y="414528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3" name="object 133"/>
            <p:cNvPicPr/>
            <p:nvPr/>
          </p:nvPicPr>
          <p:blipFill>
            <a:blip r:embed="rId62" cstate="print"/>
            <a:stretch>
              <a:fillRect/>
            </a:stretch>
          </p:blipFill>
          <p:spPr>
            <a:xfrm>
              <a:off x="11343131" y="7869935"/>
              <a:ext cx="3249167" cy="678179"/>
            </a:xfrm>
            <a:prstGeom prst="rect">
              <a:avLst/>
            </a:prstGeom>
          </p:spPr>
        </p:pic>
      </p:grpSp>
      <p:pic>
        <p:nvPicPr>
          <p:cNvPr id="134" name="object 134"/>
          <p:cNvPicPr/>
          <p:nvPr/>
        </p:nvPicPr>
        <p:blipFill>
          <a:blip r:embed="rId63" cstate="print"/>
          <a:stretch>
            <a:fillRect/>
          </a:stretch>
        </p:blipFill>
        <p:spPr>
          <a:xfrm>
            <a:off x="11346180" y="8656319"/>
            <a:ext cx="3304031" cy="158496"/>
          </a:xfrm>
          <a:prstGeom prst="rect">
            <a:avLst/>
          </a:prstGeom>
        </p:spPr>
      </p:pic>
      <p:pic>
        <p:nvPicPr>
          <p:cNvPr id="135" name="object 135"/>
          <p:cNvPicPr/>
          <p:nvPr/>
        </p:nvPicPr>
        <p:blipFill>
          <a:blip r:embed="rId64" cstate="print"/>
          <a:stretch>
            <a:fillRect/>
          </a:stretch>
        </p:blipFill>
        <p:spPr>
          <a:xfrm>
            <a:off x="11344655" y="8924543"/>
            <a:ext cx="813816" cy="156972"/>
          </a:xfrm>
          <a:prstGeom prst="rect">
            <a:avLst/>
          </a:prstGeom>
        </p:spPr>
      </p:pic>
      <p:pic>
        <p:nvPicPr>
          <p:cNvPr id="136" name="object 136"/>
          <p:cNvPicPr/>
          <p:nvPr/>
        </p:nvPicPr>
        <p:blipFill>
          <a:blip r:embed="rId65" cstate="print"/>
          <a:stretch>
            <a:fillRect/>
          </a:stretch>
        </p:blipFill>
        <p:spPr>
          <a:xfrm>
            <a:off x="11343131" y="9273540"/>
            <a:ext cx="3247644" cy="684275"/>
          </a:xfrm>
          <a:prstGeom prst="rect">
            <a:avLst/>
          </a:prstGeom>
        </p:spPr>
      </p:pic>
      <p:pic>
        <p:nvPicPr>
          <p:cNvPr id="137" name="object 137"/>
          <p:cNvPicPr/>
          <p:nvPr/>
        </p:nvPicPr>
        <p:blipFill>
          <a:blip r:embed="rId66" cstate="print"/>
          <a:stretch>
            <a:fillRect/>
          </a:stretch>
        </p:blipFill>
        <p:spPr>
          <a:xfrm>
            <a:off x="11343131" y="10066019"/>
            <a:ext cx="1424940" cy="158494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4693645" y="518795"/>
            <a:ext cx="309880" cy="237886"/>
          </a:xfrm>
          <a:prstGeom prst="rect">
            <a:avLst/>
          </a:prstGeom>
          <a:ln w="32004">
            <a:solidFill>
              <a:srgbClr val="000000"/>
            </a:solidFill>
          </a:ln>
        </p:spPr>
        <p:txBody>
          <a:bodyPr vert="horz" wrap="square" lIns="0" tIns="52705" rIns="0" bIns="0" rtlCol="0">
            <a:spAutoFit/>
          </a:bodyPr>
          <a:lstStyle/>
          <a:p>
            <a:pPr marL="3175" algn="ctr">
              <a:lnSpc>
                <a:spcPct val="100000"/>
              </a:lnSpc>
              <a:spcBef>
                <a:spcPts val="415"/>
              </a:spcBef>
            </a:pPr>
            <a:r>
              <a:rPr lang="en-US" sz="1200" dirty="0">
                <a:latin typeface="Noto Serif TC"/>
                <a:cs typeface="Noto Serif TC"/>
              </a:rPr>
              <a:t>7</a:t>
            </a:r>
            <a:endParaRPr sz="1200" dirty="0">
              <a:latin typeface="Noto Serif TC"/>
              <a:cs typeface="Noto Serif TC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44500" y="362232"/>
            <a:ext cx="601091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第一章_</a:t>
            </a:r>
            <a:r>
              <a:rPr spc="-5" dirty="0"/>
              <a:t>研究目的 與 核心議題</a:t>
            </a:r>
          </a:p>
        </p:txBody>
      </p:sp>
      <p:sp>
        <p:nvSpPr>
          <p:cNvPr id="4" name="object 4"/>
          <p:cNvSpPr/>
          <p:nvPr/>
        </p:nvSpPr>
        <p:spPr>
          <a:xfrm>
            <a:off x="3779520" y="1264919"/>
            <a:ext cx="13970" cy="8042275"/>
          </a:xfrm>
          <a:custGeom>
            <a:avLst/>
            <a:gdLst/>
            <a:ahLst/>
            <a:cxnLst/>
            <a:rect l="l" t="t" r="r" b="b"/>
            <a:pathLst>
              <a:path w="13970" h="8042275">
                <a:moveTo>
                  <a:pt x="13716" y="8042148"/>
                </a:moveTo>
                <a:lnTo>
                  <a:pt x="0" y="8042148"/>
                </a:lnTo>
                <a:lnTo>
                  <a:pt x="0" y="0"/>
                </a:lnTo>
                <a:lnTo>
                  <a:pt x="13716" y="0"/>
                </a:lnTo>
                <a:lnTo>
                  <a:pt x="13716" y="804214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525000" y="3374135"/>
            <a:ext cx="4015740" cy="76200"/>
          </a:xfrm>
          <a:custGeom>
            <a:avLst/>
            <a:gdLst/>
            <a:ahLst/>
            <a:cxnLst/>
            <a:rect l="l" t="t" r="r" b="b"/>
            <a:pathLst>
              <a:path w="4015740" h="76200">
                <a:moveTo>
                  <a:pt x="9144" y="76200"/>
                </a:moveTo>
                <a:lnTo>
                  <a:pt x="0" y="65532"/>
                </a:lnTo>
                <a:lnTo>
                  <a:pt x="65532" y="0"/>
                </a:lnTo>
                <a:lnTo>
                  <a:pt x="76200" y="9144"/>
                </a:lnTo>
                <a:lnTo>
                  <a:pt x="9144" y="76200"/>
                </a:lnTo>
                <a:close/>
              </a:path>
              <a:path w="4015740" h="76200">
                <a:moveTo>
                  <a:pt x="48768" y="76200"/>
                </a:moveTo>
                <a:lnTo>
                  <a:pt x="38100" y="65532"/>
                </a:lnTo>
                <a:lnTo>
                  <a:pt x="103632" y="0"/>
                </a:lnTo>
                <a:lnTo>
                  <a:pt x="114300" y="9144"/>
                </a:lnTo>
                <a:lnTo>
                  <a:pt x="48768" y="76200"/>
                </a:lnTo>
                <a:close/>
              </a:path>
              <a:path w="4015740" h="76200">
                <a:moveTo>
                  <a:pt x="86868" y="76200"/>
                </a:moveTo>
                <a:lnTo>
                  <a:pt x="76200" y="65532"/>
                </a:lnTo>
                <a:lnTo>
                  <a:pt x="141732" y="0"/>
                </a:lnTo>
                <a:lnTo>
                  <a:pt x="152400" y="9144"/>
                </a:lnTo>
                <a:lnTo>
                  <a:pt x="86868" y="76200"/>
                </a:lnTo>
                <a:close/>
              </a:path>
              <a:path w="4015740" h="76200">
                <a:moveTo>
                  <a:pt x="124968" y="76200"/>
                </a:moveTo>
                <a:lnTo>
                  <a:pt x="114300" y="65532"/>
                </a:lnTo>
                <a:lnTo>
                  <a:pt x="181356" y="0"/>
                </a:lnTo>
                <a:lnTo>
                  <a:pt x="190500" y="9144"/>
                </a:lnTo>
                <a:lnTo>
                  <a:pt x="124968" y="76200"/>
                </a:lnTo>
                <a:close/>
              </a:path>
              <a:path w="4015740" h="76200">
                <a:moveTo>
                  <a:pt x="163068" y="76200"/>
                </a:moveTo>
                <a:lnTo>
                  <a:pt x="152400" y="65532"/>
                </a:lnTo>
                <a:lnTo>
                  <a:pt x="219456" y="0"/>
                </a:lnTo>
                <a:lnTo>
                  <a:pt x="228600" y="9144"/>
                </a:lnTo>
                <a:lnTo>
                  <a:pt x="163068" y="76200"/>
                </a:lnTo>
                <a:close/>
              </a:path>
              <a:path w="4015740" h="76200">
                <a:moveTo>
                  <a:pt x="201168" y="76200"/>
                </a:moveTo>
                <a:lnTo>
                  <a:pt x="190500" y="65532"/>
                </a:lnTo>
                <a:lnTo>
                  <a:pt x="257556" y="0"/>
                </a:lnTo>
                <a:lnTo>
                  <a:pt x="266700" y="9144"/>
                </a:lnTo>
                <a:lnTo>
                  <a:pt x="201168" y="76200"/>
                </a:lnTo>
                <a:close/>
              </a:path>
              <a:path w="4015740" h="76200">
                <a:moveTo>
                  <a:pt x="239268" y="76200"/>
                </a:moveTo>
                <a:lnTo>
                  <a:pt x="228600" y="65532"/>
                </a:lnTo>
                <a:lnTo>
                  <a:pt x="295656" y="0"/>
                </a:lnTo>
                <a:lnTo>
                  <a:pt x="304800" y="9144"/>
                </a:lnTo>
                <a:lnTo>
                  <a:pt x="239268" y="76200"/>
                </a:lnTo>
                <a:close/>
              </a:path>
              <a:path w="4015740" h="76200">
                <a:moveTo>
                  <a:pt x="277368" y="76200"/>
                </a:moveTo>
                <a:lnTo>
                  <a:pt x="266700" y="65532"/>
                </a:lnTo>
                <a:lnTo>
                  <a:pt x="333756" y="0"/>
                </a:lnTo>
                <a:lnTo>
                  <a:pt x="342900" y="9144"/>
                </a:lnTo>
                <a:lnTo>
                  <a:pt x="277368" y="76200"/>
                </a:lnTo>
                <a:close/>
              </a:path>
              <a:path w="4015740" h="76200">
                <a:moveTo>
                  <a:pt x="315468" y="76200"/>
                </a:moveTo>
                <a:lnTo>
                  <a:pt x="306324" y="65532"/>
                </a:lnTo>
                <a:lnTo>
                  <a:pt x="371856" y="0"/>
                </a:lnTo>
                <a:lnTo>
                  <a:pt x="382524" y="9144"/>
                </a:lnTo>
                <a:lnTo>
                  <a:pt x="315468" y="76200"/>
                </a:lnTo>
                <a:close/>
              </a:path>
              <a:path w="4015740" h="76200">
                <a:moveTo>
                  <a:pt x="353568" y="76200"/>
                </a:moveTo>
                <a:lnTo>
                  <a:pt x="344424" y="65532"/>
                </a:lnTo>
                <a:lnTo>
                  <a:pt x="409956" y="0"/>
                </a:lnTo>
                <a:lnTo>
                  <a:pt x="420624" y="9144"/>
                </a:lnTo>
                <a:lnTo>
                  <a:pt x="353568" y="76200"/>
                </a:lnTo>
                <a:close/>
              </a:path>
              <a:path w="4015740" h="76200">
                <a:moveTo>
                  <a:pt x="391668" y="76200"/>
                </a:moveTo>
                <a:lnTo>
                  <a:pt x="382524" y="65532"/>
                </a:lnTo>
                <a:lnTo>
                  <a:pt x="448056" y="0"/>
                </a:lnTo>
                <a:lnTo>
                  <a:pt x="458724" y="9144"/>
                </a:lnTo>
                <a:lnTo>
                  <a:pt x="391668" y="76200"/>
                </a:lnTo>
                <a:close/>
              </a:path>
              <a:path w="4015740" h="76200">
                <a:moveTo>
                  <a:pt x="429768" y="76200"/>
                </a:moveTo>
                <a:lnTo>
                  <a:pt x="420624" y="65532"/>
                </a:lnTo>
                <a:lnTo>
                  <a:pt x="486156" y="0"/>
                </a:lnTo>
                <a:lnTo>
                  <a:pt x="496824" y="9144"/>
                </a:lnTo>
                <a:lnTo>
                  <a:pt x="429768" y="76200"/>
                </a:lnTo>
                <a:close/>
              </a:path>
              <a:path w="4015740" h="76200">
                <a:moveTo>
                  <a:pt x="469392" y="76200"/>
                </a:moveTo>
                <a:lnTo>
                  <a:pt x="458724" y="65532"/>
                </a:lnTo>
                <a:lnTo>
                  <a:pt x="524256" y="0"/>
                </a:lnTo>
                <a:lnTo>
                  <a:pt x="534924" y="9144"/>
                </a:lnTo>
                <a:lnTo>
                  <a:pt x="469392" y="76200"/>
                </a:lnTo>
                <a:close/>
              </a:path>
              <a:path w="4015740" h="76200">
                <a:moveTo>
                  <a:pt x="507492" y="76200"/>
                </a:moveTo>
                <a:lnTo>
                  <a:pt x="496824" y="65532"/>
                </a:lnTo>
                <a:lnTo>
                  <a:pt x="562356" y="0"/>
                </a:lnTo>
                <a:lnTo>
                  <a:pt x="573024" y="9144"/>
                </a:lnTo>
                <a:lnTo>
                  <a:pt x="507492" y="76200"/>
                </a:lnTo>
                <a:close/>
              </a:path>
              <a:path w="4015740" h="76200">
                <a:moveTo>
                  <a:pt x="545592" y="76200"/>
                </a:moveTo>
                <a:lnTo>
                  <a:pt x="534924" y="65532"/>
                </a:lnTo>
                <a:lnTo>
                  <a:pt x="601980" y="0"/>
                </a:lnTo>
                <a:lnTo>
                  <a:pt x="611124" y="9144"/>
                </a:lnTo>
                <a:lnTo>
                  <a:pt x="545592" y="76200"/>
                </a:lnTo>
                <a:close/>
              </a:path>
              <a:path w="4015740" h="76200">
                <a:moveTo>
                  <a:pt x="583692" y="76200"/>
                </a:moveTo>
                <a:lnTo>
                  <a:pt x="573024" y="65532"/>
                </a:lnTo>
                <a:lnTo>
                  <a:pt x="640080" y="0"/>
                </a:lnTo>
                <a:lnTo>
                  <a:pt x="649224" y="9144"/>
                </a:lnTo>
                <a:lnTo>
                  <a:pt x="583692" y="76200"/>
                </a:lnTo>
                <a:close/>
              </a:path>
              <a:path w="4015740" h="76200">
                <a:moveTo>
                  <a:pt x="621792" y="76200"/>
                </a:moveTo>
                <a:lnTo>
                  <a:pt x="611124" y="65532"/>
                </a:lnTo>
                <a:lnTo>
                  <a:pt x="678180" y="0"/>
                </a:lnTo>
                <a:lnTo>
                  <a:pt x="687324" y="9144"/>
                </a:lnTo>
                <a:lnTo>
                  <a:pt x="621792" y="76200"/>
                </a:lnTo>
                <a:close/>
              </a:path>
              <a:path w="4015740" h="76200">
                <a:moveTo>
                  <a:pt x="659892" y="76200"/>
                </a:moveTo>
                <a:lnTo>
                  <a:pt x="649224" y="65532"/>
                </a:lnTo>
                <a:lnTo>
                  <a:pt x="716280" y="0"/>
                </a:lnTo>
                <a:lnTo>
                  <a:pt x="725424" y="9144"/>
                </a:lnTo>
                <a:lnTo>
                  <a:pt x="659892" y="76200"/>
                </a:lnTo>
                <a:close/>
              </a:path>
              <a:path w="4015740" h="76200">
                <a:moveTo>
                  <a:pt x="697992" y="76200"/>
                </a:moveTo>
                <a:lnTo>
                  <a:pt x="688848" y="65532"/>
                </a:lnTo>
                <a:lnTo>
                  <a:pt x="754380" y="0"/>
                </a:lnTo>
                <a:lnTo>
                  <a:pt x="765048" y="9144"/>
                </a:lnTo>
                <a:lnTo>
                  <a:pt x="697992" y="76200"/>
                </a:lnTo>
                <a:close/>
              </a:path>
              <a:path w="4015740" h="76200">
                <a:moveTo>
                  <a:pt x="736092" y="76200"/>
                </a:moveTo>
                <a:lnTo>
                  <a:pt x="726948" y="65532"/>
                </a:lnTo>
                <a:lnTo>
                  <a:pt x="792480" y="0"/>
                </a:lnTo>
                <a:lnTo>
                  <a:pt x="803148" y="9144"/>
                </a:lnTo>
                <a:lnTo>
                  <a:pt x="736092" y="76200"/>
                </a:lnTo>
                <a:close/>
              </a:path>
              <a:path w="4015740" h="76200">
                <a:moveTo>
                  <a:pt x="774192" y="76200"/>
                </a:moveTo>
                <a:lnTo>
                  <a:pt x="765048" y="65532"/>
                </a:lnTo>
                <a:lnTo>
                  <a:pt x="830580" y="0"/>
                </a:lnTo>
                <a:lnTo>
                  <a:pt x="841248" y="9144"/>
                </a:lnTo>
                <a:lnTo>
                  <a:pt x="774192" y="76200"/>
                </a:lnTo>
                <a:close/>
              </a:path>
              <a:path w="4015740" h="76200">
                <a:moveTo>
                  <a:pt x="812292" y="76200"/>
                </a:moveTo>
                <a:lnTo>
                  <a:pt x="803148" y="65532"/>
                </a:lnTo>
                <a:lnTo>
                  <a:pt x="868680" y="0"/>
                </a:lnTo>
                <a:lnTo>
                  <a:pt x="879348" y="9144"/>
                </a:lnTo>
                <a:lnTo>
                  <a:pt x="812292" y="76200"/>
                </a:lnTo>
                <a:close/>
              </a:path>
              <a:path w="4015740" h="76200">
                <a:moveTo>
                  <a:pt x="851916" y="76200"/>
                </a:moveTo>
                <a:lnTo>
                  <a:pt x="841248" y="65532"/>
                </a:lnTo>
                <a:lnTo>
                  <a:pt x="906780" y="0"/>
                </a:lnTo>
                <a:lnTo>
                  <a:pt x="917448" y="9144"/>
                </a:lnTo>
                <a:lnTo>
                  <a:pt x="851916" y="76200"/>
                </a:lnTo>
                <a:close/>
              </a:path>
              <a:path w="4015740" h="76200">
                <a:moveTo>
                  <a:pt x="890016" y="76200"/>
                </a:moveTo>
                <a:lnTo>
                  <a:pt x="879348" y="65532"/>
                </a:lnTo>
                <a:lnTo>
                  <a:pt x="944880" y="0"/>
                </a:lnTo>
                <a:lnTo>
                  <a:pt x="955548" y="9144"/>
                </a:lnTo>
                <a:lnTo>
                  <a:pt x="890016" y="76200"/>
                </a:lnTo>
                <a:close/>
              </a:path>
              <a:path w="4015740" h="76200">
                <a:moveTo>
                  <a:pt x="928116" y="76200"/>
                </a:moveTo>
                <a:lnTo>
                  <a:pt x="917448" y="65532"/>
                </a:lnTo>
                <a:lnTo>
                  <a:pt x="982980" y="0"/>
                </a:lnTo>
                <a:lnTo>
                  <a:pt x="993648" y="9144"/>
                </a:lnTo>
                <a:lnTo>
                  <a:pt x="928116" y="76200"/>
                </a:lnTo>
                <a:close/>
              </a:path>
              <a:path w="4015740" h="76200">
                <a:moveTo>
                  <a:pt x="966216" y="76200"/>
                </a:moveTo>
                <a:lnTo>
                  <a:pt x="955548" y="65532"/>
                </a:lnTo>
                <a:lnTo>
                  <a:pt x="1022604" y="0"/>
                </a:lnTo>
                <a:lnTo>
                  <a:pt x="1031748" y="9144"/>
                </a:lnTo>
                <a:lnTo>
                  <a:pt x="966216" y="76200"/>
                </a:lnTo>
                <a:close/>
              </a:path>
              <a:path w="4015740" h="76200">
                <a:moveTo>
                  <a:pt x="1004316" y="76200"/>
                </a:moveTo>
                <a:lnTo>
                  <a:pt x="993648" y="65532"/>
                </a:lnTo>
                <a:lnTo>
                  <a:pt x="1060704" y="0"/>
                </a:lnTo>
                <a:lnTo>
                  <a:pt x="1069848" y="9144"/>
                </a:lnTo>
                <a:lnTo>
                  <a:pt x="1004316" y="76200"/>
                </a:lnTo>
                <a:close/>
              </a:path>
              <a:path w="4015740" h="76200">
                <a:moveTo>
                  <a:pt x="1042416" y="76200"/>
                </a:moveTo>
                <a:lnTo>
                  <a:pt x="1031748" y="65532"/>
                </a:lnTo>
                <a:lnTo>
                  <a:pt x="1098804" y="0"/>
                </a:lnTo>
                <a:lnTo>
                  <a:pt x="1107948" y="9144"/>
                </a:lnTo>
                <a:lnTo>
                  <a:pt x="1042416" y="76200"/>
                </a:lnTo>
                <a:close/>
              </a:path>
              <a:path w="4015740" h="76200">
                <a:moveTo>
                  <a:pt x="1080516" y="76200"/>
                </a:moveTo>
                <a:lnTo>
                  <a:pt x="1069848" y="65532"/>
                </a:lnTo>
                <a:lnTo>
                  <a:pt x="1136904" y="0"/>
                </a:lnTo>
                <a:lnTo>
                  <a:pt x="1146048" y="9144"/>
                </a:lnTo>
                <a:lnTo>
                  <a:pt x="1080516" y="76200"/>
                </a:lnTo>
                <a:close/>
              </a:path>
              <a:path w="4015740" h="76200">
                <a:moveTo>
                  <a:pt x="1118616" y="76200"/>
                </a:moveTo>
                <a:lnTo>
                  <a:pt x="1109472" y="65532"/>
                </a:lnTo>
                <a:lnTo>
                  <a:pt x="1175004" y="0"/>
                </a:lnTo>
                <a:lnTo>
                  <a:pt x="1185672" y="9144"/>
                </a:lnTo>
                <a:lnTo>
                  <a:pt x="1118616" y="76200"/>
                </a:lnTo>
                <a:close/>
              </a:path>
              <a:path w="4015740" h="76200">
                <a:moveTo>
                  <a:pt x="1156716" y="76200"/>
                </a:moveTo>
                <a:lnTo>
                  <a:pt x="1147572" y="65532"/>
                </a:lnTo>
                <a:lnTo>
                  <a:pt x="1213104" y="0"/>
                </a:lnTo>
                <a:lnTo>
                  <a:pt x="1223772" y="9144"/>
                </a:lnTo>
                <a:lnTo>
                  <a:pt x="1156716" y="76200"/>
                </a:lnTo>
                <a:close/>
              </a:path>
              <a:path w="4015740" h="76200">
                <a:moveTo>
                  <a:pt x="1194816" y="76200"/>
                </a:moveTo>
                <a:lnTo>
                  <a:pt x="1185672" y="65532"/>
                </a:lnTo>
                <a:lnTo>
                  <a:pt x="1251204" y="0"/>
                </a:lnTo>
                <a:lnTo>
                  <a:pt x="1261872" y="9144"/>
                </a:lnTo>
                <a:lnTo>
                  <a:pt x="1194816" y="76200"/>
                </a:lnTo>
                <a:close/>
              </a:path>
              <a:path w="4015740" h="76200">
                <a:moveTo>
                  <a:pt x="1232916" y="76200"/>
                </a:moveTo>
                <a:lnTo>
                  <a:pt x="1223772" y="65532"/>
                </a:lnTo>
                <a:lnTo>
                  <a:pt x="1289304" y="0"/>
                </a:lnTo>
                <a:lnTo>
                  <a:pt x="1299972" y="9144"/>
                </a:lnTo>
                <a:lnTo>
                  <a:pt x="1232916" y="76200"/>
                </a:lnTo>
                <a:close/>
              </a:path>
              <a:path w="4015740" h="76200">
                <a:moveTo>
                  <a:pt x="1272540" y="76200"/>
                </a:moveTo>
                <a:lnTo>
                  <a:pt x="1261872" y="65532"/>
                </a:lnTo>
                <a:lnTo>
                  <a:pt x="1327404" y="0"/>
                </a:lnTo>
                <a:lnTo>
                  <a:pt x="1338072" y="9144"/>
                </a:lnTo>
                <a:lnTo>
                  <a:pt x="1272540" y="76200"/>
                </a:lnTo>
                <a:close/>
              </a:path>
              <a:path w="4015740" h="76200">
                <a:moveTo>
                  <a:pt x="1310640" y="76200"/>
                </a:moveTo>
                <a:lnTo>
                  <a:pt x="1299972" y="65532"/>
                </a:lnTo>
                <a:lnTo>
                  <a:pt x="1365504" y="0"/>
                </a:lnTo>
                <a:lnTo>
                  <a:pt x="1376172" y="9144"/>
                </a:lnTo>
                <a:lnTo>
                  <a:pt x="1310640" y="76200"/>
                </a:lnTo>
                <a:close/>
              </a:path>
              <a:path w="4015740" h="76200">
                <a:moveTo>
                  <a:pt x="1348740" y="76200"/>
                </a:moveTo>
                <a:lnTo>
                  <a:pt x="1338072" y="65532"/>
                </a:lnTo>
                <a:lnTo>
                  <a:pt x="1405128" y="0"/>
                </a:lnTo>
                <a:lnTo>
                  <a:pt x="1414272" y="9144"/>
                </a:lnTo>
                <a:lnTo>
                  <a:pt x="1348740" y="76200"/>
                </a:lnTo>
                <a:close/>
              </a:path>
              <a:path w="4015740" h="76200">
                <a:moveTo>
                  <a:pt x="1386840" y="76200"/>
                </a:moveTo>
                <a:lnTo>
                  <a:pt x="1376172" y="65532"/>
                </a:lnTo>
                <a:lnTo>
                  <a:pt x="1443228" y="0"/>
                </a:lnTo>
                <a:lnTo>
                  <a:pt x="1452372" y="9144"/>
                </a:lnTo>
                <a:lnTo>
                  <a:pt x="1386840" y="76200"/>
                </a:lnTo>
                <a:close/>
              </a:path>
              <a:path w="4015740" h="76200">
                <a:moveTo>
                  <a:pt x="1424940" y="76200"/>
                </a:moveTo>
                <a:lnTo>
                  <a:pt x="1414272" y="65532"/>
                </a:lnTo>
                <a:lnTo>
                  <a:pt x="1481328" y="0"/>
                </a:lnTo>
                <a:lnTo>
                  <a:pt x="1490472" y="9144"/>
                </a:lnTo>
                <a:lnTo>
                  <a:pt x="1424940" y="76200"/>
                </a:lnTo>
                <a:close/>
              </a:path>
              <a:path w="4015740" h="76200">
                <a:moveTo>
                  <a:pt x="1463040" y="76200"/>
                </a:moveTo>
                <a:lnTo>
                  <a:pt x="1452372" y="65532"/>
                </a:lnTo>
                <a:lnTo>
                  <a:pt x="1519428" y="0"/>
                </a:lnTo>
                <a:lnTo>
                  <a:pt x="1528572" y="9144"/>
                </a:lnTo>
                <a:lnTo>
                  <a:pt x="1463040" y="76200"/>
                </a:lnTo>
                <a:close/>
              </a:path>
              <a:path w="4015740" h="76200">
                <a:moveTo>
                  <a:pt x="1501140" y="76200"/>
                </a:moveTo>
                <a:lnTo>
                  <a:pt x="1491996" y="65532"/>
                </a:lnTo>
                <a:lnTo>
                  <a:pt x="1557528" y="0"/>
                </a:lnTo>
                <a:lnTo>
                  <a:pt x="1568196" y="9144"/>
                </a:lnTo>
                <a:lnTo>
                  <a:pt x="1501140" y="76200"/>
                </a:lnTo>
                <a:close/>
              </a:path>
              <a:path w="4015740" h="76200">
                <a:moveTo>
                  <a:pt x="1539240" y="76200"/>
                </a:moveTo>
                <a:lnTo>
                  <a:pt x="1530096" y="65532"/>
                </a:lnTo>
                <a:lnTo>
                  <a:pt x="1595628" y="0"/>
                </a:lnTo>
                <a:lnTo>
                  <a:pt x="1606296" y="9144"/>
                </a:lnTo>
                <a:lnTo>
                  <a:pt x="1539240" y="76200"/>
                </a:lnTo>
                <a:close/>
              </a:path>
              <a:path w="4015740" h="76200">
                <a:moveTo>
                  <a:pt x="1577340" y="76200"/>
                </a:moveTo>
                <a:lnTo>
                  <a:pt x="1568196" y="65532"/>
                </a:lnTo>
                <a:lnTo>
                  <a:pt x="1633728" y="0"/>
                </a:lnTo>
                <a:lnTo>
                  <a:pt x="1644396" y="9144"/>
                </a:lnTo>
                <a:lnTo>
                  <a:pt x="1577340" y="76200"/>
                </a:lnTo>
                <a:close/>
              </a:path>
              <a:path w="4015740" h="76200">
                <a:moveTo>
                  <a:pt x="1615440" y="76200"/>
                </a:moveTo>
                <a:lnTo>
                  <a:pt x="1606296" y="65532"/>
                </a:lnTo>
                <a:lnTo>
                  <a:pt x="1671828" y="0"/>
                </a:lnTo>
                <a:lnTo>
                  <a:pt x="1682496" y="9144"/>
                </a:lnTo>
                <a:lnTo>
                  <a:pt x="1615440" y="76200"/>
                </a:lnTo>
                <a:close/>
              </a:path>
              <a:path w="4015740" h="76200">
                <a:moveTo>
                  <a:pt x="1655064" y="76200"/>
                </a:moveTo>
                <a:lnTo>
                  <a:pt x="1644396" y="65532"/>
                </a:lnTo>
                <a:lnTo>
                  <a:pt x="1709928" y="0"/>
                </a:lnTo>
                <a:lnTo>
                  <a:pt x="1720596" y="9144"/>
                </a:lnTo>
                <a:lnTo>
                  <a:pt x="1655064" y="76200"/>
                </a:lnTo>
                <a:close/>
              </a:path>
              <a:path w="4015740" h="76200">
                <a:moveTo>
                  <a:pt x="1693164" y="76200"/>
                </a:moveTo>
                <a:lnTo>
                  <a:pt x="1682496" y="65532"/>
                </a:lnTo>
                <a:lnTo>
                  <a:pt x="1748028" y="0"/>
                </a:lnTo>
                <a:lnTo>
                  <a:pt x="1758696" y="9144"/>
                </a:lnTo>
                <a:lnTo>
                  <a:pt x="1693164" y="76200"/>
                </a:lnTo>
                <a:close/>
              </a:path>
              <a:path w="4015740" h="76200">
                <a:moveTo>
                  <a:pt x="1731264" y="76200"/>
                </a:moveTo>
                <a:lnTo>
                  <a:pt x="1720596" y="65532"/>
                </a:lnTo>
                <a:lnTo>
                  <a:pt x="1786128" y="0"/>
                </a:lnTo>
                <a:lnTo>
                  <a:pt x="1796796" y="9144"/>
                </a:lnTo>
                <a:lnTo>
                  <a:pt x="1731264" y="76200"/>
                </a:lnTo>
                <a:close/>
              </a:path>
              <a:path w="4015740" h="76200">
                <a:moveTo>
                  <a:pt x="1769364" y="76200"/>
                </a:moveTo>
                <a:lnTo>
                  <a:pt x="1758696" y="65532"/>
                </a:lnTo>
                <a:lnTo>
                  <a:pt x="1825752" y="0"/>
                </a:lnTo>
                <a:lnTo>
                  <a:pt x="1834896" y="9144"/>
                </a:lnTo>
                <a:lnTo>
                  <a:pt x="1769364" y="76200"/>
                </a:lnTo>
                <a:close/>
              </a:path>
              <a:path w="4015740" h="76200">
                <a:moveTo>
                  <a:pt x="1807464" y="76200"/>
                </a:moveTo>
                <a:lnTo>
                  <a:pt x="1796796" y="65532"/>
                </a:lnTo>
                <a:lnTo>
                  <a:pt x="1863852" y="0"/>
                </a:lnTo>
                <a:lnTo>
                  <a:pt x="1872996" y="9144"/>
                </a:lnTo>
                <a:lnTo>
                  <a:pt x="1807464" y="76200"/>
                </a:lnTo>
                <a:close/>
              </a:path>
              <a:path w="4015740" h="76200">
                <a:moveTo>
                  <a:pt x="1845564" y="76200"/>
                </a:moveTo>
                <a:lnTo>
                  <a:pt x="1834896" y="65532"/>
                </a:lnTo>
                <a:lnTo>
                  <a:pt x="1901952" y="0"/>
                </a:lnTo>
                <a:lnTo>
                  <a:pt x="1911096" y="9144"/>
                </a:lnTo>
                <a:lnTo>
                  <a:pt x="1845564" y="76200"/>
                </a:lnTo>
                <a:close/>
              </a:path>
              <a:path w="4015740" h="76200">
                <a:moveTo>
                  <a:pt x="1883664" y="76200"/>
                </a:moveTo>
                <a:lnTo>
                  <a:pt x="1872996" y="65532"/>
                </a:lnTo>
                <a:lnTo>
                  <a:pt x="1940052" y="0"/>
                </a:lnTo>
                <a:lnTo>
                  <a:pt x="1949196" y="9144"/>
                </a:lnTo>
                <a:lnTo>
                  <a:pt x="1883664" y="76200"/>
                </a:lnTo>
                <a:close/>
              </a:path>
              <a:path w="4015740" h="76200">
                <a:moveTo>
                  <a:pt x="1921764" y="76200"/>
                </a:moveTo>
                <a:lnTo>
                  <a:pt x="1912620" y="65532"/>
                </a:lnTo>
                <a:lnTo>
                  <a:pt x="1978152" y="0"/>
                </a:lnTo>
                <a:lnTo>
                  <a:pt x="1988820" y="9144"/>
                </a:lnTo>
                <a:lnTo>
                  <a:pt x="1921764" y="76200"/>
                </a:lnTo>
                <a:close/>
              </a:path>
              <a:path w="4015740" h="76200">
                <a:moveTo>
                  <a:pt x="1959864" y="76200"/>
                </a:moveTo>
                <a:lnTo>
                  <a:pt x="1950720" y="65532"/>
                </a:lnTo>
                <a:lnTo>
                  <a:pt x="2016252" y="0"/>
                </a:lnTo>
                <a:lnTo>
                  <a:pt x="2026920" y="9144"/>
                </a:lnTo>
                <a:lnTo>
                  <a:pt x="1959864" y="76200"/>
                </a:lnTo>
                <a:close/>
              </a:path>
              <a:path w="4015740" h="76200">
                <a:moveTo>
                  <a:pt x="1997964" y="76200"/>
                </a:moveTo>
                <a:lnTo>
                  <a:pt x="1988820" y="65532"/>
                </a:lnTo>
                <a:lnTo>
                  <a:pt x="2054352" y="0"/>
                </a:lnTo>
                <a:lnTo>
                  <a:pt x="2065020" y="9144"/>
                </a:lnTo>
                <a:lnTo>
                  <a:pt x="1997964" y="76200"/>
                </a:lnTo>
                <a:close/>
              </a:path>
              <a:path w="4015740" h="76200">
                <a:moveTo>
                  <a:pt x="2036064" y="76200"/>
                </a:moveTo>
                <a:lnTo>
                  <a:pt x="2026920" y="65532"/>
                </a:lnTo>
                <a:lnTo>
                  <a:pt x="2092452" y="0"/>
                </a:lnTo>
                <a:lnTo>
                  <a:pt x="2103120" y="9144"/>
                </a:lnTo>
                <a:lnTo>
                  <a:pt x="2036064" y="76200"/>
                </a:lnTo>
                <a:close/>
              </a:path>
              <a:path w="4015740" h="76200">
                <a:moveTo>
                  <a:pt x="2075688" y="76200"/>
                </a:moveTo>
                <a:lnTo>
                  <a:pt x="2065020" y="65532"/>
                </a:lnTo>
                <a:lnTo>
                  <a:pt x="2130552" y="0"/>
                </a:lnTo>
                <a:lnTo>
                  <a:pt x="2141220" y="9144"/>
                </a:lnTo>
                <a:lnTo>
                  <a:pt x="2075688" y="76200"/>
                </a:lnTo>
                <a:close/>
              </a:path>
              <a:path w="4015740" h="76200">
                <a:moveTo>
                  <a:pt x="2113788" y="76200"/>
                </a:moveTo>
                <a:lnTo>
                  <a:pt x="2103120" y="65532"/>
                </a:lnTo>
                <a:lnTo>
                  <a:pt x="2168652" y="0"/>
                </a:lnTo>
                <a:lnTo>
                  <a:pt x="2179320" y="9144"/>
                </a:lnTo>
                <a:lnTo>
                  <a:pt x="2113788" y="76200"/>
                </a:lnTo>
                <a:close/>
              </a:path>
              <a:path w="4015740" h="76200">
                <a:moveTo>
                  <a:pt x="2151888" y="76200"/>
                </a:moveTo>
                <a:lnTo>
                  <a:pt x="2141220" y="65532"/>
                </a:lnTo>
                <a:lnTo>
                  <a:pt x="2208276" y="0"/>
                </a:lnTo>
                <a:lnTo>
                  <a:pt x="2217420" y="9144"/>
                </a:lnTo>
                <a:lnTo>
                  <a:pt x="2151888" y="76200"/>
                </a:lnTo>
                <a:close/>
              </a:path>
              <a:path w="4015740" h="76200">
                <a:moveTo>
                  <a:pt x="2189988" y="76200"/>
                </a:moveTo>
                <a:lnTo>
                  <a:pt x="2179320" y="65532"/>
                </a:lnTo>
                <a:lnTo>
                  <a:pt x="2246376" y="0"/>
                </a:lnTo>
                <a:lnTo>
                  <a:pt x="2255520" y="9144"/>
                </a:lnTo>
                <a:lnTo>
                  <a:pt x="2189988" y="76200"/>
                </a:lnTo>
                <a:close/>
              </a:path>
              <a:path w="4015740" h="76200">
                <a:moveTo>
                  <a:pt x="2228088" y="76200"/>
                </a:moveTo>
                <a:lnTo>
                  <a:pt x="2217420" y="65532"/>
                </a:lnTo>
                <a:lnTo>
                  <a:pt x="2284476" y="0"/>
                </a:lnTo>
                <a:lnTo>
                  <a:pt x="2293620" y="9144"/>
                </a:lnTo>
                <a:lnTo>
                  <a:pt x="2228088" y="76200"/>
                </a:lnTo>
                <a:close/>
              </a:path>
              <a:path w="4015740" h="76200">
                <a:moveTo>
                  <a:pt x="2266188" y="76200"/>
                </a:moveTo>
                <a:lnTo>
                  <a:pt x="2255520" y="65532"/>
                </a:lnTo>
                <a:lnTo>
                  <a:pt x="2322576" y="0"/>
                </a:lnTo>
                <a:lnTo>
                  <a:pt x="2331720" y="9144"/>
                </a:lnTo>
                <a:lnTo>
                  <a:pt x="2266188" y="76200"/>
                </a:lnTo>
                <a:close/>
              </a:path>
              <a:path w="4015740" h="76200">
                <a:moveTo>
                  <a:pt x="2304288" y="76200"/>
                </a:moveTo>
                <a:lnTo>
                  <a:pt x="2295144" y="65532"/>
                </a:lnTo>
                <a:lnTo>
                  <a:pt x="2360676" y="0"/>
                </a:lnTo>
                <a:lnTo>
                  <a:pt x="2371344" y="9144"/>
                </a:lnTo>
                <a:lnTo>
                  <a:pt x="2304288" y="76200"/>
                </a:lnTo>
                <a:close/>
              </a:path>
              <a:path w="4015740" h="76200">
                <a:moveTo>
                  <a:pt x="2342388" y="76200"/>
                </a:moveTo>
                <a:lnTo>
                  <a:pt x="2333244" y="65532"/>
                </a:lnTo>
                <a:lnTo>
                  <a:pt x="2398776" y="0"/>
                </a:lnTo>
                <a:lnTo>
                  <a:pt x="2409444" y="9144"/>
                </a:lnTo>
                <a:lnTo>
                  <a:pt x="2342388" y="76200"/>
                </a:lnTo>
                <a:close/>
              </a:path>
              <a:path w="4015740" h="76200">
                <a:moveTo>
                  <a:pt x="2380488" y="76200"/>
                </a:moveTo>
                <a:lnTo>
                  <a:pt x="2371344" y="65532"/>
                </a:lnTo>
                <a:lnTo>
                  <a:pt x="2436876" y="0"/>
                </a:lnTo>
                <a:lnTo>
                  <a:pt x="2447544" y="9144"/>
                </a:lnTo>
                <a:lnTo>
                  <a:pt x="2380488" y="76200"/>
                </a:lnTo>
                <a:close/>
              </a:path>
              <a:path w="4015740" h="76200">
                <a:moveTo>
                  <a:pt x="2418588" y="76200"/>
                </a:moveTo>
                <a:lnTo>
                  <a:pt x="2409444" y="65532"/>
                </a:lnTo>
                <a:lnTo>
                  <a:pt x="2474976" y="0"/>
                </a:lnTo>
                <a:lnTo>
                  <a:pt x="2485644" y="9144"/>
                </a:lnTo>
                <a:lnTo>
                  <a:pt x="2418588" y="76200"/>
                </a:lnTo>
                <a:close/>
              </a:path>
              <a:path w="4015740" h="76200">
                <a:moveTo>
                  <a:pt x="2458212" y="76200"/>
                </a:moveTo>
                <a:lnTo>
                  <a:pt x="2447544" y="65532"/>
                </a:lnTo>
                <a:lnTo>
                  <a:pt x="2513076" y="0"/>
                </a:lnTo>
                <a:lnTo>
                  <a:pt x="2523744" y="9144"/>
                </a:lnTo>
                <a:lnTo>
                  <a:pt x="2458212" y="76200"/>
                </a:lnTo>
                <a:close/>
              </a:path>
              <a:path w="4015740" h="76200">
                <a:moveTo>
                  <a:pt x="2496312" y="76200"/>
                </a:moveTo>
                <a:lnTo>
                  <a:pt x="2485644" y="65532"/>
                </a:lnTo>
                <a:lnTo>
                  <a:pt x="2551176" y="0"/>
                </a:lnTo>
                <a:lnTo>
                  <a:pt x="2561844" y="9144"/>
                </a:lnTo>
                <a:lnTo>
                  <a:pt x="2496312" y="76200"/>
                </a:lnTo>
                <a:close/>
              </a:path>
              <a:path w="4015740" h="76200">
                <a:moveTo>
                  <a:pt x="2534412" y="76200"/>
                </a:moveTo>
                <a:lnTo>
                  <a:pt x="2523744" y="65532"/>
                </a:lnTo>
                <a:lnTo>
                  <a:pt x="2589276" y="0"/>
                </a:lnTo>
                <a:lnTo>
                  <a:pt x="2599944" y="9144"/>
                </a:lnTo>
                <a:lnTo>
                  <a:pt x="2534412" y="76200"/>
                </a:lnTo>
                <a:close/>
              </a:path>
              <a:path w="4015740" h="76200">
                <a:moveTo>
                  <a:pt x="2572512" y="76200"/>
                </a:moveTo>
                <a:lnTo>
                  <a:pt x="2561844" y="65532"/>
                </a:lnTo>
                <a:lnTo>
                  <a:pt x="2628900" y="0"/>
                </a:lnTo>
                <a:lnTo>
                  <a:pt x="2638044" y="9144"/>
                </a:lnTo>
                <a:lnTo>
                  <a:pt x="2572512" y="76200"/>
                </a:lnTo>
                <a:close/>
              </a:path>
              <a:path w="4015740" h="76200">
                <a:moveTo>
                  <a:pt x="2610612" y="76200"/>
                </a:moveTo>
                <a:lnTo>
                  <a:pt x="2599944" y="65532"/>
                </a:lnTo>
                <a:lnTo>
                  <a:pt x="2667000" y="0"/>
                </a:lnTo>
                <a:lnTo>
                  <a:pt x="2676144" y="9144"/>
                </a:lnTo>
                <a:lnTo>
                  <a:pt x="2610612" y="76200"/>
                </a:lnTo>
                <a:close/>
              </a:path>
              <a:path w="4015740" h="76200">
                <a:moveTo>
                  <a:pt x="2648712" y="76200"/>
                </a:moveTo>
                <a:lnTo>
                  <a:pt x="2638044" y="65532"/>
                </a:lnTo>
                <a:lnTo>
                  <a:pt x="2705100" y="0"/>
                </a:lnTo>
                <a:lnTo>
                  <a:pt x="2714244" y="9144"/>
                </a:lnTo>
                <a:lnTo>
                  <a:pt x="2648712" y="76200"/>
                </a:lnTo>
                <a:close/>
              </a:path>
              <a:path w="4015740" h="76200">
                <a:moveTo>
                  <a:pt x="2686812" y="76200"/>
                </a:moveTo>
                <a:lnTo>
                  <a:pt x="2676144" y="65532"/>
                </a:lnTo>
                <a:lnTo>
                  <a:pt x="2743200" y="0"/>
                </a:lnTo>
                <a:lnTo>
                  <a:pt x="2752344" y="9144"/>
                </a:lnTo>
                <a:lnTo>
                  <a:pt x="2686812" y="76200"/>
                </a:lnTo>
                <a:close/>
              </a:path>
              <a:path w="4015740" h="76200">
                <a:moveTo>
                  <a:pt x="2724912" y="76200"/>
                </a:moveTo>
                <a:lnTo>
                  <a:pt x="2715768" y="65532"/>
                </a:lnTo>
                <a:lnTo>
                  <a:pt x="2781300" y="0"/>
                </a:lnTo>
                <a:lnTo>
                  <a:pt x="2791968" y="9144"/>
                </a:lnTo>
                <a:lnTo>
                  <a:pt x="2724912" y="76200"/>
                </a:lnTo>
                <a:close/>
              </a:path>
              <a:path w="4015740" h="76200">
                <a:moveTo>
                  <a:pt x="2763012" y="76200"/>
                </a:moveTo>
                <a:lnTo>
                  <a:pt x="2753868" y="65532"/>
                </a:lnTo>
                <a:lnTo>
                  <a:pt x="2819400" y="0"/>
                </a:lnTo>
                <a:lnTo>
                  <a:pt x="2830068" y="9144"/>
                </a:lnTo>
                <a:lnTo>
                  <a:pt x="2763012" y="76200"/>
                </a:lnTo>
                <a:close/>
              </a:path>
              <a:path w="4015740" h="76200">
                <a:moveTo>
                  <a:pt x="2801112" y="76200"/>
                </a:moveTo>
                <a:lnTo>
                  <a:pt x="2791968" y="65532"/>
                </a:lnTo>
                <a:lnTo>
                  <a:pt x="2857500" y="0"/>
                </a:lnTo>
                <a:lnTo>
                  <a:pt x="2868168" y="9144"/>
                </a:lnTo>
                <a:lnTo>
                  <a:pt x="2801112" y="76200"/>
                </a:lnTo>
                <a:close/>
              </a:path>
              <a:path w="4015740" h="76200">
                <a:moveTo>
                  <a:pt x="2839212" y="76200"/>
                </a:moveTo>
                <a:lnTo>
                  <a:pt x="2830068" y="65532"/>
                </a:lnTo>
                <a:lnTo>
                  <a:pt x="2895600" y="0"/>
                </a:lnTo>
                <a:lnTo>
                  <a:pt x="2906268" y="9144"/>
                </a:lnTo>
                <a:lnTo>
                  <a:pt x="2839212" y="76200"/>
                </a:lnTo>
                <a:close/>
              </a:path>
              <a:path w="4015740" h="76200">
                <a:moveTo>
                  <a:pt x="2878836" y="76200"/>
                </a:moveTo>
                <a:lnTo>
                  <a:pt x="2868168" y="65532"/>
                </a:lnTo>
                <a:lnTo>
                  <a:pt x="2933700" y="0"/>
                </a:lnTo>
                <a:lnTo>
                  <a:pt x="2944368" y="9144"/>
                </a:lnTo>
                <a:lnTo>
                  <a:pt x="2878836" y="76200"/>
                </a:lnTo>
                <a:close/>
              </a:path>
              <a:path w="4015740" h="76200">
                <a:moveTo>
                  <a:pt x="2916936" y="76200"/>
                </a:moveTo>
                <a:lnTo>
                  <a:pt x="2906268" y="65532"/>
                </a:lnTo>
                <a:lnTo>
                  <a:pt x="2971800" y="0"/>
                </a:lnTo>
                <a:lnTo>
                  <a:pt x="2982468" y="9144"/>
                </a:lnTo>
                <a:lnTo>
                  <a:pt x="2916936" y="76200"/>
                </a:lnTo>
                <a:close/>
              </a:path>
              <a:path w="4015740" h="76200">
                <a:moveTo>
                  <a:pt x="2955036" y="76200"/>
                </a:moveTo>
                <a:lnTo>
                  <a:pt x="2944368" y="65532"/>
                </a:lnTo>
                <a:lnTo>
                  <a:pt x="3011424" y="0"/>
                </a:lnTo>
                <a:lnTo>
                  <a:pt x="3020568" y="9144"/>
                </a:lnTo>
                <a:lnTo>
                  <a:pt x="2955036" y="76200"/>
                </a:lnTo>
                <a:close/>
              </a:path>
              <a:path w="4015740" h="76200">
                <a:moveTo>
                  <a:pt x="2993136" y="76200"/>
                </a:moveTo>
                <a:lnTo>
                  <a:pt x="2982468" y="65532"/>
                </a:lnTo>
                <a:lnTo>
                  <a:pt x="3049524" y="0"/>
                </a:lnTo>
                <a:lnTo>
                  <a:pt x="3058668" y="9144"/>
                </a:lnTo>
                <a:lnTo>
                  <a:pt x="2993136" y="76200"/>
                </a:lnTo>
                <a:close/>
              </a:path>
              <a:path w="4015740" h="76200">
                <a:moveTo>
                  <a:pt x="3031236" y="76200"/>
                </a:moveTo>
                <a:lnTo>
                  <a:pt x="3020568" y="65532"/>
                </a:lnTo>
                <a:lnTo>
                  <a:pt x="3087624" y="0"/>
                </a:lnTo>
                <a:lnTo>
                  <a:pt x="3096768" y="9144"/>
                </a:lnTo>
                <a:lnTo>
                  <a:pt x="3031236" y="76200"/>
                </a:lnTo>
                <a:close/>
              </a:path>
              <a:path w="4015740" h="76200">
                <a:moveTo>
                  <a:pt x="3069336" y="76200"/>
                </a:moveTo>
                <a:lnTo>
                  <a:pt x="3058668" y="65532"/>
                </a:lnTo>
                <a:lnTo>
                  <a:pt x="3125724" y="0"/>
                </a:lnTo>
                <a:lnTo>
                  <a:pt x="3134868" y="9144"/>
                </a:lnTo>
                <a:lnTo>
                  <a:pt x="3069336" y="76200"/>
                </a:lnTo>
                <a:close/>
              </a:path>
              <a:path w="4015740" h="76200">
                <a:moveTo>
                  <a:pt x="3107436" y="76200"/>
                </a:moveTo>
                <a:lnTo>
                  <a:pt x="3098292" y="65532"/>
                </a:lnTo>
                <a:lnTo>
                  <a:pt x="3163824" y="0"/>
                </a:lnTo>
                <a:lnTo>
                  <a:pt x="3174492" y="9144"/>
                </a:lnTo>
                <a:lnTo>
                  <a:pt x="3107436" y="76200"/>
                </a:lnTo>
                <a:close/>
              </a:path>
              <a:path w="4015740" h="76200">
                <a:moveTo>
                  <a:pt x="3145536" y="76200"/>
                </a:moveTo>
                <a:lnTo>
                  <a:pt x="3136392" y="65532"/>
                </a:lnTo>
                <a:lnTo>
                  <a:pt x="3201924" y="0"/>
                </a:lnTo>
                <a:lnTo>
                  <a:pt x="3212592" y="9144"/>
                </a:lnTo>
                <a:lnTo>
                  <a:pt x="3145536" y="76200"/>
                </a:lnTo>
                <a:close/>
              </a:path>
              <a:path w="4015740" h="76200">
                <a:moveTo>
                  <a:pt x="3183636" y="76200"/>
                </a:moveTo>
                <a:lnTo>
                  <a:pt x="3174492" y="65532"/>
                </a:lnTo>
                <a:lnTo>
                  <a:pt x="3240024" y="0"/>
                </a:lnTo>
                <a:lnTo>
                  <a:pt x="3250692" y="9144"/>
                </a:lnTo>
                <a:lnTo>
                  <a:pt x="3183636" y="76200"/>
                </a:lnTo>
                <a:close/>
              </a:path>
              <a:path w="4015740" h="76200">
                <a:moveTo>
                  <a:pt x="3221736" y="76200"/>
                </a:moveTo>
                <a:lnTo>
                  <a:pt x="3212592" y="65532"/>
                </a:lnTo>
                <a:lnTo>
                  <a:pt x="3278124" y="0"/>
                </a:lnTo>
                <a:lnTo>
                  <a:pt x="3288792" y="9144"/>
                </a:lnTo>
                <a:lnTo>
                  <a:pt x="3221736" y="76200"/>
                </a:lnTo>
                <a:close/>
              </a:path>
              <a:path w="4015740" h="76200">
                <a:moveTo>
                  <a:pt x="3261360" y="76200"/>
                </a:moveTo>
                <a:lnTo>
                  <a:pt x="3250692" y="65532"/>
                </a:lnTo>
                <a:lnTo>
                  <a:pt x="3316224" y="0"/>
                </a:lnTo>
                <a:lnTo>
                  <a:pt x="3326892" y="9144"/>
                </a:lnTo>
                <a:lnTo>
                  <a:pt x="3261360" y="76200"/>
                </a:lnTo>
                <a:close/>
              </a:path>
              <a:path w="4015740" h="76200">
                <a:moveTo>
                  <a:pt x="3299460" y="76200"/>
                </a:moveTo>
                <a:lnTo>
                  <a:pt x="3288792" y="65532"/>
                </a:lnTo>
                <a:lnTo>
                  <a:pt x="3354324" y="0"/>
                </a:lnTo>
                <a:lnTo>
                  <a:pt x="3364992" y="9144"/>
                </a:lnTo>
                <a:lnTo>
                  <a:pt x="3299460" y="76200"/>
                </a:lnTo>
                <a:close/>
              </a:path>
              <a:path w="4015740" h="76200">
                <a:moveTo>
                  <a:pt x="3337560" y="76200"/>
                </a:moveTo>
                <a:lnTo>
                  <a:pt x="3326892" y="65532"/>
                </a:lnTo>
                <a:lnTo>
                  <a:pt x="3392424" y="0"/>
                </a:lnTo>
                <a:lnTo>
                  <a:pt x="3403092" y="9144"/>
                </a:lnTo>
                <a:lnTo>
                  <a:pt x="3337560" y="76200"/>
                </a:lnTo>
                <a:close/>
              </a:path>
              <a:path w="4015740" h="76200">
                <a:moveTo>
                  <a:pt x="3375660" y="76200"/>
                </a:moveTo>
                <a:lnTo>
                  <a:pt x="3364992" y="65532"/>
                </a:lnTo>
                <a:lnTo>
                  <a:pt x="3432048" y="0"/>
                </a:lnTo>
                <a:lnTo>
                  <a:pt x="3441192" y="9144"/>
                </a:lnTo>
                <a:lnTo>
                  <a:pt x="3375660" y="76200"/>
                </a:lnTo>
                <a:close/>
              </a:path>
              <a:path w="4015740" h="76200">
                <a:moveTo>
                  <a:pt x="3413760" y="76200"/>
                </a:moveTo>
                <a:lnTo>
                  <a:pt x="3403092" y="65532"/>
                </a:lnTo>
                <a:lnTo>
                  <a:pt x="3470148" y="0"/>
                </a:lnTo>
                <a:lnTo>
                  <a:pt x="3479292" y="9144"/>
                </a:lnTo>
                <a:lnTo>
                  <a:pt x="3413760" y="76200"/>
                </a:lnTo>
                <a:close/>
              </a:path>
              <a:path w="4015740" h="76200">
                <a:moveTo>
                  <a:pt x="3451860" y="76200"/>
                </a:moveTo>
                <a:lnTo>
                  <a:pt x="3441192" y="65532"/>
                </a:lnTo>
                <a:lnTo>
                  <a:pt x="3508248" y="0"/>
                </a:lnTo>
                <a:lnTo>
                  <a:pt x="3517392" y="9144"/>
                </a:lnTo>
                <a:lnTo>
                  <a:pt x="3451860" y="76200"/>
                </a:lnTo>
                <a:close/>
              </a:path>
              <a:path w="4015740" h="76200">
                <a:moveTo>
                  <a:pt x="3489960" y="76200"/>
                </a:moveTo>
                <a:lnTo>
                  <a:pt x="3479292" y="65532"/>
                </a:lnTo>
                <a:lnTo>
                  <a:pt x="3546348" y="0"/>
                </a:lnTo>
                <a:lnTo>
                  <a:pt x="3555492" y="9144"/>
                </a:lnTo>
                <a:lnTo>
                  <a:pt x="3489960" y="76200"/>
                </a:lnTo>
                <a:close/>
              </a:path>
              <a:path w="4015740" h="76200">
                <a:moveTo>
                  <a:pt x="3528060" y="76200"/>
                </a:moveTo>
                <a:lnTo>
                  <a:pt x="3518916" y="65532"/>
                </a:lnTo>
                <a:lnTo>
                  <a:pt x="3584448" y="0"/>
                </a:lnTo>
                <a:lnTo>
                  <a:pt x="3595116" y="9144"/>
                </a:lnTo>
                <a:lnTo>
                  <a:pt x="3528060" y="76200"/>
                </a:lnTo>
                <a:close/>
              </a:path>
              <a:path w="4015740" h="76200">
                <a:moveTo>
                  <a:pt x="3566160" y="76200"/>
                </a:moveTo>
                <a:lnTo>
                  <a:pt x="3557016" y="65532"/>
                </a:lnTo>
                <a:lnTo>
                  <a:pt x="3622548" y="0"/>
                </a:lnTo>
                <a:lnTo>
                  <a:pt x="3633216" y="9144"/>
                </a:lnTo>
                <a:lnTo>
                  <a:pt x="3566160" y="76200"/>
                </a:lnTo>
                <a:close/>
              </a:path>
              <a:path w="4015740" h="76200">
                <a:moveTo>
                  <a:pt x="3604260" y="76200"/>
                </a:moveTo>
                <a:lnTo>
                  <a:pt x="3595116" y="65532"/>
                </a:lnTo>
                <a:lnTo>
                  <a:pt x="3660648" y="0"/>
                </a:lnTo>
                <a:lnTo>
                  <a:pt x="3671316" y="9144"/>
                </a:lnTo>
                <a:lnTo>
                  <a:pt x="3604260" y="76200"/>
                </a:lnTo>
                <a:close/>
              </a:path>
              <a:path w="4015740" h="76200">
                <a:moveTo>
                  <a:pt x="3642360" y="76200"/>
                </a:moveTo>
                <a:lnTo>
                  <a:pt x="3633216" y="65532"/>
                </a:lnTo>
                <a:lnTo>
                  <a:pt x="3698748" y="0"/>
                </a:lnTo>
                <a:lnTo>
                  <a:pt x="3709416" y="9144"/>
                </a:lnTo>
                <a:lnTo>
                  <a:pt x="3642360" y="76200"/>
                </a:lnTo>
                <a:close/>
              </a:path>
              <a:path w="4015740" h="76200">
                <a:moveTo>
                  <a:pt x="3681984" y="76200"/>
                </a:moveTo>
                <a:lnTo>
                  <a:pt x="3671316" y="65532"/>
                </a:lnTo>
                <a:lnTo>
                  <a:pt x="3736848" y="0"/>
                </a:lnTo>
                <a:lnTo>
                  <a:pt x="3747516" y="9144"/>
                </a:lnTo>
                <a:lnTo>
                  <a:pt x="3681984" y="76200"/>
                </a:lnTo>
                <a:close/>
              </a:path>
              <a:path w="4015740" h="76200">
                <a:moveTo>
                  <a:pt x="3720084" y="76200"/>
                </a:moveTo>
                <a:lnTo>
                  <a:pt x="3709416" y="65532"/>
                </a:lnTo>
                <a:lnTo>
                  <a:pt x="3774948" y="0"/>
                </a:lnTo>
                <a:lnTo>
                  <a:pt x="3785616" y="9144"/>
                </a:lnTo>
                <a:lnTo>
                  <a:pt x="3720084" y="76200"/>
                </a:lnTo>
                <a:close/>
              </a:path>
              <a:path w="4015740" h="76200">
                <a:moveTo>
                  <a:pt x="3758184" y="76200"/>
                </a:moveTo>
                <a:lnTo>
                  <a:pt x="3747516" y="65532"/>
                </a:lnTo>
                <a:lnTo>
                  <a:pt x="3814572" y="0"/>
                </a:lnTo>
                <a:lnTo>
                  <a:pt x="3823716" y="9144"/>
                </a:lnTo>
                <a:lnTo>
                  <a:pt x="3758184" y="76200"/>
                </a:lnTo>
                <a:close/>
              </a:path>
              <a:path w="4015740" h="76200">
                <a:moveTo>
                  <a:pt x="3796284" y="76200"/>
                </a:moveTo>
                <a:lnTo>
                  <a:pt x="3785616" y="65532"/>
                </a:lnTo>
                <a:lnTo>
                  <a:pt x="3852672" y="0"/>
                </a:lnTo>
                <a:lnTo>
                  <a:pt x="3861816" y="9144"/>
                </a:lnTo>
                <a:lnTo>
                  <a:pt x="3796284" y="76200"/>
                </a:lnTo>
                <a:close/>
              </a:path>
              <a:path w="4015740" h="76200">
                <a:moveTo>
                  <a:pt x="3834384" y="76200"/>
                </a:moveTo>
                <a:lnTo>
                  <a:pt x="3823716" y="65532"/>
                </a:lnTo>
                <a:lnTo>
                  <a:pt x="3890772" y="0"/>
                </a:lnTo>
                <a:lnTo>
                  <a:pt x="3899916" y="9144"/>
                </a:lnTo>
                <a:lnTo>
                  <a:pt x="3834384" y="76200"/>
                </a:lnTo>
                <a:close/>
              </a:path>
              <a:path w="4015740" h="76200">
                <a:moveTo>
                  <a:pt x="3872484" y="76200"/>
                </a:moveTo>
                <a:lnTo>
                  <a:pt x="3861816" y="65532"/>
                </a:lnTo>
                <a:lnTo>
                  <a:pt x="3928872" y="0"/>
                </a:lnTo>
                <a:lnTo>
                  <a:pt x="3938016" y="9144"/>
                </a:lnTo>
                <a:lnTo>
                  <a:pt x="3872484" y="76200"/>
                </a:lnTo>
                <a:close/>
              </a:path>
              <a:path w="4015740" h="76200">
                <a:moveTo>
                  <a:pt x="3910584" y="76200"/>
                </a:moveTo>
                <a:lnTo>
                  <a:pt x="3901440" y="65532"/>
                </a:lnTo>
                <a:lnTo>
                  <a:pt x="3966972" y="0"/>
                </a:lnTo>
                <a:lnTo>
                  <a:pt x="3977640" y="9144"/>
                </a:lnTo>
                <a:lnTo>
                  <a:pt x="3910584" y="76200"/>
                </a:lnTo>
                <a:close/>
              </a:path>
              <a:path w="4015740" h="76200">
                <a:moveTo>
                  <a:pt x="3948684" y="76200"/>
                </a:moveTo>
                <a:lnTo>
                  <a:pt x="3939540" y="65532"/>
                </a:lnTo>
                <a:lnTo>
                  <a:pt x="4005072" y="0"/>
                </a:lnTo>
                <a:lnTo>
                  <a:pt x="4015740" y="9144"/>
                </a:lnTo>
                <a:lnTo>
                  <a:pt x="3948684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8983980" y="8237219"/>
            <a:ext cx="3629025" cy="76200"/>
          </a:xfrm>
          <a:custGeom>
            <a:avLst/>
            <a:gdLst/>
            <a:ahLst/>
            <a:cxnLst/>
            <a:rect l="l" t="t" r="r" b="b"/>
            <a:pathLst>
              <a:path w="3629025" h="76200">
                <a:moveTo>
                  <a:pt x="10668" y="76200"/>
                </a:moveTo>
                <a:lnTo>
                  <a:pt x="0" y="67056"/>
                </a:lnTo>
                <a:lnTo>
                  <a:pt x="67056" y="0"/>
                </a:lnTo>
                <a:lnTo>
                  <a:pt x="76200" y="10668"/>
                </a:lnTo>
                <a:lnTo>
                  <a:pt x="10668" y="76200"/>
                </a:lnTo>
                <a:close/>
              </a:path>
              <a:path w="3629025" h="76200">
                <a:moveTo>
                  <a:pt x="48768" y="76200"/>
                </a:moveTo>
                <a:lnTo>
                  <a:pt x="38100" y="67056"/>
                </a:lnTo>
                <a:lnTo>
                  <a:pt x="105156" y="0"/>
                </a:lnTo>
                <a:lnTo>
                  <a:pt x="114300" y="10668"/>
                </a:lnTo>
                <a:lnTo>
                  <a:pt x="48768" y="76200"/>
                </a:lnTo>
                <a:close/>
              </a:path>
              <a:path w="3629025" h="76200">
                <a:moveTo>
                  <a:pt x="86868" y="76200"/>
                </a:moveTo>
                <a:lnTo>
                  <a:pt x="76200" y="67056"/>
                </a:lnTo>
                <a:lnTo>
                  <a:pt x="143256" y="0"/>
                </a:lnTo>
                <a:lnTo>
                  <a:pt x="152400" y="10668"/>
                </a:lnTo>
                <a:lnTo>
                  <a:pt x="86868" y="76200"/>
                </a:lnTo>
                <a:close/>
              </a:path>
              <a:path w="3629025" h="76200">
                <a:moveTo>
                  <a:pt x="124968" y="76200"/>
                </a:moveTo>
                <a:lnTo>
                  <a:pt x="114300" y="67056"/>
                </a:lnTo>
                <a:lnTo>
                  <a:pt x="181356" y="0"/>
                </a:lnTo>
                <a:lnTo>
                  <a:pt x="190500" y="10668"/>
                </a:lnTo>
                <a:lnTo>
                  <a:pt x="124968" y="76200"/>
                </a:lnTo>
                <a:close/>
              </a:path>
              <a:path w="3629025" h="76200">
                <a:moveTo>
                  <a:pt x="163068" y="76200"/>
                </a:moveTo>
                <a:lnTo>
                  <a:pt x="153924" y="67056"/>
                </a:lnTo>
                <a:lnTo>
                  <a:pt x="219456" y="0"/>
                </a:lnTo>
                <a:lnTo>
                  <a:pt x="230124" y="10668"/>
                </a:lnTo>
                <a:lnTo>
                  <a:pt x="163068" y="76200"/>
                </a:lnTo>
                <a:close/>
              </a:path>
              <a:path w="3629025" h="76200">
                <a:moveTo>
                  <a:pt x="201168" y="76200"/>
                </a:moveTo>
                <a:lnTo>
                  <a:pt x="192024" y="67056"/>
                </a:lnTo>
                <a:lnTo>
                  <a:pt x="257556" y="0"/>
                </a:lnTo>
                <a:lnTo>
                  <a:pt x="268224" y="10668"/>
                </a:lnTo>
                <a:lnTo>
                  <a:pt x="201168" y="76200"/>
                </a:lnTo>
                <a:close/>
              </a:path>
              <a:path w="3629025" h="76200">
                <a:moveTo>
                  <a:pt x="239268" y="76200"/>
                </a:moveTo>
                <a:lnTo>
                  <a:pt x="230124" y="67056"/>
                </a:lnTo>
                <a:lnTo>
                  <a:pt x="295656" y="0"/>
                </a:lnTo>
                <a:lnTo>
                  <a:pt x="306324" y="10668"/>
                </a:lnTo>
                <a:lnTo>
                  <a:pt x="239268" y="76200"/>
                </a:lnTo>
                <a:close/>
              </a:path>
              <a:path w="3629025" h="76200">
                <a:moveTo>
                  <a:pt x="277368" y="76200"/>
                </a:moveTo>
                <a:lnTo>
                  <a:pt x="268224" y="67056"/>
                </a:lnTo>
                <a:lnTo>
                  <a:pt x="333756" y="0"/>
                </a:lnTo>
                <a:lnTo>
                  <a:pt x="344424" y="10668"/>
                </a:lnTo>
                <a:lnTo>
                  <a:pt x="277368" y="76200"/>
                </a:lnTo>
                <a:close/>
              </a:path>
              <a:path w="3629025" h="76200">
                <a:moveTo>
                  <a:pt x="315468" y="76200"/>
                </a:moveTo>
                <a:lnTo>
                  <a:pt x="306324" y="67056"/>
                </a:lnTo>
                <a:lnTo>
                  <a:pt x="371856" y="0"/>
                </a:lnTo>
                <a:lnTo>
                  <a:pt x="382524" y="10668"/>
                </a:lnTo>
                <a:lnTo>
                  <a:pt x="315468" y="76200"/>
                </a:lnTo>
                <a:close/>
              </a:path>
              <a:path w="3629025" h="76200">
                <a:moveTo>
                  <a:pt x="353568" y="76200"/>
                </a:moveTo>
                <a:lnTo>
                  <a:pt x="344424" y="67056"/>
                </a:lnTo>
                <a:lnTo>
                  <a:pt x="409956" y="0"/>
                </a:lnTo>
                <a:lnTo>
                  <a:pt x="420624" y="10668"/>
                </a:lnTo>
                <a:lnTo>
                  <a:pt x="353568" y="76200"/>
                </a:lnTo>
                <a:close/>
              </a:path>
              <a:path w="3629025" h="76200">
                <a:moveTo>
                  <a:pt x="391668" y="76200"/>
                </a:moveTo>
                <a:lnTo>
                  <a:pt x="382524" y="67056"/>
                </a:lnTo>
                <a:lnTo>
                  <a:pt x="448056" y="0"/>
                </a:lnTo>
                <a:lnTo>
                  <a:pt x="458724" y="10668"/>
                </a:lnTo>
                <a:lnTo>
                  <a:pt x="391668" y="76200"/>
                </a:lnTo>
                <a:close/>
              </a:path>
              <a:path w="3629025" h="76200">
                <a:moveTo>
                  <a:pt x="431292" y="76200"/>
                </a:moveTo>
                <a:lnTo>
                  <a:pt x="420624" y="67056"/>
                </a:lnTo>
                <a:lnTo>
                  <a:pt x="486156" y="0"/>
                </a:lnTo>
                <a:lnTo>
                  <a:pt x="496824" y="10668"/>
                </a:lnTo>
                <a:lnTo>
                  <a:pt x="431292" y="76200"/>
                </a:lnTo>
                <a:close/>
              </a:path>
              <a:path w="3629025" h="76200">
                <a:moveTo>
                  <a:pt x="469392" y="76200"/>
                </a:moveTo>
                <a:lnTo>
                  <a:pt x="458724" y="67056"/>
                </a:lnTo>
                <a:lnTo>
                  <a:pt x="524256" y="0"/>
                </a:lnTo>
                <a:lnTo>
                  <a:pt x="534924" y="10668"/>
                </a:lnTo>
                <a:lnTo>
                  <a:pt x="469392" y="76200"/>
                </a:lnTo>
                <a:close/>
              </a:path>
              <a:path w="3629025" h="76200">
                <a:moveTo>
                  <a:pt x="507492" y="76200"/>
                </a:moveTo>
                <a:lnTo>
                  <a:pt x="496824" y="67056"/>
                </a:lnTo>
                <a:lnTo>
                  <a:pt x="562356" y="0"/>
                </a:lnTo>
                <a:lnTo>
                  <a:pt x="573024" y="10668"/>
                </a:lnTo>
                <a:lnTo>
                  <a:pt x="507492" y="76200"/>
                </a:lnTo>
                <a:close/>
              </a:path>
              <a:path w="3629025" h="76200">
                <a:moveTo>
                  <a:pt x="545592" y="76200"/>
                </a:moveTo>
                <a:lnTo>
                  <a:pt x="534924" y="67056"/>
                </a:lnTo>
                <a:lnTo>
                  <a:pt x="600456" y="0"/>
                </a:lnTo>
                <a:lnTo>
                  <a:pt x="611124" y="10668"/>
                </a:lnTo>
                <a:lnTo>
                  <a:pt x="545592" y="76200"/>
                </a:lnTo>
                <a:close/>
              </a:path>
              <a:path w="3629025" h="76200">
                <a:moveTo>
                  <a:pt x="583692" y="76200"/>
                </a:moveTo>
                <a:lnTo>
                  <a:pt x="573024" y="67056"/>
                </a:lnTo>
                <a:lnTo>
                  <a:pt x="640080" y="0"/>
                </a:lnTo>
                <a:lnTo>
                  <a:pt x="649224" y="10668"/>
                </a:lnTo>
                <a:lnTo>
                  <a:pt x="583692" y="76200"/>
                </a:lnTo>
                <a:close/>
              </a:path>
              <a:path w="3629025" h="76200">
                <a:moveTo>
                  <a:pt x="621792" y="76200"/>
                </a:moveTo>
                <a:lnTo>
                  <a:pt x="611124" y="67056"/>
                </a:lnTo>
                <a:lnTo>
                  <a:pt x="678180" y="0"/>
                </a:lnTo>
                <a:lnTo>
                  <a:pt x="687324" y="10668"/>
                </a:lnTo>
                <a:lnTo>
                  <a:pt x="621792" y="76200"/>
                </a:lnTo>
                <a:close/>
              </a:path>
              <a:path w="3629025" h="76200">
                <a:moveTo>
                  <a:pt x="659892" y="76200"/>
                </a:moveTo>
                <a:lnTo>
                  <a:pt x="649224" y="67056"/>
                </a:lnTo>
                <a:lnTo>
                  <a:pt x="716280" y="0"/>
                </a:lnTo>
                <a:lnTo>
                  <a:pt x="725424" y="10668"/>
                </a:lnTo>
                <a:lnTo>
                  <a:pt x="659892" y="76200"/>
                </a:lnTo>
                <a:close/>
              </a:path>
              <a:path w="3629025" h="76200">
                <a:moveTo>
                  <a:pt x="697992" y="76200"/>
                </a:moveTo>
                <a:lnTo>
                  <a:pt x="687324" y="67056"/>
                </a:lnTo>
                <a:lnTo>
                  <a:pt x="754380" y="0"/>
                </a:lnTo>
                <a:lnTo>
                  <a:pt x="763524" y="10668"/>
                </a:lnTo>
                <a:lnTo>
                  <a:pt x="697992" y="76200"/>
                </a:lnTo>
                <a:close/>
              </a:path>
              <a:path w="3629025" h="76200">
                <a:moveTo>
                  <a:pt x="736092" y="76200"/>
                </a:moveTo>
                <a:lnTo>
                  <a:pt x="725424" y="67056"/>
                </a:lnTo>
                <a:lnTo>
                  <a:pt x="792480" y="0"/>
                </a:lnTo>
                <a:lnTo>
                  <a:pt x="801624" y="10668"/>
                </a:lnTo>
                <a:lnTo>
                  <a:pt x="736092" y="76200"/>
                </a:lnTo>
                <a:close/>
              </a:path>
              <a:path w="3629025" h="76200">
                <a:moveTo>
                  <a:pt x="774192" y="76200"/>
                </a:moveTo>
                <a:lnTo>
                  <a:pt x="763524" y="67056"/>
                </a:lnTo>
                <a:lnTo>
                  <a:pt x="830580" y="0"/>
                </a:lnTo>
                <a:lnTo>
                  <a:pt x="839724" y="10668"/>
                </a:lnTo>
                <a:lnTo>
                  <a:pt x="774192" y="76200"/>
                </a:lnTo>
                <a:close/>
              </a:path>
              <a:path w="3629025" h="76200">
                <a:moveTo>
                  <a:pt x="812292" y="76200"/>
                </a:moveTo>
                <a:lnTo>
                  <a:pt x="803148" y="67056"/>
                </a:lnTo>
                <a:lnTo>
                  <a:pt x="868680" y="0"/>
                </a:lnTo>
                <a:lnTo>
                  <a:pt x="879348" y="10668"/>
                </a:lnTo>
                <a:lnTo>
                  <a:pt x="812292" y="76200"/>
                </a:lnTo>
                <a:close/>
              </a:path>
              <a:path w="3629025" h="76200">
                <a:moveTo>
                  <a:pt x="850392" y="76200"/>
                </a:moveTo>
                <a:lnTo>
                  <a:pt x="841248" y="67056"/>
                </a:lnTo>
                <a:lnTo>
                  <a:pt x="906780" y="0"/>
                </a:lnTo>
                <a:lnTo>
                  <a:pt x="917448" y="10668"/>
                </a:lnTo>
                <a:lnTo>
                  <a:pt x="850392" y="76200"/>
                </a:lnTo>
                <a:close/>
              </a:path>
              <a:path w="3629025" h="76200">
                <a:moveTo>
                  <a:pt x="888492" y="76200"/>
                </a:moveTo>
                <a:lnTo>
                  <a:pt x="879348" y="67056"/>
                </a:lnTo>
                <a:lnTo>
                  <a:pt x="944880" y="0"/>
                </a:lnTo>
                <a:lnTo>
                  <a:pt x="955548" y="10668"/>
                </a:lnTo>
                <a:lnTo>
                  <a:pt x="888492" y="76200"/>
                </a:lnTo>
                <a:close/>
              </a:path>
              <a:path w="3629025" h="76200">
                <a:moveTo>
                  <a:pt x="926592" y="76200"/>
                </a:moveTo>
                <a:lnTo>
                  <a:pt x="917448" y="67056"/>
                </a:lnTo>
                <a:lnTo>
                  <a:pt x="982980" y="0"/>
                </a:lnTo>
                <a:lnTo>
                  <a:pt x="993648" y="10668"/>
                </a:lnTo>
                <a:lnTo>
                  <a:pt x="926592" y="76200"/>
                </a:lnTo>
                <a:close/>
              </a:path>
              <a:path w="3629025" h="76200">
                <a:moveTo>
                  <a:pt x="964692" y="76200"/>
                </a:moveTo>
                <a:lnTo>
                  <a:pt x="955548" y="67056"/>
                </a:lnTo>
                <a:lnTo>
                  <a:pt x="1021080" y="0"/>
                </a:lnTo>
                <a:lnTo>
                  <a:pt x="1031748" y="10668"/>
                </a:lnTo>
                <a:lnTo>
                  <a:pt x="964692" y="76200"/>
                </a:lnTo>
                <a:close/>
              </a:path>
              <a:path w="3629025" h="76200">
                <a:moveTo>
                  <a:pt x="1002792" y="76200"/>
                </a:moveTo>
                <a:lnTo>
                  <a:pt x="993648" y="67056"/>
                </a:lnTo>
                <a:lnTo>
                  <a:pt x="1059180" y="0"/>
                </a:lnTo>
                <a:lnTo>
                  <a:pt x="1069848" y="10668"/>
                </a:lnTo>
                <a:lnTo>
                  <a:pt x="1002792" y="76200"/>
                </a:lnTo>
                <a:close/>
              </a:path>
              <a:path w="3629025" h="76200">
                <a:moveTo>
                  <a:pt x="1040892" y="76200"/>
                </a:moveTo>
                <a:lnTo>
                  <a:pt x="1031748" y="67056"/>
                </a:lnTo>
                <a:lnTo>
                  <a:pt x="1097280" y="0"/>
                </a:lnTo>
                <a:lnTo>
                  <a:pt x="1107948" y="10668"/>
                </a:lnTo>
                <a:lnTo>
                  <a:pt x="1040892" y="76200"/>
                </a:lnTo>
                <a:close/>
              </a:path>
              <a:path w="3629025" h="76200">
                <a:moveTo>
                  <a:pt x="1080516" y="76200"/>
                </a:moveTo>
                <a:lnTo>
                  <a:pt x="1069848" y="67056"/>
                </a:lnTo>
                <a:lnTo>
                  <a:pt x="1135380" y="0"/>
                </a:lnTo>
                <a:lnTo>
                  <a:pt x="1146048" y="10668"/>
                </a:lnTo>
                <a:lnTo>
                  <a:pt x="1080516" y="76200"/>
                </a:lnTo>
                <a:close/>
              </a:path>
              <a:path w="3629025" h="76200">
                <a:moveTo>
                  <a:pt x="1118616" y="76200"/>
                </a:moveTo>
                <a:lnTo>
                  <a:pt x="1107948" y="67056"/>
                </a:lnTo>
                <a:lnTo>
                  <a:pt x="1173480" y="0"/>
                </a:lnTo>
                <a:lnTo>
                  <a:pt x="1184148" y="10668"/>
                </a:lnTo>
                <a:lnTo>
                  <a:pt x="1118616" y="76200"/>
                </a:lnTo>
                <a:close/>
              </a:path>
              <a:path w="3629025" h="76200">
                <a:moveTo>
                  <a:pt x="1156716" y="76200"/>
                </a:moveTo>
                <a:lnTo>
                  <a:pt x="1146048" y="67056"/>
                </a:lnTo>
                <a:lnTo>
                  <a:pt x="1211580" y="0"/>
                </a:lnTo>
                <a:lnTo>
                  <a:pt x="1222248" y="10668"/>
                </a:lnTo>
                <a:lnTo>
                  <a:pt x="1156716" y="76200"/>
                </a:lnTo>
                <a:close/>
              </a:path>
              <a:path w="3629025" h="76200">
                <a:moveTo>
                  <a:pt x="1194816" y="76200"/>
                </a:moveTo>
                <a:lnTo>
                  <a:pt x="1184148" y="67056"/>
                </a:lnTo>
                <a:lnTo>
                  <a:pt x="1249680" y="0"/>
                </a:lnTo>
                <a:lnTo>
                  <a:pt x="1260348" y="10668"/>
                </a:lnTo>
                <a:lnTo>
                  <a:pt x="1194816" y="76200"/>
                </a:lnTo>
                <a:close/>
              </a:path>
              <a:path w="3629025" h="76200">
                <a:moveTo>
                  <a:pt x="1232916" y="76200"/>
                </a:moveTo>
                <a:lnTo>
                  <a:pt x="1222248" y="67056"/>
                </a:lnTo>
                <a:lnTo>
                  <a:pt x="1289304" y="0"/>
                </a:lnTo>
                <a:lnTo>
                  <a:pt x="1298448" y="10668"/>
                </a:lnTo>
                <a:lnTo>
                  <a:pt x="1232916" y="76200"/>
                </a:lnTo>
                <a:close/>
              </a:path>
              <a:path w="3629025" h="76200">
                <a:moveTo>
                  <a:pt x="1271016" y="76200"/>
                </a:moveTo>
                <a:lnTo>
                  <a:pt x="1260348" y="67056"/>
                </a:lnTo>
                <a:lnTo>
                  <a:pt x="1327404" y="0"/>
                </a:lnTo>
                <a:lnTo>
                  <a:pt x="1336548" y="10668"/>
                </a:lnTo>
                <a:lnTo>
                  <a:pt x="1271016" y="76200"/>
                </a:lnTo>
                <a:close/>
              </a:path>
              <a:path w="3629025" h="76200">
                <a:moveTo>
                  <a:pt x="1309116" y="76200"/>
                </a:moveTo>
                <a:lnTo>
                  <a:pt x="1298448" y="67056"/>
                </a:lnTo>
                <a:lnTo>
                  <a:pt x="1365504" y="0"/>
                </a:lnTo>
                <a:lnTo>
                  <a:pt x="1374648" y="10668"/>
                </a:lnTo>
                <a:lnTo>
                  <a:pt x="1309116" y="76200"/>
                </a:lnTo>
                <a:close/>
              </a:path>
              <a:path w="3629025" h="76200">
                <a:moveTo>
                  <a:pt x="1347216" y="76200"/>
                </a:moveTo>
                <a:lnTo>
                  <a:pt x="1336548" y="67056"/>
                </a:lnTo>
                <a:lnTo>
                  <a:pt x="1403604" y="0"/>
                </a:lnTo>
                <a:lnTo>
                  <a:pt x="1412748" y="10668"/>
                </a:lnTo>
                <a:lnTo>
                  <a:pt x="1347216" y="76200"/>
                </a:lnTo>
                <a:close/>
              </a:path>
              <a:path w="3629025" h="76200">
                <a:moveTo>
                  <a:pt x="1385316" y="76200"/>
                </a:moveTo>
                <a:lnTo>
                  <a:pt x="1374648" y="67056"/>
                </a:lnTo>
                <a:lnTo>
                  <a:pt x="1441704" y="0"/>
                </a:lnTo>
                <a:lnTo>
                  <a:pt x="1450848" y="10668"/>
                </a:lnTo>
                <a:lnTo>
                  <a:pt x="1385316" y="76200"/>
                </a:lnTo>
                <a:close/>
              </a:path>
              <a:path w="3629025" h="76200">
                <a:moveTo>
                  <a:pt x="1423416" y="76200"/>
                </a:moveTo>
                <a:lnTo>
                  <a:pt x="1412748" y="67056"/>
                </a:lnTo>
                <a:lnTo>
                  <a:pt x="1479804" y="0"/>
                </a:lnTo>
                <a:lnTo>
                  <a:pt x="1488948" y="10668"/>
                </a:lnTo>
                <a:lnTo>
                  <a:pt x="1423416" y="76200"/>
                </a:lnTo>
                <a:close/>
              </a:path>
              <a:path w="3629025" h="76200">
                <a:moveTo>
                  <a:pt x="1461516" y="76200"/>
                </a:moveTo>
                <a:lnTo>
                  <a:pt x="1450848" y="67056"/>
                </a:lnTo>
                <a:lnTo>
                  <a:pt x="1517904" y="0"/>
                </a:lnTo>
                <a:lnTo>
                  <a:pt x="1527048" y="10668"/>
                </a:lnTo>
                <a:lnTo>
                  <a:pt x="1461516" y="76200"/>
                </a:lnTo>
                <a:close/>
              </a:path>
              <a:path w="3629025" h="76200">
                <a:moveTo>
                  <a:pt x="1499616" y="76200"/>
                </a:moveTo>
                <a:lnTo>
                  <a:pt x="1490472" y="67056"/>
                </a:lnTo>
                <a:lnTo>
                  <a:pt x="1556004" y="0"/>
                </a:lnTo>
                <a:lnTo>
                  <a:pt x="1566672" y="10668"/>
                </a:lnTo>
                <a:lnTo>
                  <a:pt x="1499616" y="76200"/>
                </a:lnTo>
                <a:close/>
              </a:path>
              <a:path w="3629025" h="76200">
                <a:moveTo>
                  <a:pt x="1537716" y="76200"/>
                </a:moveTo>
                <a:lnTo>
                  <a:pt x="1528572" y="67056"/>
                </a:lnTo>
                <a:lnTo>
                  <a:pt x="1594104" y="0"/>
                </a:lnTo>
                <a:lnTo>
                  <a:pt x="1604772" y="10668"/>
                </a:lnTo>
                <a:lnTo>
                  <a:pt x="1537716" y="76200"/>
                </a:lnTo>
                <a:close/>
              </a:path>
              <a:path w="3629025" h="76200">
                <a:moveTo>
                  <a:pt x="1575816" y="76200"/>
                </a:moveTo>
                <a:lnTo>
                  <a:pt x="1566672" y="67056"/>
                </a:lnTo>
                <a:lnTo>
                  <a:pt x="1632204" y="0"/>
                </a:lnTo>
                <a:lnTo>
                  <a:pt x="1642872" y="10668"/>
                </a:lnTo>
                <a:lnTo>
                  <a:pt x="1575816" y="76200"/>
                </a:lnTo>
                <a:close/>
              </a:path>
              <a:path w="3629025" h="76200">
                <a:moveTo>
                  <a:pt x="1613916" y="76200"/>
                </a:moveTo>
                <a:lnTo>
                  <a:pt x="1604772" y="67056"/>
                </a:lnTo>
                <a:lnTo>
                  <a:pt x="1670304" y="0"/>
                </a:lnTo>
                <a:lnTo>
                  <a:pt x="1680972" y="10668"/>
                </a:lnTo>
                <a:lnTo>
                  <a:pt x="1613916" y="76200"/>
                </a:lnTo>
                <a:close/>
              </a:path>
              <a:path w="3629025" h="76200">
                <a:moveTo>
                  <a:pt x="1652016" y="76200"/>
                </a:moveTo>
                <a:lnTo>
                  <a:pt x="1642872" y="67056"/>
                </a:lnTo>
                <a:lnTo>
                  <a:pt x="1708404" y="0"/>
                </a:lnTo>
                <a:lnTo>
                  <a:pt x="1719072" y="10668"/>
                </a:lnTo>
                <a:lnTo>
                  <a:pt x="1652016" y="76200"/>
                </a:lnTo>
                <a:close/>
              </a:path>
              <a:path w="3629025" h="76200">
                <a:moveTo>
                  <a:pt x="1690116" y="76200"/>
                </a:moveTo>
                <a:lnTo>
                  <a:pt x="1680972" y="67056"/>
                </a:lnTo>
                <a:lnTo>
                  <a:pt x="1746504" y="0"/>
                </a:lnTo>
                <a:lnTo>
                  <a:pt x="1757172" y="10668"/>
                </a:lnTo>
                <a:lnTo>
                  <a:pt x="1690116" y="76200"/>
                </a:lnTo>
                <a:close/>
              </a:path>
              <a:path w="3629025" h="76200">
                <a:moveTo>
                  <a:pt x="1728216" y="76200"/>
                </a:moveTo>
                <a:lnTo>
                  <a:pt x="1719072" y="67056"/>
                </a:lnTo>
                <a:lnTo>
                  <a:pt x="1784604" y="0"/>
                </a:lnTo>
                <a:lnTo>
                  <a:pt x="1795272" y="10668"/>
                </a:lnTo>
                <a:lnTo>
                  <a:pt x="1728216" y="76200"/>
                </a:lnTo>
                <a:close/>
              </a:path>
              <a:path w="3629025" h="76200">
                <a:moveTo>
                  <a:pt x="1767840" y="76200"/>
                </a:moveTo>
                <a:lnTo>
                  <a:pt x="1757172" y="67056"/>
                </a:lnTo>
                <a:lnTo>
                  <a:pt x="1822704" y="0"/>
                </a:lnTo>
                <a:lnTo>
                  <a:pt x="1833372" y="10668"/>
                </a:lnTo>
                <a:lnTo>
                  <a:pt x="1767840" y="76200"/>
                </a:lnTo>
                <a:close/>
              </a:path>
              <a:path w="3629025" h="76200">
                <a:moveTo>
                  <a:pt x="1805940" y="76200"/>
                </a:moveTo>
                <a:lnTo>
                  <a:pt x="1795272" y="67056"/>
                </a:lnTo>
                <a:lnTo>
                  <a:pt x="1860804" y="0"/>
                </a:lnTo>
                <a:lnTo>
                  <a:pt x="1871472" y="10668"/>
                </a:lnTo>
                <a:lnTo>
                  <a:pt x="1805940" y="76200"/>
                </a:lnTo>
                <a:close/>
              </a:path>
              <a:path w="3629025" h="76200">
                <a:moveTo>
                  <a:pt x="1844040" y="76200"/>
                </a:moveTo>
                <a:lnTo>
                  <a:pt x="1833372" y="67056"/>
                </a:lnTo>
                <a:lnTo>
                  <a:pt x="1898904" y="0"/>
                </a:lnTo>
                <a:lnTo>
                  <a:pt x="1909572" y="10668"/>
                </a:lnTo>
                <a:lnTo>
                  <a:pt x="1844040" y="76200"/>
                </a:lnTo>
                <a:close/>
              </a:path>
              <a:path w="3629025" h="76200">
                <a:moveTo>
                  <a:pt x="1882140" y="76200"/>
                </a:moveTo>
                <a:lnTo>
                  <a:pt x="1871472" y="67056"/>
                </a:lnTo>
                <a:lnTo>
                  <a:pt x="1937004" y="0"/>
                </a:lnTo>
                <a:lnTo>
                  <a:pt x="1947672" y="10668"/>
                </a:lnTo>
                <a:lnTo>
                  <a:pt x="1882140" y="76200"/>
                </a:lnTo>
                <a:close/>
              </a:path>
              <a:path w="3629025" h="76200">
                <a:moveTo>
                  <a:pt x="1920240" y="76200"/>
                </a:moveTo>
                <a:lnTo>
                  <a:pt x="1909572" y="67056"/>
                </a:lnTo>
                <a:lnTo>
                  <a:pt x="1976628" y="0"/>
                </a:lnTo>
                <a:lnTo>
                  <a:pt x="1985772" y="10668"/>
                </a:lnTo>
                <a:lnTo>
                  <a:pt x="1920240" y="76200"/>
                </a:lnTo>
                <a:close/>
              </a:path>
              <a:path w="3629025" h="76200">
                <a:moveTo>
                  <a:pt x="1958340" y="76200"/>
                </a:moveTo>
                <a:lnTo>
                  <a:pt x="1947672" y="67056"/>
                </a:lnTo>
                <a:lnTo>
                  <a:pt x="2014728" y="0"/>
                </a:lnTo>
                <a:lnTo>
                  <a:pt x="2023872" y="10668"/>
                </a:lnTo>
                <a:lnTo>
                  <a:pt x="1958340" y="76200"/>
                </a:lnTo>
                <a:close/>
              </a:path>
              <a:path w="3629025" h="76200">
                <a:moveTo>
                  <a:pt x="1996440" y="76200"/>
                </a:moveTo>
                <a:lnTo>
                  <a:pt x="1985772" y="67056"/>
                </a:lnTo>
                <a:lnTo>
                  <a:pt x="2052828" y="0"/>
                </a:lnTo>
                <a:lnTo>
                  <a:pt x="2061972" y="10668"/>
                </a:lnTo>
                <a:lnTo>
                  <a:pt x="1996440" y="76200"/>
                </a:lnTo>
                <a:close/>
              </a:path>
              <a:path w="3629025" h="76200">
                <a:moveTo>
                  <a:pt x="2034540" y="76200"/>
                </a:moveTo>
                <a:lnTo>
                  <a:pt x="2023872" y="67056"/>
                </a:lnTo>
                <a:lnTo>
                  <a:pt x="2090928" y="0"/>
                </a:lnTo>
                <a:lnTo>
                  <a:pt x="2100072" y="10668"/>
                </a:lnTo>
                <a:lnTo>
                  <a:pt x="2034540" y="76200"/>
                </a:lnTo>
                <a:close/>
              </a:path>
              <a:path w="3629025" h="76200">
                <a:moveTo>
                  <a:pt x="2072640" y="76200"/>
                </a:moveTo>
                <a:lnTo>
                  <a:pt x="2061972" y="67056"/>
                </a:lnTo>
                <a:lnTo>
                  <a:pt x="2129028" y="0"/>
                </a:lnTo>
                <a:lnTo>
                  <a:pt x="2138172" y="10668"/>
                </a:lnTo>
                <a:lnTo>
                  <a:pt x="2072640" y="76200"/>
                </a:lnTo>
                <a:close/>
              </a:path>
              <a:path w="3629025" h="76200">
                <a:moveTo>
                  <a:pt x="2110740" y="76200"/>
                </a:moveTo>
                <a:lnTo>
                  <a:pt x="2100072" y="67056"/>
                </a:lnTo>
                <a:lnTo>
                  <a:pt x="2167128" y="0"/>
                </a:lnTo>
                <a:lnTo>
                  <a:pt x="2176272" y="10668"/>
                </a:lnTo>
                <a:lnTo>
                  <a:pt x="2110740" y="76200"/>
                </a:lnTo>
                <a:close/>
              </a:path>
              <a:path w="3629025" h="76200">
                <a:moveTo>
                  <a:pt x="2148840" y="76200"/>
                </a:moveTo>
                <a:lnTo>
                  <a:pt x="2138172" y="67056"/>
                </a:lnTo>
                <a:lnTo>
                  <a:pt x="2205228" y="0"/>
                </a:lnTo>
                <a:lnTo>
                  <a:pt x="2214372" y="10668"/>
                </a:lnTo>
                <a:lnTo>
                  <a:pt x="2148840" y="76200"/>
                </a:lnTo>
                <a:close/>
              </a:path>
              <a:path w="3629025" h="76200">
                <a:moveTo>
                  <a:pt x="2186940" y="76200"/>
                </a:moveTo>
                <a:lnTo>
                  <a:pt x="2177796" y="67056"/>
                </a:lnTo>
                <a:lnTo>
                  <a:pt x="2243328" y="0"/>
                </a:lnTo>
                <a:lnTo>
                  <a:pt x="2253996" y="10668"/>
                </a:lnTo>
                <a:lnTo>
                  <a:pt x="2186940" y="76200"/>
                </a:lnTo>
                <a:close/>
              </a:path>
              <a:path w="3629025" h="76200">
                <a:moveTo>
                  <a:pt x="2225040" y="76200"/>
                </a:moveTo>
                <a:lnTo>
                  <a:pt x="2215896" y="67056"/>
                </a:lnTo>
                <a:lnTo>
                  <a:pt x="2281428" y="0"/>
                </a:lnTo>
                <a:lnTo>
                  <a:pt x="2292096" y="10668"/>
                </a:lnTo>
                <a:lnTo>
                  <a:pt x="2225040" y="76200"/>
                </a:lnTo>
                <a:close/>
              </a:path>
              <a:path w="3629025" h="76200">
                <a:moveTo>
                  <a:pt x="2263140" y="76200"/>
                </a:moveTo>
                <a:lnTo>
                  <a:pt x="2253996" y="67056"/>
                </a:lnTo>
                <a:lnTo>
                  <a:pt x="2319528" y="0"/>
                </a:lnTo>
                <a:lnTo>
                  <a:pt x="2330196" y="10668"/>
                </a:lnTo>
                <a:lnTo>
                  <a:pt x="2263140" y="76200"/>
                </a:lnTo>
                <a:close/>
              </a:path>
              <a:path w="3629025" h="76200">
                <a:moveTo>
                  <a:pt x="2301240" y="76200"/>
                </a:moveTo>
                <a:lnTo>
                  <a:pt x="2292096" y="67056"/>
                </a:lnTo>
                <a:lnTo>
                  <a:pt x="2357628" y="0"/>
                </a:lnTo>
                <a:lnTo>
                  <a:pt x="2368296" y="10668"/>
                </a:lnTo>
                <a:lnTo>
                  <a:pt x="2301240" y="76200"/>
                </a:lnTo>
                <a:close/>
              </a:path>
              <a:path w="3629025" h="76200">
                <a:moveTo>
                  <a:pt x="2339340" y="76200"/>
                </a:moveTo>
                <a:lnTo>
                  <a:pt x="2330196" y="67056"/>
                </a:lnTo>
                <a:lnTo>
                  <a:pt x="2395728" y="0"/>
                </a:lnTo>
                <a:lnTo>
                  <a:pt x="2406396" y="10668"/>
                </a:lnTo>
                <a:lnTo>
                  <a:pt x="2339340" y="76200"/>
                </a:lnTo>
                <a:close/>
              </a:path>
              <a:path w="3629025" h="76200">
                <a:moveTo>
                  <a:pt x="2377440" y="76200"/>
                </a:moveTo>
                <a:lnTo>
                  <a:pt x="2368296" y="67056"/>
                </a:lnTo>
                <a:lnTo>
                  <a:pt x="2433828" y="0"/>
                </a:lnTo>
                <a:lnTo>
                  <a:pt x="2444496" y="10668"/>
                </a:lnTo>
                <a:lnTo>
                  <a:pt x="2377440" y="76200"/>
                </a:lnTo>
                <a:close/>
              </a:path>
              <a:path w="3629025" h="76200">
                <a:moveTo>
                  <a:pt x="2415540" y="76200"/>
                </a:moveTo>
                <a:lnTo>
                  <a:pt x="2406396" y="67056"/>
                </a:lnTo>
                <a:lnTo>
                  <a:pt x="2471928" y="0"/>
                </a:lnTo>
                <a:lnTo>
                  <a:pt x="2482596" y="10668"/>
                </a:lnTo>
                <a:lnTo>
                  <a:pt x="2415540" y="76200"/>
                </a:lnTo>
                <a:close/>
              </a:path>
              <a:path w="3629025" h="76200">
                <a:moveTo>
                  <a:pt x="2455164" y="76200"/>
                </a:moveTo>
                <a:lnTo>
                  <a:pt x="2444496" y="67056"/>
                </a:lnTo>
                <a:lnTo>
                  <a:pt x="2510028" y="0"/>
                </a:lnTo>
                <a:lnTo>
                  <a:pt x="2520696" y="10668"/>
                </a:lnTo>
                <a:lnTo>
                  <a:pt x="2455164" y="76200"/>
                </a:lnTo>
                <a:close/>
              </a:path>
              <a:path w="3629025" h="76200">
                <a:moveTo>
                  <a:pt x="2493264" y="76200"/>
                </a:moveTo>
                <a:lnTo>
                  <a:pt x="2482596" y="67056"/>
                </a:lnTo>
                <a:lnTo>
                  <a:pt x="2548128" y="0"/>
                </a:lnTo>
                <a:lnTo>
                  <a:pt x="2558796" y="10668"/>
                </a:lnTo>
                <a:lnTo>
                  <a:pt x="2493264" y="76200"/>
                </a:lnTo>
                <a:close/>
              </a:path>
              <a:path w="3629025" h="76200">
                <a:moveTo>
                  <a:pt x="2531364" y="76200"/>
                </a:moveTo>
                <a:lnTo>
                  <a:pt x="2520696" y="67056"/>
                </a:lnTo>
                <a:lnTo>
                  <a:pt x="2586228" y="0"/>
                </a:lnTo>
                <a:lnTo>
                  <a:pt x="2596896" y="10668"/>
                </a:lnTo>
                <a:lnTo>
                  <a:pt x="2531364" y="76200"/>
                </a:lnTo>
                <a:close/>
              </a:path>
              <a:path w="3629025" h="76200">
                <a:moveTo>
                  <a:pt x="2569464" y="76200"/>
                </a:moveTo>
                <a:lnTo>
                  <a:pt x="2558796" y="67056"/>
                </a:lnTo>
                <a:lnTo>
                  <a:pt x="2624328" y="0"/>
                </a:lnTo>
                <a:lnTo>
                  <a:pt x="2634996" y="10668"/>
                </a:lnTo>
                <a:lnTo>
                  <a:pt x="2569464" y="76200"/>
                </a:lnTo>
                <a:close/>
              </a:path>
              <a:path w="3629025" h="76200">
                <a:moveTo>
                  <a:pt x="2607564" y="76200"/>
                </a:moveTo>
                <a:lnTo>
                  <a:pt x="2596896" y="67056"/>
                </a:lnTo>
                <a:lnTo>
                  <a:pt x="2663952" y="0"/>
                </a:lnTo>
                <a:lnTo>
                  <a:pt x="2673096" y="10668"/>
                </a:lnTo>
                <a:lnTo>
                  <a:pt x="2607564" y="76200"/>
                </a:lnTo>
                <a:close/>
              </a:path>
              <a:path w="3629025" h="76200">
                <a:moveTo>
                  <a:pt x="2645664" y="76200"/>
                </a:moveTo>
                <a:lnTo>
                  <a:pt x="2634996" y="67056"/>
                </a:lnTo>
                <a:lnTo>
                  <a:pt x="2702052" y="0"/>
                </a:lnTo>
                <a:lnTo>
                  <a:pt x="2711196" y="10668"/>
                </a:lnTo>
                <a:lnTo>
                  <a:pt x="2645664" y="76200"/>
                </a:lnTo>
                <a:close/>
              </a:path>
              <a:path w="3629025" h="76200">
                <a:moveTo>
                  <a:pt x="2683764" y="76200"/>
                </a:moveTo>
                <a:lnTo>
                  <a:pt x="2673096" y="67056"/>
                </a:lnTo>
                <a:lnTo>
                  <a:pt x="2740152" y="0"/>
                </a:lnTo>
                <a:lnTo>
                  <a:pt x="2749296" y="10668"/>
                </a:lnTo>
                <a:lnTo>
                  <a:pt x="2683764" y="76200"/>
                </a:lnTo>
                <a:close/>
              </a:path>
              <a:path w="3629025" h="76200">
                <a:moveTo>
                  <a:pt x="2721864" y="76200"/>
                </a:moveTo>
                <a:lnTo>
                  <a:pt x="2711196" y="67056"/>
                </a:lnTo>
                <a:lnTo>
                  <a:pt x="2778252" y="0"/>
                </a:lnTo>
                <a:lnTo>
                  <a:pt x="2787396" y="10668"/>
                </a:lnTo>
                <a:lnTo>
                  <a:pt x="2721864" y="76200"/>
                </a:lnTo>
                <a:close/>
              </a:path>
              <a:path w="3629025" h="76200">
                <a:moveTo>
                  <a:pt x="2759964" y="76200"/>
                </a:moveTo>
                <a:lnTo>
                  <a:pt x="2749296" y="67056"/>
                </a:lnTo>
                <a:lnTo>
                  <a:pt x="2816352" y="0"/>
                </a:lnTo>
                <a:lnTo>
                  <a:pt x="2825496" y="10668"/>
                </a:lnTo>
                <a:lnTo>
                  <a:pt x="2759964" y="76200"/>
                </a:lnTo>
                <a:close/>
              </a:path>
              <a:path w="3629025" h="76200">
                <a:moveTo>
                  <a:pt x="2798064" y="76200"/>
                </a:moveTo>
                <a:lnTo>
                  <a:pt x="2787396" y="67056"/>
                </a:lnTo>
                <a:lnTo>
                  <a:pt x="2854452" y="0"/>
                </a:lnTo>
                <a:lnTo>
                  <a:pt x="2863596" y="10668"/>
                </a:lnTo>
                <a:lnTo>
                  <a:pt x="2798064" y="76200"/>
                </a:lnTo>
                <a:close/>
              </a:path>
              <a:path w="3629025" h="76200">
                <a:moveTo>
                  <a:pt x="2836164" y="76200"/>
                </a:moveTo>
                <a:lnTo>
                  <a:pt x="2825496" y="67056"/>
                </a:lnTo>
                <a:lnTo>
                  <a:pt x="2892552" y="0"/>
                </a:lnTo>
                <a:lnTo>
                  <a:pt x="2901696" y="10668"/>
                </a:lnTo>
                <a:lnTo>
                  <a:pt x="2836164" y="76200"/>
                </a:lnTo>
                <a:close/>
              </a:path>
              <a:path w="3629025" h="76200">
                <a:moveTo>
                  <a:pt x="2874264" y="76200"/>
                </a:moveTo>
                <a:lnTo>
                  <a:pt x="2865120" y="67056"/>
                </a:lnTo>
                <a:lnTo>
                  <a:pt x="2930652" y="0"/>
                </a:lnTo>
                <a:lnTo>
                  <a:pt x="2941320" y="10668"/>
                </a:lnTo>
                <a:lnTo>
                  <a:pt x="2874264" y="76200"/>
                </a:lnTo>
                <a:close/>
              </a:path>
              <a:path w="3629025" h="76200">
                <a:moveTo>
                  <a:pt x="2912364" y="76200"/>
                </a:moveTo>
                <a:lnTo>
                  <a:pt x="2903220" y="67056"/>
                </a:lnTo>
                <a:lnTo>
                  <a:pt x="2968752" y="0"/>
                </a:lnTo>
                <a:lnTo>
                  <a:pt x="2979420" y="10668"/>
                </a:lnTo>
                <a:lnTo>
                  <a:pt x="2912364" y="76200"/>
                </a:lnTo>
                <a:close/>
              </a:path>
              <a:path w="3629025" h="76200">
                <a:moveTo>
                  <a:pt x="2950464" y="76200"/>
                </a:moveTo>
                <a:lnTo>
                  <a:pt x="2941320" y="67056"/>
                </a:lnTo>
                <a:lnTo>
                  <a:pt x="3006852" y="0"/>
                </a:lnTo>
                <a:lnTo>
                  <a:pt x="3017520" y="10668"/>
                </a:lnTo>
                <a:lnTo>
                  <a:pt x="2950464" y="76200"/>
                </a:lnTo>
                <a:close/>
              </a:path>
              <a:path w="3629025" h="76200">
                <a:moveTo>
                  <a:pt x="2988564" y="76200"/>
                </a:moveTo>
                <a:lnTo>
                  <a:pt x="2979420" y="67056"/>
                </a:lnTo>
                <a:lnTo>
                  <a:pt x="3044952" y="0"/>
                </a:lnTo>
                <a:lnTo>
                  <a:pt x="3055620" y="10668"/>
                </a:lnTo>
                <a:lnTo>
                  <a:pt x="2988564" y="76200"/>
                </a:lnTo>
                <a:close/>
              </a:path>
              <a:path w="3629025" h="76200">
                <a:moveTo>
                  <a:pt x="3026664" y="76200"/>
                </a:moveTo>
                <a:lnTo>
                  <a:pt x="3017520" y="67056"/>
                </a:lnTo>
                <a:lnTo>
                  <a:pt x="3083052" y="0"/>
                </a:lnTo>
                <a:lnTo>
                  <a:pt x="3093720" y="10668"/>
                </a:lnTo>
                <a:lnTo>
                  <a:pt x="3026664" y="76200"/>
                </a:lnTo>
                <a:close/>
              </a:path>
              <a:path w="3629025" h="76200">
                <a:moveTo>
                  <a:pt x="3064764" y="76200"/>
                </a:moveTo>
                <a:lnTo>
                  <a:pt x="3055620" y="67056"/>
                </a:lnTo>
                <a:lnTo>
                  <a:pt x="3121152" y="0"/>
                </a:lnTo>
                <a:lnTo>
                  <a:pt x="3131820" y="10668"/>
                </a:lnTo>
                <a:lnTo>
                  <a:pt x="3064764" y="76200"/>
                </a:lnTo>
                <a:close/>
              </a:path>
              <a:path w="3629025" h="76200">
                <a:moveTo>
                  <a:pt x="3104388" y="76200"/>
                </a:moveTo>
                <a:lnTo>
                  <a:pt x="3093720" y="67056"/>
                </a:lnTo>
                <a:lnTo>
                  <a:pt x="3159252" y="0"/>
                </a:lnTo>
                <a:lnTo>
                  <a:pt x="3169920" y="10668"/>
                </a:lnTo>
                <a:lnTo>
                  <a:pt x="3104388" y="76200"/>
                </a:lnTo>
                <a:close/>
              </a:path>
              <a:path w="3629025" h="76200">
                <a:moveTo>
                  <a:pt x="3142488" y="76200"/>
                </a:moveTo>
                <a:lnTo>
                  <a:pt x="3131820" y="67056"/>
                </a:lnTo>
                <a:lnTo>
                  <a:pt x="3197352" y="0"/>
                </a:lnTo>
                <a:lnTo>
                  <a:pt x="3208020" y="10668"/>
                </a:lnTo>
                <a:lnTo>
                  <a:pt x="3142488" y="76200"/>
                </a:lnTo>
                <a:close/>
              </a:path>
              <a:path w="3629025" h="76200">
                <a:moveTo>
                  <a:pt x="3180588" y="76200"/>
                </a:moveTo>
                <a:lnTo>
                  <a:pt x="3169920" y="67056"/>
                </a:lnTo>
                <a:lnTo>
                  <a:pt x="3235452" y="0"/>
                </a:lnTo>
                <a:lnTo>
                  <a:pt x="3246120" y="10668"/>
                </a:lnTo>
                <a:lnTo>
                  <a:pt x="3180588" y="76200"/>
                </a:lnTo>
                <a:close/>
              </a:path>
              <a:path w="3629025" h="76200">
                <a:moveTo>
                  <a:pt x="3218688" y="76200"/>
                </a:moveTo>
                <a:lnTo>
                  <a:pt x="3208020" y="67056"/>
                </a:lnTo>
                <a:lnTo>
                  <a:pt x="3273552" y="0"/>
                </a:lnTo>
                <a:lnTo>
                  <a:pt x="3284220" y="10668"/>
                </a:lnTo>
                <a:lnTo>
                  <a:pt x="3218688" y="76200"/>
                </a:lnTo>
                <a:close/>
              </a:path>
              <a:path w="3629025" h="76200">
                <a:moveTo>
                  <a:pt x="3256788" y="76200"/>
                </a:moveTo>
                <a:lnTo>
                  <a:pt x="3246120" y="67056"/>
                </a:lnTo>
                <a:lnTo>
                  <a:pt x="3313176" y="0"/>
                </a:lnTo>
                <a:lnTo>
                  <a:pt x="3322320" y="10668"/>
                </a:lnTo>
                <a:lnTo>
                  <a:pt x="3256788" y="76200"/>
                </a:lnTo>
                <a:close/>
              </a:path>
              <a:path w="3629025" h="76200">
                <a:moveTo>
                  <a:pt x="3294888" y="76200"/>
                </a:moveTo>
                <a:lnTo>
                  <a:pt x="3284220" y="67056"/>
                </a:lnTo>
                <a:lnTo>
                  <a:pt x="3351276" y="0"/>
                </a:lnTo>
                <a:lnTo>
                  <a:pt x="3360420" y="10668"/>
                </a:lnTo>
                <a:lnTo>
                  <a:pt x="3294888" y="76200"/>
                </a:lnTo>
                <a:close/>
              </a:path>
              <a:path w="3629025" h="76200">
                <a:moveTo>
                  <a:pt x="3332988" y="76200"/>
                </a:moveTo>
                <a:lnTo>
                  <a:pt x="3322320" y="67056"/>
                </a:lnTo>
                <a:lnTo>
                  <a:pt x="3389376" y="0"/>
                </a:lnTo>
                <a:lnTo>
                  <a:pt x="3398520" y="10668"/>
                </a:lnTo>
                <a:lnTo>
                  <a:pt x="3332988" y="76200"/>
                </a:lnTo>
                <a:close/>
              </a:path>
              <a:path w="3629025" h="76200">
                <a:moveTo>
                  <a:pt x="3371088" y="76200"/>
                </a:moveTo>
                <a:lnTo>
                  <a:pt x="3360420" y="67056"/>
                </a:lnTo>
                <a:lnTo>
                  <a:pt x="3427476" y="0"/>
                </a:lnTo>
                <a:lnTo>
                  <a:pt x="3436620" y="10668"/>
                </a:lnTo>
                <a:lnTo>
                  <a:pt x="3371088" y="76200"/>
                </a:lnTo>
                <a:close/>
              </a:path>
              <a:path w="3629025" h="76200">
                <a:moveTo>
                  <a:pt x="3409188" y="76200"/>
                </a:moveTo>
                <a:lnTo>
                  <a:pt x="3398520" y="67056"/>
                </a:lnTo>
                <a:lnTo>
                  <a:pt x="3465576" y="0"/>
                </a:lnTo>
                <a:lnTo>
                  <a:pt x="3474720" y="10668"/>
                </a:lnTo>
                <a:lnTo>
                  <a:pt x="3409188" y="76200"/>
                </a:lnTo>
                <a:close/>
              </a:path>
              <a:path w="3629025" h="76200">
                <a:moveTo>
                  <a:pt x="3447288" y="76200"/>
                </a:moveTo>
                <a:lnTo>
                  <a:pt x="3436620" y="67056"/>
                </a:lnTo>
                <a:lnTo>
                  <a:pt x="3503676" y="0"/>
                </a:lnTo>
                <a:lnTo>
                  <a:pt x="3512820" y="10668"/>
                </a:lnTo>
                <a:lnTo>
                  <a:pt x="3447288" y="76200"/>
                </a:lnTo>
                <a:close/>
              </a:path>
              <a:path w="3629025" h="76200">
                <a:moveTo>
                  <a:pt x="3485388" y="76200"/>
                </a:moveTo>
                <a:lnTo>
                  <a:pt x="3474720" y="67056"/>
                </a:lnTo>
                <a:lnTo>
                  <a:pt x="3541776" y="0"/>
                </a:lnTo>
                <a:lnTo>
                  <a:pt x="3550920" y="10668"/>
                </a:lnTo>
                <a:lnTo>
                  <a:pt x="3485388" y="76200"/>
                </a:lnTo>
                <a:close/>
              </a:path>
              <a:path w="3629025" h="76200">
                <a:moveTo>
                  <a:pt x="3523488" y="76200"/>
                </a:moveTo>
                <a:lnTo>
                  <a:pt x="3514344" y="67056"/>
                </a:lnTo>
                <a:lnTo>
                  <a:pt x="3579876" y="0"/>
                </a:lnTo>
                <a:lnTo>
                  <a:pt x="3590544" y="10668"/>
                </a:lnTo>
                <a:lnTo>
                  <a:pt x="3523488" y="76200"/>
                </a:lnTo>
                <a:close/>
              </a:path>
              <a:path w="3629025" h="76200">
                <a:moveTo>
                  <a:pt x="3561588" y="76200"/>
                </a:moveTo>
                <a:lnTo>
                  <a:pt x="3552444" y="67056"/>
                </a:lnTo>
                <a:lnTo>
                  <a:pt x="3617976" y="0"/>
                </a:lnTo>
                <a:lnTo>
                  <a:pt x="3628644" y="10668"/>
                </a:lnTo>
                <a:lnTo>
                  <a:pt x="3561588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807964" y="6422135"/>
            <a:ext cx="3627120" cy="76200"/>
          </a:xfrm>
          <a:custGeom>
            <a:avLst/>
            <a:gdLst/>
            <a:ahLst/>
            <a:cxnLst/>
            <a:rect l="l" t="t" r="r" b="b"/>
            <a:pathLst>
              <a:path w="3627120" h="76200">
                <a:moveTo>
                  <a:pt x="9144" y="76200"/>
                </a:moveTo>
                <a:lnTo>
                  <a:pt x="0" y="67056"/>
                </a:lnTo>
                <a:lnTo>
                  <a:pt x="65532" y="0"/>
                </a:lnTo>
                <a:lnTo>
                  <a:pt x="76200" y="10668"/>
                </a:lnTo>
                <a:lnTo>
                  <a:pt x="9144" y="76200"/>
                </a:lnTo>
                <a:close/>
              </a:path>
              <a:path w="3627120" h="76200">
                <a:moveTo>
                  <a:pt x="47244" y="76200"/>
                </a:moveTo>
                <a:lnTo>
                  <a:pt x="38100" y="67056"/>
                </a:lnTo>
                <a:lnTo>
                  <a:pt x="103632" y="0"/>
                </a:lnTo>
                <a:lnTo>
                  <a:pt x="114300" y="10668"/>
                </a:lnTo>
                <a:lnTo>
                  <a:pt x="47244" y="76200"/>
                </a:lnTo>
                <a:close/>
              </a:path>
              <a:path w="3627120" h="76200">
                <a:moveTo>
                  <a:pt x="85344" y="76200"/>
                </a:moveTo>
                <a:lnTo>
                  <a:pt x="76200" y="67056"/>
                </a:lnTo>
                <a:lnTo>
                  <a:pt x="141732" y="0"/>
                </a:lnTo>
                <a:lnTo>
                  <a:pt x="152400" y="10668"/>
                </a:lnTo>
                <a:lnTo>
                  <a:pt x="85344" y="76200"/>
                </a:lnTo>
                <a:close/>
              </a:path>
              <a:path w="3627120" h="76200">
                <a:moveTo>
                  <a:pt x="123444" y="76200"/>
                </a:moveTo>
                <a:lnTo>
                  <a:pt x="114300" y="67056"/>
                </a:lnTo>
                <a:lnTo>
                  <a:pt x="179832" y="0"/>
                </a:lnTo>
                <a:lnTo>
                  <a:pt x="190500" y="10668"/>
                </a:lnTo>
                <a:lnTo>
                  <a:pt x="123444" y="76200"/>
                </a:lnTo>
                <a:close/>
              </a:path>
              <a:path w="3627120" h="76200">
                <a:moveTo>
                  <a:pt x="161544" y="76200"/>
                </a:moveTo>
                <a:lnTo>
                  <a:pt x="152400" y="67056"/>
                </a:lnTo>
                <a:lnTo>
                  <a:pt x="217932" y="0"/>
                </a:lnTo>
                <a:lnTo>
                  <a:pt x="228600" y="10668"/>
                </a:lnTo>
                <a:lnTo>
                  <a:pt x="161544" y="76200"/>
                </a:lnTo>
                <a:close/>
              </a:path>
              <a:path w="3627120" h="76200">
                <a:moveTo>
                  <a:pt x="199644" y="76200"/>
                </a:moveTo>
                <a:lnTo>
                  <a:pt x="190500" y="67056"/>
                </a:lnTo>
                <a:lnTo>
                  <a:pt x="256032" y="0"/>
                </a:lnTo>
                <a:lnTo>
                  <a:pt x="266700" y="10668"/>
                </a:lnTo>
                <a:lnTo>
                  <a:pt x="199644" y="76200"/>
                </a:lnTo>
                <a:close/>
              </a:path>
              <a:path w="3627120" h="76200">
                <a:moveTo>
                  <a:pt x="237744" y="76200"/>
                </a:moveTo>
                <a:lnTo>
                  <a:pt x="228600" y="67056"/>
                </a:lnTo>
                <a:lnTo>
                  <a:pt x="294132" y="0"/>
                </a:lnTo>
                <a:lnTo>
                  <a:pt x="304800" y="10668"/>
                </a:lnTo>
                <a:lnTo>
                  <a:pt x="237744" y="76200"/>
                </a:lnTo>
                <a:close/>
              </a:path>
              <a:path w="3627120" h="76200">
                <a:moveTo>
                  <a:pt x="277368" y="76200"/>
                </a:moveTo>
                <a:lnTo>
                  <a:pt x="266700" y="67056"/>
                </a:lnTo>
                <a:lnTo>
                  <a:pt x="332232" y="0"/>
                </a:lnTo>
                <a:lnTo>
                  <a:pt x="342900" y="10668"/>
                </a:lnTo>
                <a:lnTo>
                  <a:pt x="277368" y="76200"/>
                </a:lnTo>
                <a:close/>
              </a:path>
              <a:path w="3627120" h="76200">
                <a:moveTo>
                  <a:pt x="315468" y="76200"/>
                </a:moveTo>
                <a:lnTo>
                  <a:pt x="304800" y="67056"/>
                </a:lnTo>
                <a:lnTo>
                  <a:pt x="370332" y="0"/>
                </a:lnTo>
                <a:lnTo>
                  <a:pt x="381000" y="10668"/>
                </a:lnTo>
                <a:lnTo>
                  <a:pt x="315468" y="76200"/>
                </a:lnTo>
                <a:close/>
              </a:path>
              <a:path w="3627120" h="76200">
                <a:moveTo>
                  <a:pt x="353568" y="76200"/>
                </a:moveTo>
                <a:lnTo>
                  <a:pt x="342900" y="67056"/>
                </a:lnTo>
                <a:lnTo>
                  <a:pt x="408432" y="0"/>
                </a:lnTo>
                <a:lnTo>
                  <a:pt x="419100" y="10668"/>
                </a:lnTo>
                <a:lnTo>
                  <a:pt x="353568" y="76200"/>
                </a:lnTo>
                <a:close/>
              </a:path>
              <a:path w="3627120" h="76200">
                <a:moveTo>
                  <a:pt x="391668" y="76200"/>
                </a:moveTo>
                <a:lnTo>
                  <a:pt x="381000" y="67056"/>
                </a:lnTo>
                <a:lnTo>
                  <a:pt x="446532" y="0"/>
                </a:lnTo>
                <a:lnTo>
                  <a:pt x="457200" y="10668"/>
                </a:lnTo>
                <a:lnTo>
                  <a:pt x="391668" y="76200"/>
                </a:lnTo>
                <a:close/>
              </a:path>
              <a:path w="3627120" h="76200">
                <a:moveTo>
                  <a:pt x="429768" y="76200"/>
                </a:moveTo>
                <a:lnTo>
                  <a:pt x="419100" y="67056"/>
                </a:lnTo>
                <a:lnTo>
                  <a:pt x="486156" y="0"/>
                </a:lnTo>
                <a:lnTo>
                  <a:pt x="495300" y="10668"/>
                </a:lnTo>
                <a:lnTo>
                  <a:pt x="429768" y="76200"/>
                </a:lnTo>
                <a:close/>
              </a:path>
              <a:path w="3627120" h="76200">
                <a:moveTo>
                  <a:pt x="467868" y="76200"/>
                </a:moveTo>
                <a:lnTo>
                  <a:pt x="457200" y="67056"/>
                </a:lnTo>
                <a:lnTo>
                  <a:pt x="524256" y="0"/>
                </a:lnTo>
                <a:lnTo>
                  <a:pt x="533400" y="10668"/>
                </a:lnTo>
                <a:lnTo>
                  <a:pt x="467868" y="76200"/>
                </a:lnTo>
                <a:close/>
              </a:path>
              <a:path w="3627120" h="76200">
                <a:moveTo>
                  <a:pt x="505968" y="76200"/>
                </a:moveTo>
                <a:lnTo>
                  <a:pt x="495300" y="67056"/>
                </a:lnTo>
                <a:lnTo>
                  <a:pt x="562356" y="0"/>
                </a:lnTo>
                <a:lnTo>
                  <a:pt x="571500" y="10668"/>
                </a:lnTo>
                <a:lnTo>
                  <a:pt x="505968" y="76200"/>
                </a:lnTo>
                <a:close/>
              </a:path>
              <a:path w="3627120" h="76200">
                <a:moveTo>
                  <a:pt x="544068" y="76200"/>
                </a:moveTo>
                <a:lnTo>
                  <a:pt x="533400" y="67056"/>
                </a:lnTo>
                <a:lnTo>
                  <a:pt x="600456" y="0"/>
                </a:lnTo>
                <a:lnTo>
                  <a:pt x="609600" y="10668"/>
                </a:lnTo>
                <a:lnTo>
                  <a:pt x="544068" y="76200"/>
                </a:lnTo>
                <a:close/>
              </a:path>
              <a:path w="3627120" h="76200">
                <a:moveTo>
                  <a:pt x="582168" y="76200"/>
                </a:moveTo>
                <a:lnTo>
                  <a:pt x="571500" y="67056"/>
                </a:lnTo>
                <a:lnTo>
                  <a:pt x="638556" y="0"/>
                </a:lnTo>
                <a:lnTo>
                  <a:pt x="647700" y="10668"/>
                </a:lnTo>
                <a:lnTo>
                  <a:pt x="582168" y="76200"/>
                </a:lnTo>
                <a:close/>
              </a:path>
              <a:path w="3627120" h="76200">
                <a:moveTo>
                  <a:pt x="620268" y="76200"/>
                </a:moveTo>
                <a:lnTo>
                  <a:pt x="609600" y="67056"/>
                </a:lnTo>
                <a:lnTo>
                  <a:pt x="676656" y="0"/>
                </a:lnTo>
                <a:lnTo>
                  <a:pt x="685800" y="10668"/>
                </a:lnTo>
                <a:lnTo>
                  <a:pt x="620268" y="76200"/>
                </a:lnTo>
                <a:close/>
              </a:path>
              <a:path w="3627120" h="76200">
                <a:moveTo>
                  <a:pt x="658368" y="76200"/>
                </a:moveTo>
                <a:lnTo>
                  <a:pt x="647700" y="67056"/>
                </a:lnTo>
                <a:lnTo>
                  <a:pt x="714756" y="0"/>
                </a:lnTo>
                <a:lnTo>
                  <a:pt x="723900" y="10668"/>
                </a:lnTo>
                <a:lnTo>
                  <a:pt x="658368" y="76200"/>
                </a:lnTo>
                <a:close/>
              </a:path>
              <a:path w="3627120" h="76200">
                <a:moveTo>
                  <a:pt x="696468" y="76200"/>
                </a:moveTo>
                <a:lnTo>
                  <a:pt x="687324" y="67056"/>
                </a:lnTo>
                <a:lnTo>
                  <a:pt x="752856" y="0"/>
                </a:lnTo>
                <a:lnTo>
                  <a:pt x="763524" y="10668"/>
                </a:lnTo>
                <a:lnTo>
                  <a:pt x="696468" y="76200"/>
                </a:lnTo>
                <a:close/>
              </a:path>
              <a:path w="3627120" h="76200">
                <a:moveTo>
                  <a:pt x="734568" y="76200"/>
                </a:moveTo>
                <a:lnTo>
                  <a:pt x="725424" y="67056"/>
                </a:lnTo>
                <a:lnTo>
                  <a:pt x="790956" y="0"/>
                </a:lnTo>
                <a:lnTo>
                  <a:pt x="801624" y="10668"/>
                </a:lnTo>
                <a:lnTo>
                  <a:pt x="734568" y="76200"/>
                </a:lnTo>
                <a:close/>
              </a:path>
              <a:path w="3627120" h="76200">
                <a:moveTo>
                  <a:pt x="772668" y="76200"/>
                </a:moveTo>
                <a:lnTo>
                  <a:pt x="763524" y="67056"/>
                </a:lnTo>
                <a:lnTo>
                  <a:pt x="829056" y="0"/>
                </a:lnTo>
                <a:lnTo>
                  <a:pt x="839724" y="10668"/>
                </a:lnTo>
                <a:lnTo>
                  <a:pt x="772668" y="76200"/>
                </a:lnTo>
                <a:close/>
              </a:path>
              <a:path w="3627120" h="76200">
                <a:moveTo>
                  <a:pt x="810768" y="76200"/>
                </a:moveTo>
                <a:lnTo>
                  <a:pt x="801624" y="67056"/>
                </a:lnTo>
                <a:lnTo>
                  <a:pt x="867156" y="0"/>
                </a:lnTo>
                <a:lnTo>
                  <a:pt x="877824" y="10668"/>
                </a:lnTo>
                <a:lnTo>
                  <a:pt x="810768" y="76200"/>
                </a:lnTo>
                <a:close/>
              </a:path>
              <a:path w="3627120" h="76200">
                <a:moveTo>
                  <a:pt x="848868" y="76200"/>
                </a:moveTo>
                <a:lnTo>
                  <a:pt x="839724" y="67056"/>
                </a:lnTo>
                <a:lnTo>
                  <a:pt x="905256" y="0"/>
                </a:lnTo>
                <a:lnTo>
                  <a:pt x="915924" y="10668"/>
                </a:lnTo>
                <a:lnTo>
                  <a:pt x="848868" y="76200"/>
                </a:lnTo>
                <a:close/>
              </a:path>
              <a:path w="3627120" h="76200">
                <a:moveTo>
                  <a:pt x="886968" y="76200"/>
                </a:moveTo>
                <a:lnTo>
                  <a:pt x="877824" y="67056"/>
                </a:lnTo>
                <a:lnTo>
                  <a:pt x="943356" y="0"/>
                </a:lnTo>
                <a:lnTo>
                  <a:pt x="954024" y="10668"/>
                </a:lnTo>
                <a:lnTo>
                  <a:pt x="886968" y="76200"/>
                </a:lnTo>
                <a:close/>
              </a:path>
              <a:path w="3627120" h="76200">
                <a:moveTo>
                  <a:pt x="925068" y="76200"/>
                </a:moveTo>
                <a:lnTo>
                  <a:pt x="915924" y="67056"/>
                </a:lnTo>
                <a:lnTo>
                  <a:pt x="981456" y="0"/>
                </a:lnTo>
                <a:lnTo>
                  <a:pt x="992124" y="10668"/>
                </a:lnTo>
                <a:lnTo>
                  <a:pt x="925068" y="76200"/>
                </a:lnTo>
                <a:close/>
              </a:path>
              <a:path w="3627120" h="76200">
                <a:moveTo>
                  <a:pt x="964692" y="76200"/>
                </a:moveTo>
                <a:lnTo>
                  <a:pt x="954024" y="67056"/>
                </a:lnTo>
                <a:lnTo>
                  <a:pt x="1019556" y="0"/>
                </a:lnTo>
                <a:lnTo>
                  <a:pt x="1030224" y="10668"/>
                </a:lnTo>
                <a:lnTo>
                  <a:pt x="964692" y="76200"/>
                </a:lnTo>
                <a:close/>
              </a:path>
              <a:path w="3627120" h="76200">
                <a:moveTo>
                  <a:pt x="1002792" y="76200"/>
                </a:moveTo>
                <a:lnTo>
                  <a:pt x="992124" y="67056"/>
                </a:lnTo>
                <a:lnTo>
                  <a:pt x="1057656" y="0"/>
                </a:lnTo>
                <a:lnTo>
                  <a:pt x="1068324" y="10668"/>
                </a:lnTo>
                <a:lnTo>
                  <a:pt x="1002792" y="76200"/>
                </a:lnTo>
                <a:close/>
              </a:path>
              <a:path w="3627120" h="76200">
                <a:moveTo>
                  <a:pt x="1040892" y="76200"/>
                </a:moveTo>
                <a:lnTo>
                  <a:pt x="1030224" y="67056"/>
                </a:lnTo>
                <a:lnTo>
                  <a:pt x="1095756" y="0"/>
                </a:lnTo>
                <a:lnTo>
                  <a:pt x="1106424" y="10668"/>
                </a:lnTo>
                <a:lnTo>
                  <a:pt x="1040892" y="76200"/>
                </a:lnTo>
                <a:close/>
              </a:path>
              <a:path w="3627120" h="76200">
                <a:moveTo>
                  <a:pt x="1078992" y="76200"/>
                </a:moveTo>
                <a:lnTo>
                  <a:pt x="1068324" y="67056"/>
                </a:lnTo>
                <a:lnTo>
                  <a:pt x="1133856" y="0"/>
                </a:lnTo>
                <a:lnTo>
                  <a:pt x="1144524" y="10668"/>
                </a:lnTo>
                <a:lnTo>
                  <a:pt x="1078992" y="76200"/>
                </a:lnTo>
                <a:close/>
              </a:path>
              <a:path w="3627120" h="76200">
                <a:moveTo>
                  <a:pt x="1117092" y="76200"/>
                </a:moveTo>
                <a:lnTo>
                  <a:pt x="1106424" y="67056"/>
                </a:lnTo>
                <a:lnTo>
                  <a:pt x="1173480" y="0"/>
                </a:lnTo>
                <a:lnTo>
                  <a:pt x="1182624" y="10668"/>
                </a:lnTo>
                <a:lnTo>
                  <a:pt x="1117092" y="76200"/>
                </a:lnTo>
                <a:close/>
              </a:path>
              <a:path w="3627120" h="76200">
                <a:moveTo>
                  <a:pt x="1155192" y="76200"/>
                </a:moveTo>
                <a:lnTo>
                  <a:pt x="1144524" y="67056"/>
                </a:lnTo>
                <a:lnTo>
                  <a:pt x="1211580" y="0"/>
                </a:lnTo>
                <a:lnTo>
                  <a:pt x="1220724" y="10668"/>
                </a:lnTo>
                <a:lnTo>
                  <a:pt x="1155192" y="76200"/>
                </a:lnTo>
                <a:close/>
              </a:path>
              <a:path w="3627120" h="76200">
                <a:moveTo>
                  <a:pt x="1193292" y="76200"/>
                </a:moveTo>
                <a:lnTo>
                  <a:pt x="1182624" y="67056"/>
                </a:lnTo>
                <a:lnTo>
                  <a:pt x="1249680" y="0"/>
                </a:lnTo>
                <a:lnTo>
                  <a:pt x="1258824" y="10668"/>
                </a:lnTo>
                <a:lnTo>
                  <a:pt x="1193292" y="76200"/>
                </a:lnTo>
                <a:close/>
              </a:path>
              <a:path w="3627120" h="76200">
                <a:moveTo>
                  <a:pt x="1231392" y="76200"/>
                </a:moveTo>
                <a:lnTo>
                  <a:pt x="1220724" y="67056"/>
                </a:lnTo>
                <a:lnTo>
                  <a:pt x="1287780" y="0"/>
                </a:lnTo>
                <a:lnTo>
                  <a:pt x="1296924" y="10668"/>
                </a:lnTo>
                <a:lnTo>
                  <a:pt x="1231392" y="76200"/>
                </a:lnTo>
                <a:close/>
              </a:path>
              <a:path w="3627120" h="76200">
                <a:moveTo>
                  <a:pt x="1269492" y="76200"/>
                </a:moveTo>
                <a:lnTo>
                  <a:pt x="1258824" y="67056"/>
                </a:lnTo>
                <a:lnTo>
                  <a:pt x="1325880" y="0"/>
                </a:lnTo>
                <a:lnTo>
                  <a:pt x="1335024" y="10668"/>
                </a:lnTo>
                <a:lnTo>
                  <a:pt x="1269492" y="76200"/>
                </a:lnTo>
                <a:close/>
              </a:path>
              <a:path w="3627120" h="76200">
                <a:moveTo>
                  <a:pt x="1307592" y="76200"/>
                </a:moveTo>
                <a:lnTo>
                  <a:pt x="1296924" y="67056"/>
                </a:lnTo>
                <a:lnTo>
                  <a:pt x="1363980" y="0"/>
                </a:lnTo>
                <a:lnTo>
                  <a:pt x="1373124" y="10668"/>
                </a:lnTo>
                <a:lnTo>
                  <a:pt x="1307592" y="76200"/>
                </a:lnTo>
                <a:close/>
              </a:path>
              <a:path w="3627120" h="76200">
                <a:moveTo>
                  <a:pt x="1345692" y="76200"/>
                </a:moveTo>
                <a:lnTo>
                  <a:pt x="1336548" y="67056"/>
                </a:lnTo>
                <a:lnTo>
                  <a:pt x="1402080" y="0"/>
                </a:lnTo>
                <a:lnTo>
                  <a:pt x="1412748" y="10668"/>
                </a:lnTo>
                <a:lnTo>
                  <a:pt x="1345692" y="76200"/>
                </a:lnTo>
                <a:close/>
              </a:path>
              <a:path w="3627120" h="76200">
                <a:moveTo>
                  <a:pt x="1383792" y="76200"/>
                </a:moveTo>
                <a:lnTo>
                  <a:pt x="1374648" y="67056"/>
                </a:lnTo>
                <a:lnTo>
                  <a:pt x="1440180" y="0"/>
                </a:lnTo>
                <a:lnTo>
                  <a:pt x="1450848" y="10668"/>
                </a:lnTo>
                <a:lnTo>
                  <a:pt x="1383792" y="76200"/>
                </a:lnTo>
                <a:close/>
              </a:path>
              <a:path w="3627120" h="76200">
                <a:moveTo>
                  <a:pt x="1421892" y="76200"/>
                </a:moveTo>
                <a:lnTo>
                  <a:pt x="1412748" y="67056"/>
                </a:lnTo>
                <a:lnTo>
                  <a:pt x="1478280" y="0"/>
                </a:lnTo>
                <a:lnTo>
                  <a:pt x="1488948" y="10668"/>
                </a:lnTo>
                <a:lnTo>
                  <a:pt x="1421892" y="76200"/>
                </a:lnTo>
                <a:close/>
              </a:path>
              <a:path w="3627120" h="76200">
                <a:moveTo>
                  <a:pt x="1459992" y="76200"/>
                </a:moveTo>
                <a:lnTo>
                  <a:pt x="1450848" y="67056"/>
                </a:lnTo>
                <a:lnTo>
                  <a:pt x="1516380" y="0"/>
                </a:lnTo>
                <a:lnTo>
                  <a:pt x="1527048" y="10668"/>
                </a:lnTo>
                <a:lnTo>
                  <a:pt x="1459992" y="76200"/>
                </a:lnTo>
                <a:close/>
              </a:path>
              <a:path w="3627120" h="76200">
                <a:moveTo>
                  <a:pt x="1498092" y="76200"/>
                </a:moveTo>
                <a:lnTo>
                  <a:pt x="1488948" y="67056"/>
                </a:lnTo>
                <a:lnTo>
                  <a:pt x="1554480" y="0"/>
                </a:lnTo>
                <a:lnTo>
                  <a:pt x="1565148" y="10668"/>
                </a:lnTo>
                <a:lnTo>
                  <a:pt x="1498092" y="76200"/>
                </a:lnTo>
                <a:close/>
              </a:path>
              <a:path w="3627120" h="76200">
                <a:moveTo>
                  <a:pt x="1536192" y="76200"/>
                </a:moveTo>
                <a:lnTo>
                  <a:pt x="1527048" y="67056"/>
                </a:lnTo>
                <a:lnTo>
                  <a:pt x="1592580" y="0"/>
                </a:lnTo>
                <a:lnTo>
                  <a:pt x="1603248" y="10668"/>
                </a:lnTo>
                <a:lnTo>
                  <a:pt x="1536192" y="76200"/>
                </a:lnTo>
                <a:close/>
              </a:path>
              <a:path w="3627120" h="76200">
                <a:moveTo>
                  <a:pt x="1574292" y="76200"/>
                </a:moveTo>
                <a:lnTo>
                  <a:pt x="1565148" y="67056"/>
                </a:lnTo>
                <a:lnTo>
                  <a:pt x="1630680" y="0"/>
                </a:lnTo>
                <a:lnTo>
                  <a:pt x="1641348" y="10668"/>
                </a:lnTo>
                <a:lnTo>
                  <a:pt x="1574292" y="76200"/>
                </a:lnTo>
                <a:close/>
              </a:path>
              <a:path w="3627120" h="76200">
                <a:moveTo>
                  <a:pt x="1613916" y="76200"/>
                </a:moveTo>
                <a:lnTo>
                  <a:pt x="1603248" y="67056"/>
                </a:lnTo>
                <a:lnTo>
                  <a:pt x="1668780" y="0"/>
                </a:lnTo>
                <a:lnTo>
                  <a:pt x="1679448" y="10668"/>
                </a:lnTo>
                <a:lnTo>
                  <a:pt x="1613916" y="76200"/>
                </a:lnTo>
                <a:close/>
              </a:path>
              <a:path w="3627120" h="76200">
                <a:moveTo>
                  <a:pt x="1652016" y="76200"/>
                </a:moveTo>
                <a:lnTo>
                  <a:pt x="1641348" y="67056"/>
                </a:lnTo>
                <a:lnTo>
                  <a:pt x="1706880" y="0"/>
                </a:lnTo>
                <a:lnTo>
                  <a:pt x="1717548" y="10668"/>
                </a:lnTo>
                <a:lnTo>
                  <a:pt x="1652016" y="76200"/>
                </a:lnTo>
                <a:close/>
              </a:path>
              <a:path w="3627120" h="76200">
                <a:moveTo>
                  <a:pt x="1690116" y="76200"/>
                </a:moveTo>
                <a:lnTo>
                  <a:pt x="1679448" y="67056"/>
                </a:lnTo>
                <a:lnTo>
                  <a:pt x="1744980" y="0"/>
                </a:lnTo>
                <a:lnTo>
                  <a:pt x="1755648" y="10668"/>
                </a:lnTo>
                <a:lnTo>
                  <a:pt x="1690116" y="76200"/>
                </a:lnTo>
                <a:close/>
              </a:path>
              <a:path w="3627120" h="76200">
                <a:moveTo>
                  <a:pt x="1728216" y="76200"/>
                </a:moveTo>
                <a:lnTo>
                  <a:pt x="1717548" y="67056"/>
                </a:lnTo>
                <a:lnTo>
                  <a:pt x="1783080" y="0"/>
                </a:lnTo>
                <a:lnTo>
                  <a:pt x="1793748" y="10668"/>
                </a:lnTo>
                <a:lnTo>
                  <a:pt x="1728216" y="76200"/>
                </a:lnTo>
                <a:close/>
              </a:path>
              <a:path w="3627120" h="76200">
                <a:moveTo>
                  <a:pt x="1766316" y="76200"/>
                </a:moveTo>
                <a:lnTo>
                  <a:pt x="1755648" y="67056"/>
                </a:lnTo>
                <a:lnTo>
                  <a:pt x="1822704" y="0"/>
                </a:lnTo>
                <a:lnTo>
                  <a:pt x="1831848" y="10668"/>
                </a:lnTo>
                <a:lnTo>
                  <a:pt x="1766316" y="76200"/>
                </a:lnTo>
                <a:close/>
              </a:path>
              <a:path w="3627120" h="76200">
                <a:moveTo>
                  <a:pt x="1804416" y="76200"/>
                </a:moveTo>
                <a:lnTo>
                  <a:pt x="1793748" y="67056"/>
                </a:lnTo>
                <a:lnTo>
                  <a:pt x="1860804" y="0"/>
                </a:lnTo>
                <a:lnTo>
                  <a:pt x="1869948" y="10668"/>
                </a:lnTo>
                <a:lnTo>
                  <a:pt x="1804416" y="76200"/>
                </a:lnTo>
                <a:close/>
              </a:path>
              <a:path w="3627120" h="76200">
                <a:moveTo>
                  <a:pt x="1842516" y="76200"/>
                </a:moveTo>
                <a:lnTo>
                  <a:pt x="1831848" y="67056"/>
                </a:lnTo>
                <a:lnTo>
                  <a:pt x="1898904" y="0"/>
                </a:lnTo>
                <a:lnTo>
                  <a:pt x="1908048" y="10668"/>
                </a:lnTo>
                <a:lnTo>
                  <a:pt x="1842516" y="76200"/>
                </a:lnTo>
                <a:close/>
              </a:path>
              <a:path w="3627120" h="76200">
                <a:moveTo>
                  <a:pt x="1880616" y="76200"/>
                </a:moveTo>
                <a:lnTo>
                  <a:pt x="1869948" y="67056"/>
                </a:lnTo>
                <a:lnTo>
                  <a:pt x="1937004" y="0"/>
                </a:lnTo>
                <a:lnTo>
                  <a:pt x="1946148" y="10668"/>
                </a:lnTo>
                <a:lnTo>
                  <a:pt x="1880616" y="76200"/>
                </a:lnTo>
                <a:close/>
              </a:path>
              <a:path w="3627120" h="76200">
                <a:moveTo>
                  <a:pt x="1918716" y="76200"/>
                </a:moveTo>
                <a:lnTo>
                  <a:pt x="1908048" y="67056"/>
                </a:lnTo>
                <a:lnTo>
                  <a:pt x="1975104" y="0"/>
                </a:lnTo>
                <a:lnTo>
                  <a:pt x="1984248" y="10668"/>
                </a:lnTo>
                <a:lnTo>
                  <a:pt x="1918716" y="76200"/>
                </a:lnTo>
                <a:close/>
              </a:path>
              <a:path w="3627120" h="76200">
                <a:moveTo>
                  <a:pt x="1956816" y="76200"/>
                </a:moveTo>
                <a:lnTo>
                  <a:pt x="1946148" y="67056"/>
                </a:lnTo>
                <a:lnTo>
                  <a:pt x="2013204" y="0"/>
                </a:lnTo>
                <a:lnTo>
                  <a:pt x="2022348" y="10668"/>
                </a:lnTo>
                <a:lnTo>
                  <a:pt x="1956816" y="76200"/>
                </a:lnTo>
                <a:close/>
              </a:path>
              <a:path w="3627120" h="76200">
                <a:moveTo>
                  <a:pt x="1994916" y="76200"/>
                </a:moveTo>
                <a:lnTo>
                  <a:pt x="1984248" y="67056"/>
                </a:lnTo>
                <a:lnTo>
                  <a:pt x="2051304" y="0"/>
                </a:lnTo>
                <a:lnTo>
                  <a:pt x="2060448" y="10668"/>
                </a:lnTo>
                <a:lnTo>
                  <a:pt x="1994916" y="76200"/>
                </a:lnTo>
                <a:close/>
              </a:path>
              <a:path w="3627120" h="76200">
                <a:moveTo>
                  <a:pt x="2033016" y="76200"/>
                </a:moveTo>
                <a:lnTo>
                  <a:pt x="2023872" y="67056"/>
                </a:lnTo>
                <a:lnTo>
                  <a:pt x="2089404" y="0"/>
                </a:lnTo>
                <a:lnTo>
                  <a:pt x="2100072" y="10668"/>
                </a:lnTo>
                <a:lnTo>
                  <a:pt x="2033016" y="76200"/>
                </a:lnTo>
                <a:close/>
              </a:path>
              <a:path w="3627120" h="76200">
                <a:moveTo>
                  <a:pt x="2071116" y="76200"/>
                </a:moveTo>
                <a:lnTo>
                  <a:pt x="2061972" y="67056"/>
                </a:lnTo>
                <a:lnTo>
                  <a:pt x="2127504" y="0"/>
                </a:lnTo>
                <a:lnTo>
                  <a:pt x="2138172" y="10668"/>
                </a:lnTo>
                <a:lnTo>
                  <a:pt x="2071116" y="76200"/>
                </a:lnTo>
                <a:close/>
              </a:path>
              <a:path w="3627120" h="76200">
                <a:moveTo>
                  <a:pt x="2109216" y="76200"/>
                </a:moveTo>
                <a:lnTo>
                  <a:pt x="2100072" y="67056"/>
                </a:lnTo>
                <a:lnTo>
                  <a:pt x="2165604" y="0"/>
                </a:lnTo>
                <a:lnTo>
                  <a:pt x="2176272" y="10668"/>
                </a:lnTo>
                <a:lnTo>
                  <a:pt x="2109216" y="76200"/>
                </a:lnTo>
                <a:close/>
              </a:path>
              <a:path w="3627120" h="76200">
                <a:moveTo>
                  <a:pt x="2147316" y="76200"/>
                </a:moveTo>
                <a:lnTo>
                  <a:pt x="2138172" y="67056"/>
                </a:lnTo>
                <a:lnTo>
                  <a:pt x="2203704" y="0"/>
                </a:lnTo>
                <a:lnTo>
                  <a:pt x="2214372" y="10668"/>
                </a:lnTo>
                <a:lnTo>
                  <a:pt x="2147316" y="76200"/>
                </a:lnTo>
                <a:close/>
              </a:path>
              <a:path w="3627120" h="76200">
                <a:moveTo>
                  <a:pt x="2185416" y="76200"/>
                </a:moveTo>
                <a:lnTo>
                  <a:pt x="2176272" y="67056"/>
                </a:lnTo>
                <a:lnTo>
                  <a:pt x="2241804" y="0"/>
                </a:lnTo>
                <a:lnTo>
                  <a:pt x="2252472" y="10668"/>
                </a:lnTo>
                <a:lnTo>
                  <a:pt x="2185416" y="76200"/>
                </a:lnTo>
                <a:close/>
              </a:path>
              <a:path w="3627120" h="76200">
                <a:moveTo>
                  <a:pt x="2223516" y="76200"/>
                </a:moveTo>
                <a:lnTo>
                  <a:pt x="2214372" y="67056"/>
                </a:lnTo>
                <a:lnTo>
                  <a:pt x="2279904" y="0"/>
                </a:lnTo>
                <a:lnTo>
                  <a:pt x="2290572" y="10668"/>
                </a:lnTo>
                <a:lnTo>
                  <a:pt x="2223516" y="76200"/>
                </a:lnTo>
                <a:close/>
              </a:path>
              <a:path w="3627120" h="76200">
                <a:moveTo>
                  <a:pt x="2261616" y="76200"/>
                </a:moveTo>
                <a:lnTo>
                  <a:pt x="2252472" y="67056"/>
                </a:lnTo>
                <a:lnTo>
                  <a:pt x="2318004" y="0"/>
                </a:lnTo>
                <a:lnTo>
                  <a:pt x="2328672" y="10668"/>
                </a:lnTo>
                <a:lnTo>
                  <a:pt x="2261616" y="76200"/>
                </a:lnTo>
                <a:close/>
              </a:path>
              <a:path w="3627120" h="76200">
                <a:moveTo>
                  <a:pt x="2301240" y="76200"/>
                </a:moveTo>
                <a:lnTo>
                  <a:pt x="2290572" y="67056"/>
                </a:lnTo>
                <a:lnTo>
                  <a:pt x="2356104" y="0"/>
                </a:lnTo>
                <a:lnTo>
                  <a:pt x="2366772" y="10668"/>
                </a:lnTo>
                <a:lnTo>
                  <a:pt x="2301240" y="76200"/>
                </a:lnTo>
                <a:close/>
              </a:path>
              <a:path w="3627120" h="76200">
                <a:moveTo>
                  <a:pt x="2339340" y="76200"/>
                </a:moveTo>
                <a:lnTo>
                  <a:pt x="2328672" y="67056"/>
                </a:lnTo>
                <a:lnTo>
                  <a:pt x="2394204" y="0"/>
                </a:lnTo>
                <a:lnTo>
                  <a:pt x="2404872" y="10668"/>
                </a:lnTo>
                <a:lnTo>
                  <a:pt x="2339340" y="76200"/>
                </a:lnTo>
                <a:close/>
              </a:path>
              <a:path w="3627120" h="76200">
                <a:moveTo>
                  <a:pt x="2377440" y="76200"/>
                </a:moveTo>
                <a:lnTo>
                  <a:pt x="2366772" y="67056"/>
                </a:lnTo>
                <a:lnTo>
                  <a:pt x="2432304" y="0"/>
                </a:lnTo>
                <a:lnTo>
                  <a:pt x="2442972" y="10668"/>
                </a:lnTo>
                <a:lnTo>
                  <a:pt x="2377440" y="76200"/>
                </a:lnTo>
                <a:close/>
              </a:path>
              <a:path w="3627120" h="76200">
                <a:moveTo>
                  <a:pt x="2415540" y="76200"/>
                </a:moveTo>
                <a:lnTo>
                  <a:pt x="2404872" y="67056"/>
                </a:lnTo>
                <a:lnTo>
                  <a:pt x="2470404" y="0"/>
                </a:lnTo>
                <a:lnTo>
                  <a:pt x="2481072" y="10668"/>
                </a:lnTo>
                <a:lnTo>
                  <a:pt x="2415540" y="76200"/>
                </a:lnTo>
                <a:close/>
              </a:path>
              <a:path w="3627120" h="76200">
                <a:moveTo>
                  <a:pt x="2453640" y="76200"/>
                </a:moveTo>
                <a:lnTo>
                  <a:pt x="2442972" y="67056"/>
                </a:lnTo>
                <a:lnTo>
                  <a:pt x="2510028" y="0"/>
                </a:lnTo>
                <a:lnTo>
                  <a:pt x="2519172" y="10668"/>
                </a:lnTo>
                <a:lnTo>
                  <a:pt x="2453640" y="76200"/>
                </a:lnTo>
                <a:close/>
              </a:path>
              <a:path w="3627120" h="76200">
                <a:moveTo>
                  <a:pt x="2491740" y="76200"/>
                </a:moveTo>
                <a:lnTo>
                  <a:pt x="2481072" y="67056"/>
                </a:lnTo>
                <a:lnTo>
                  <a:pt x="2548128" y="0"/>
                </a:lnTo>
                <a:lnTo>
                  <a:pt x="2557272" y="10668"/>
                </a:lnTo>
                <a:lnTo>
                  <a:pt x="2491740" y="76200"/>
                </a:lnTo>
                <a:close/>
              </a:path>
              <a:path w="3627120" h="76200">
                <a:moveTo>
                  <a:pt x="2529840" y="76200"/>
                </a:moveTo>
                <a:lnTo>
                  <a:pt x="2519172" y="67056"/>
                </a:lnTo>
                <a:lnTo>
                  <a:pt x="2586228" y="0"/>
                </a:lnTo>
                <a:lnTo>
                  <a:pt x="2595372" y="10668"/>
                </a:lnTo>
                <a:lnTo>
                  <a:pt x="2529840" y="76200"/>
                </a:lnTo>
                <a:close/>
              </a:path>
              <a:path w="3627120" h="76200">
                <a:moveTo>
                  <a:pt x="2567940" y="76200"/>
                </a:moveTo>
                <a:lnTo>
                  <a:pt x="2557272" y="67056"/>
                </a:lnTo>
                <a:lnTo>
                  <a:pt x="2624328" y="0"/>
                </a:lnTo>
                <a:lnTo>
                  <a:pt x="2633472" y="10668"/>
                </a:lnTo>
                <a:lnTo>
                  <a:pt x="2567940" y="76200"/>
                </a:lnTo>
                <a:close/>
              </a:path>
              <a:path w="3627120" h="76200">
                <a:moveTo>
                  <a:pt x="2606040" y="76200"/>
                </a:moveTo>
                <a:lnTo>
                  <a:pt x="2595372" y="67056"/>
                </a:lnTo>
                <a:lnTo>
                  <a:pt x="2662428" y="0"/>
                </a:lnTo>
                <a:lnTo>
                  <a:pt x="2671572" y="10668"/>
                </a:lnTo>
                <a:lnTo>
                  <a:pt x="2606040" y="76200"/>
                </a:lnTo>
                <a:close/>
              </a:path>
              <a:path w="3627120" h="76200">
                <a:moveTo>
                  <a:pt x="2644140" y="76200"/>
                </a:moveTo>
                <a:lnTo>
                  <a:pt x="2633472" y="67056"/>
                </a:lnTo>
                <a:lnTo>
                  <a:pt x="2700528" y="0"/>
                </a:lnTo>
                <a:lnTo>
                  <a:pt x="2709672" y="10668"/>
                </a:lnTo>
                <a:lnTo>
                  <a:pt x="2644140" y="76200"/>
                </a:lnTo>
                <a:close/>
              </a:path>
              <a:path w="3627120" h="76200">
                <a:moveTo>
                  <a:pt x="2682240" y="76200"/>
                </a:moveTo>
                <a:lnTo>
                  <a:pt x="2671572" y="67056"/>
                </a:lnTo>
                <a:lnTo>
                  <a:pt x="2738628" y="0"/>
                </a:lnTo>
                <a:lnTo>
                  <a:pt x="2747772" y="10668"/>
                </a:lnTo>
                <a:lnTo>
                  <a:pt x="2682240" y="76200"/>
                </a:lnTo>
                <a:close/>
              </a:path>
              <a:path w="3627120" h="76200">
                <a:moveTo>
                  <a:pt x="2720340" y="76200"/>
                </a:moveTo>
                <a:lnTo>
                  <a:pt x="2711196" y="67056"/>
                </a:lnTo>
                <a:lnTo>
                  <a:pt x="2776728" y="0"/>
                </a:lnTo>
                <a:lnTo>
                  <a:pt x="2787396" y="10668"/>
                </a:lnTo>
                <a:lnTo>
                  <a:pt x="2720340" y="76200"/>
                </a:lnTo>
                <a:close/>
              </a:path>
              <a:path w="3627120" h="76200">
                <a:moveTo>
                  <a:pt x="2758440" y="76200"/>
                </a:moveTo>
                <a:lnTo>
                  <a:pt x="2749296" y="67056"/>
                </a:lnTo>
                <a:lnTo>
                  <a:pt x="2814828" y="0"/>
                </a:lnTo>
                <a:lnTo>
                  <a:pt x="2825496" y="10668"/>
                </a:lnTo>
                <a:lnTo>
                  <a:pt x="2758440" y="76200"/>
                </a:lnTo>
                <a:close/>
              </a:path>
              <a:path w="3627120" h="76200">
                <a:moveTo>
                  <a:pt x="2796540" y="76200"/>
                </a:moveTo>
                <a:lnTo>
                  <a:pt x="2787396" y="67056"/>
                </a:lnTo>
                <a:lnTo>
                  <a:pt x="2852928" y="0"/>
                </a:lnTo>
                <a:lnTo>
                  <a:pt x="2863596" y="10668"/>
                </a:lnTo>
                <a:lnTo>
                  <a:pt x="2796540" y="76200"/>
                </a:lnTo>
                <a:close/>
              </a:path>
              <a:path w="3627120" h="76200">
                <a:moveTo>
                  <a:pt x="2834640" y="76200"/>
                </a:moveTo>
                <a:lnTo>
                  <a:pt x="2825496" y="67056"/>
                </a:lnTo>
                <a:lnTo>
                  <a:pt x="2891028" y="0"/>
                </a:lnTo>
                <a:lnTo>
                  <a:pt x="2901696" y="10668"/>
                </a:lnTo>
                <a:lnTo>
                  <a:pt x="2834640" y="76200"/>
                </a:lnTo>
                <a:close/>
              </a:path>
              <a:path w="3627120" h="76200">
                <a:moveTo>
                  <a:pt x="2872740" y="76200"/>
                </a:moveTo>
                <a:lnTo>
                  <a:pt x="2863596" y="67056"/>
                </a:lnTo>
                <a:lnTo>
                  <a:pt x="2929128" y="0"/>
                </a:lnTo>
                <a:lnTo>
                  <a:pt x="2939796" y="10668"/>
                </a:lnTo>
                <a:lnTo>
                  <a:pt x="2872740" y="76200"/>
                </a:lnTo>
                <a:close/>
              </a:path>
              <a:path w="3627120" h="76200">
                <a:moveTo>
                  <a:pt x="2910840" y="76200"/>
                </a:moveTo>
                <a:lnTo>
                  <a:pt x="2901696" y="67056"/>
                </a:lnTo>
                <a:lnTo>
                  <a:pt x="2967228" y="0"/>
                </a:lnTo>
                <a:lnTo>
                  <a:pt x="2977896" y="10668"/>
                </a:lnTo>
                <a:lnTo>
                  <a:pt x="2910840" y="76200"/>
                </a:lnTo>
                <a:close/>
              </a:path>
              <a:path w="3627120" h="76200">
                <a:moveTo>
                  <a:pt x="2948940" y="76200"/>
                </a:moveTo>
                <a:lnTo>
                  <a:pt x="2939796" y="67056"/>
                </a:lnTo>
                <a:lnTo>
                  <a:pt x="3005328" y="0"/>
                </a:lnTo>
                <a:lnTo>
                  <a:pt x="3015996" y="10668"/>
                </a:lnTo>
                <a:lnTo>
                  <a:pt x="2948940" y="76200"/>
                </a:lnTo>
                <a:close/>
              </a:path>
              <a:path w="3627120" h="76200">
                <a:moveTo>
                  <a:pt x="2988564" y="76200"/>
                </a:moveTo>
                <a:lnTo>
                  <a:pt x="2977896" y="67056"/>
                </a:lnTo>
                <a:lnTo>
                  <a:pt x="3043428" y="0"/>
                </a:lnTo>
                <a:lnTo>
                  <a:pt x="3054096" y="10668"/>
                </a:lnTo>
                <a:lnTo>
                  <a:pt x="2988564" y="76200"/>
                </a:lnTo>
                <a:close/>
              </a:path>
              <a:path w="3627120" h="76200">
                <a:moveTo>
                  <a:pt x="3026664" y="76200"/>
                </a:moveTo>
                <a:lnTo>
                  <a:pt x="3015996" y="67056"/>
                </a:lnTo>
                <a:lnTo>
                  <a:pt x="3081528" y="0"/>
                </a:lnTo>
                <a:lnTo>
                  <a:pt x="3092196" y="10668"/>
                </a:lnTo>
                <a:lnTo>
                  <a:pt x="3026664" y="76200"/>
                </a:lnTo>
                <a:close/>
              </a:path>
              <a:path w="3627120" h="76200">
                <a:moveTo>
                  <a:pt x="3064764" y="76200"/>
                </a:moveTo>
                <a:lnTo>
                  <a:pt x="3054096" y="67056"/>
                </a:lnTo>
                <a:lnTo>
                  <a:pt x="3119628" y="0"/>
                </a:lnTo>
                <a:lnTo>
                  <a:pt x="3130296" y="10668"/>
                </a:lnTo>
                <a:lnTo>
                  <a:pt x="3064764" y="76200"/>
                </a:lnTo>
                <a:close/>
              </a:path>
              <a:path w="3627120" h="76200">
                <a:moveTo>
                  <a:pt x="3102864" y="76200"/>
                </a:moveTo>
                <a:lnTo>
                  <a:pt x="3092196" y="67056"/>
                </a:lnTo>
                <a:lnTo>
                  <a:pt x="3157728" y="0"/>
                </a:lnTo>
                <a:lnTo>
                  <a:pt x="3168396" y="10668"/>
                </a:lnTo>
                <a:lnTo>
                  <a:pt x="3102864" y="76200"/>
                </a:lnTo>
                <a:close/>
              </a:path>
              <a:path w="3627120" h="76200">
                <a:moveTo>
                  <a:pt x="3140964" y="76200"/>
                </a:moveTo>
                <a:lnTo>
                  <a:pt x="3130296" y="67056"/>
                </a:lnTo>
                <a:lnTo>
                  <a:pt x="3197352" y="0"/>
                </a:lnTo>
                <a:lnTo>
                  <a:pt x="3206496" y="10668"/>
                </a:lnTo>
                <a:lnTo>
                  <a:pt x="3140964" y="76200"/>
                </a:lnTo>
                <a:close/>
              </a:path>
              <a:path w="3627120" h="76200">
                <a:moveTo>
                  <a:pt x="3179064" y="76200"/>
                </a:moveTo>
                <a:lnTo>
                  <a:pt x="3168396" y="67056"/>
                </a:lnTo>
                <a:lnTo>
                  <a:pt x="3235452" y="0"/>
                </a:lnTo>
                <a:lnTo>
                  <a:pt x="3244596" y="10668"/>
                </a:lnTo>
                <a:lnTo>
                  <a:pt x="3179064" y="76200"/>
                </a:lnTo>
                <a:close/>
              </a:path>
              <a:path w="3627120" h="76200">
                <a:moveTo>
                  <a:pt x="3217164" y="76200"/>
                </a:moveTo>
                <a:lnTo>
                  <a:pt x="3206496" y="67056"/>
                </a:lnTo>
                <a:lnTo>
                  <a:pt x="3273552" y="0"/>
                </a:lnTo>
                <a:lnTo>
                  <a:pt x="3282696" y="10668"/>
                </a:lnTo>
                <a:lnTo>
                  <a:pt x="3217164" y="76200"/>
                </a:lnTo>
                <a:close/>
              </a:path>
              <a:path w="3627120" h="76200">
                <a:moveTo>
                  <a:pt x="3255264" y="76200"/>
                </a:moveTo>
                <a:lnTo>
                  <a:pt x="3244596" y="67056"/>
                </a:lnTo>
                <a:lnTo>
                  <a:pt x="3311652" y="0"/>
                </a:lnTo>
                <a:lnTo>
                  <a:pt x="3320796" y="10668"/>
                </a:lnTo>
                <a:lnTo>
                  <a:pt x="3255264" y="76200"/>
                </a:lnTo>
                <a:close/>
              </a:path>
              <a:path w="3627120" h="76200">
                <a:moveTo>
                  <a:pt x="3293364" y="76200"/>
                </a:moveTo>
                <a:lnTo>
                  <a:pt x="3282696" y="67056"/>
                </a:lnTo>
                <a:lnTo>
                  <a:pt x="3349752" y="0"/>
                </a:lnTo>
                <a:lnTo>
                  <a:pt x="3358896" y="10668"/>
                </a:lnTo>
                <a:lnTo>
                  <a:pt x="3293364" y="76200"/>
                </a:lnTo>
                <a:close/>
              </a:path>
              <a:path w="3627120" h="76200">
                <a:moveTo>
                  <a:pt x="3331464" y="76200"/>
                </a:moveTo>
                <a:lnTo>
                  <a:pt x="3320796" y="67056"/>
                </a:lnTo>
                <a:lnTo>
                  <a:pt x="3387852" y="0"/>
                </a:lnTo>
                <a:lnTo>
                  <a:pt x="3396996" y="10668"/>
                </a:lnTo>
                <a:lnTo>
                  <a:pt x="3331464" y="76200"/>
                </a:lnTo>
                <a:close/>
              </a:path>
              <a:path w="3627120" h="76200">
                <a:moveTo>
                  <a:pt x="3369564" y="76200"/>
                </a:moveTo>
                <a:lnTo>
                  <a:pt x="3360420" y="67056"/>
                </a:lnTo>
                <a:lnTo>
                  <a:pt x="3425952" y="0"/>
                </a:lnTo>
                <a:lnTo>
                  <a:pt x="3435096" y="10668"/>
                </a:lnTo>
                <a:lnTo>
                  <a:pt x="3369564" y="76200"/>
                </a:lnTo>
                <a:close/>
              </a:path>
              <a:path w="3627120" h="76200">
                <a:moveTo>
                  <a:pt x="3407664" y="76200"/>
                </a:moveTo>
                <a:lnTo>
                  <a:pt x="3398520" y="67056"/>
                </a:lnTo>
                <a:lnTo>
                  <a:pt x="3464052" y="0"/>
                </a:lnTo>
                <a:lnTo>
                  <a:pt x="3474720" y="10668"/>
                </a:lnTo>
                <a:lnTo>
                  <a:pt x="3407664" y="76200"/>
                </a:lnTo>
                <a:close/>
              </a:path>
              <a:path w="3627120" h="76200">
                <a:moveTo>
                  <a:pt x="3445764" y="76200"/>
                </a:moveTo>
                <a:lnTo>
                  <a:pt x="3436620" y="67056"/>
                </a:lnTo>
                <a:lnTo>
                  <a:pt x="3502152" y="0"/>
                </a:lnTo>
                <a:lnTo>
                  <a:pt x="3512820" y="10668"/>
                </a:lnTo>
                <a:lnTo>
                  <a:pt x="3445764" y="76200"/>
                </a:lnTo>
                <a:close/>
              </a:path>
              <a:path w="3627120" h="76200">
                <a:moveTo>
                  <a:pt x="3483864" y="76200"/>
                </a:moveTo>
                <a:lnTo>
                  <a:pt x="3474720" y="67056"/>
                </a:lnTo>
                <a:lnTo>
                  <a:pt x="3540252" y="0"/>
                </a:lnTo>
                <a:lnTo>
                  <a:pt x="3550920" y="10668"/>
                </a:lnTo>
                <a:lnTo>
                  <a:pt x="3483864" y="76200"/>
                </a:lnTo>
                <a:close/>
              </a:path>
              <a:path w="3627120" h="76200">
                <a:moveTo>
                  <a:pt x="3521964" y="76200"/>
                </a:moveTo>
                <a:lnTo>
                  <a:pt x="3512820" y="67056"/>
                </a:lnTo>
                <a:lnTo>
                  <a:pt x="3578352" y="0"/>
                </a:lnTo>
                <a:lnTo>
                  <a:pt x="3589020" y="10668"/>
                </a:lnTo>
                <a:lnTo>
                  <a:pt x="3521964" y="76200"/>
                </a:lnTo>
                <a:close/>
              </a:path>
              <a:path w="3627120" h="76200">
                <a:moveTo>
                  <a:pt x="3560064" y="76200"/>
                </a:moveTo>
                <a:lnTo>
                  <a:pt x="3550920" y="67056"/>
                </a:lnTo>
                <a:lnTo>
                  <a:pt x="3616452" y="0"/>
                </a:lnTo>
                <a:lnTo>
                  <a:pt x="3627120" y="10668"/>
                </a:lnTo>
                <a:lnTo>
                  <a:pt x="3560064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107680" y="5167884"/>
            <a:ext cx="2689860" cy="76200"/>
          </a:xfrm>
          <a:custGeom>
            <a:avLst/>
            <a:gdLst/>
            <a:ahLst/>
            <a:cxnLst/>
            <a:rect l="l" t="t" r="r" b="b"/>
            <a:pathLst>
              <a:path w="2689859" h="76200">
                <a:moveTo>
                  <a:pt x="9144" y="76200"/>
                </a:moveTo>
                <a:lnTo>
                  <a:pt x="0" y="67056"/>
                </a:lnTo>
                <a:lnTo>
                  <a:pt x="65532" y="0"/>
                </a:lnTo>
                <a:lnTo>
                  <a:pt x="76200" y="10668"/>
                </a:lnTo>
                <a:lnTo>
                  <a:pt x="9144" y="76200"/>
                </a:lnTo>
                <a:close/>
              </a:path>
              <a:path w="2689859" h="76200">
                <a:moveTo>
                  <a:pt x="47244" y="76200"/>
                </a:moveTo>
                <a:lnTo>
                  <a:pt x="38100" y="67056"/>
                </a:lnTo>
                <a:lnTo>
                  <a:pt x="103632" y="0"/>
                </a:lnTo>
                <a:lnTo>
                  <a:pt x="114300" y="10668"/>
                </a:lnTo>
                <a:lnTo>
                  <a:pt x="47244" y="76200"/>
                </a:lnTo>
                <a:close/>
              </a:path>
              <a:path w="2689859" h="76200">
                <a:moveTo>
                  <a:pt x="86868" y="76200"/>
                </a:moveTo>
                <a:lnTo>
                  <a:pt x="76200" y="67056"/>
                </a:lnTo>
                <a:lnTo>
                  <a:pt x="141732" y="0"/>
                </a:lnTo>
                <a:lnTo>
                  <a:pt x="152400" y="10668"/>
                </a:lnTo>
                <a:lnTo>
                  <a:pt x="86868" y="76200"/>
                </a:lnTo>
                <a:close/>
              </a:path>
              <a:path w="2689859" h="76200">
                <a:moveTo>
                  <a:pt x="124968" y="76200"/>
                </a:moveTo>
                <a:lnTo>
                  <a:pt x="114300" y="67056"/>
                </a:lnTo>
                <a:lnTo>
                  <a:pt x="181356" y="0"/>
                </a:lnTo>
                <a:lnTo>
                  <a:pt x="190500" y="10668"/>
                </a:lnTo>
                <a:lnTo>
                  <a:pt x="124968" y="76200"/>
                </a:lnTo>
                <a:close/>
              </a:path>
              <a:path w="2689859" h="76200">
                <a:moveTo>
                  <a:pt x="163068" y="76200"/>
                </a:moveTo>
                <a:lnTo>
                  <a:pt x="152400" y="67056"/>
                </a:lnTo>
                <a:lnTo>
                  <a:pt x="219456" y="0"/>
                </a:lnTo>
                <a:lnTo>
                  <a:pt x="228600" y="10668"/>
                </a:lnTo>
                <a:lnTo>
                  <a:pt x="163068" y="76200"/>
                </a:lnTo>
                <a:close/>
              </a:path>
              <a:path w="2689859" h="76200">
                <a:moveTo>
                  <a:pt x="201168" y="76200"/>
                </a:moveTo>
                <a:lnTo>
                  <a:pt x="192024" y="67056"/>
                </a:lnTo>
                <a:lnTo>
                  <a:pt x="257556" y="0"/>
                </a:lnTo>
                <a:lnTo>
                  <a:pt x="268224" y="10668"/>
                </a:lnTo>
                <a:lnTo>
                  <a:pt x="201168" y="76200"/>
                </a:lnTo>
                <a:close/>
              </a:path>
              <a:path w="2689859" h="76200">
                <a:moveTo>
                  <a:pt x="240792" y="76200"/>
                </a:moveTo>
                <a:lnTo>
                  <a:pt x="230124" y="67056"/>
                </a:lnTo>
                <a:lnTo>
                  <a:pt x="295656" y="0"/>
                </a:lnTo>
                <a:lnTo>
                  <a:pt x="306324" y="10668"/>
                </a:lnTo>
                <a:lnTo>
                  <a:pt x="240792" y="76200"/>
                </a:lnTo>
                <a:close/>
              </a:path>
              <a:path w="2689859" h="76200">
                <a:moveTo>
                  <a:pt x="278892" y="76200"/>
                </a:moveTo>
                <a:lnTo>
                  <a:pt x="268224" y="67056"/>
                </a:lnTo>
                <a:lnTo>
                  <a:pt x="335280" y="0"/>
                </a:lnTo>
                <a:lnTo>
                  <a:pt x="344424" y="10668"/>
                </a:lnTo>
                <a:lnTo>
                  <a:pt x="278892" y="76200"/>
                </a:lnTo>
                <a:close/>
              </a:path>
              <a:path w="2689859" h="76200">
                <a:moveTo>
                  <a:pt x="316992" y="76200"/>
                </a:moveTo>
                <a:lnTo>
                  <a:pt x="306324" y="67056"/>
                </a:lnTo>
                <a:lnTo>
                  <a:pt x="373380" y="0"/>
                </a:lnTo>
                <a:lnTo>
                  <a:pt x="382524" y="10668"/>
                </a:lnTo>
                <a:lnTo>
                  <a:pt x="316992" y="76200"/>
                </a:lnTo>
                <a:close/>
              </a:path>
              <a:path w="2689859" h="76200">
                <a:moveTo>
                  <a:pt x="355092" y="76200"/>
                </a:moveTo>
                <a:lnTo>
                  <a:pt x="345948" y="67056"/>
                </a:lnTo>
                <a:lnTo>
                  <a:pt x="411480" y="0"/>
                </a:lnTo>
                <a:lnTo>
                  <a:pt x="422148" y="10668"/>
                </a:lnTo>
                <a:lnTo>
                  <a:pt x="355092" y="76200"/>
                </a:lnTo>
                <a:close/>
              </a:path>
              <a:path w="2689859" h="76200">
                <a:moveTo>
                  <a:pt x="393192" y="76200"/>
                </a:moveTo>
                <a:lnTo>
                  <a:pt x="384048" y="67056"/>
                </a:lnTo>
                <a:lnTo>
                  <a:pt x="449580" y="0"/>
                </a:lnTo>
                <a:lnTo>
                  <a:pt x="460248" y="10668"/>
                </a:lnTo>
                <a:lnTo>
                  <a:pt x="393192" y="76200"/>
                </a:lnTo>
                <a:close/>
              </a:path>
              <a:path w="2689859" h="76200">
                <a:moveTo>
                  <a:pt x="432816" y="76200"/>
                </a:moveTo>
                <a:lnTo>
                  <a:pt x="422148" y="67056"/>
                </a:lnTo>
                <a:lnTo>
                  <a:pt x="489204" y="0"/>
                </a:lnTo>
                <a:lnTo>
                  <a:pt x="498348" y="10668"/>
                </a:lnTo>
                <a:lnTo>
                  <a:pt x="432816" y="76200"/>
                </a:lnTo>
                <a:close/>
              </a:path>
              <a:path w="2689859" h="76200">
                <a:moveTo>
                  <a:pt x="470916" y="76200"/>
                </a:moveTo>
                <a:lnTo>
                  <a:pt x="460248" y="67056"/>
                </a:lnTo>
                <a:lnTo>
                  <a:pt x="527304" y="0"/>
                </a:lnTo>
                <a:lnTo>
                  <a:pt x="536448" y="10668"/>
                </a:lnTo>
                <a:lnTo>
                  <a:pt x="470916" y="76200"/>
                </a:lnTo>
                <a:close/>
              </a:path>
              <a:path w="2689859" h="76200">
                <a:moveTo>
                  <a:pt x="509016" y="76200"/>
                </a:moveTo>
                <a:lnTo>
                  <a:pt x="499872" y="67056"/>
                </a:lnTo>
                <a:lnTo>
                  <a:pt x="565404" y="0"/>
                </a:lnTo>
                <a:lnTo>
                  <a:pt x="576072" y="10668"/>
                </a:lnTo>
                <a:lnTo>
                  <a:pt x="509016" y="76200"/>
                </a:lnTo>
                <a:close/>
              </a:path>
              <a:path w="2689859" h="76200">
                <a:moveTo>
                  <a:pt x="547116" y="76200"/>
                </a:moveTo>
                <a:lnTo>
                  <a:pt x="537972" y="67056"/>
                </a:lnTo>
                <a:lnTo>
                  <a:pt x="603504" y="0"/>
                </a:lnTo>
                <a:lnTo>
                  <a:pt x="614172" y="10668"/>
                </a:lnTo>
                <a:lnTo>
                  <a:pt x="547116" y="76200"/>
                </a:lnTo>
                <a:close/>
              </a:path>
              <a:path w="2689859" h="76200">
                <a:moveTo>
                  <a:pt x="586740" y="76200"/>
                </a:moveTo>
                <a:lnTo>
                  <a:pt x="576072" y="67056"/>
                </a:lnTo>
                <a:lnTo>
                  <a:pt x="641604" y="0"/>
                </a:lnTo>
                <a:lnTo>
                  <a:pt x="652272" y="10668"/>
                </a:lnTo>
                <a:lnTo>
                  <a:pt x="586740" y="76200"/>
                </a:lnTo>
                <a:close/>
              </a:path>
              <a:path w="2689859" h="76200">
                <a:moveTo>
                  <a:pt x="624840" y="76200"/>
                </a:moveTo>
                <a:lnTo>
                  <a:pt x="614172" y="67056"/>
                </a:lnTo>
                <a:lnTo>
                  <a:pt x="681228" y="0"/>
                </a:lnTo>
                <a:lnTo>
                  <a:pt x="690372" y="10668"/>
                </a:lnTo>
                <a:lnTo>
                  <a:pt x="624840" y="76200"/>
                </a:lnTo>
                <a:close/>
              </a:path>
              <a:path w="2689859" h="76200">
                <a:moveTo>
                  <a:pt x="662940" y="76200"/>
                </a:moveTo>
                <a:lnTo>
                  <a:pt x="653796" y="67056"/>
                </a:lnTo>
                <a:lnTo>
                  <a:pt x="719328" y="0"/>
                </a:lnTo>
                <a:lnTo>
                  <a:pt x="729996" y="10668"/>
                </a:lnTo>
                <a:lnTo>
                  <a:pt x="662940" y="76200"/>
                </a:lnTo>
                <a:close/>
              </a:path>
              <a:path w="2689859" h="76200">
                <a:moveTo>
                  <a:pt x="701040" y="76200"/>
                </a:moveTo>
                <a:lnTo>
                  <a:pt x="691896" y="67056"/>
                </a:lnTo>
                <a:lnTo>
                  <a:pt x="757428" y="0"/>
                </a:lnTo>
                <a:lnTo>
                  <a:pt x="768096" y="10668"/>
                </a:lnTo>
                <a:lnTo>
                  <a:pt x="701040" y="76200"/>
                </a:lnTo>
                <a:close/>
              </a:path>
              <a:path w="2689859" h="76200">
                <a:moveTo>
                  <a:pt x="740664" y="76200"/>
                </a:moveTo>
                <a:lnTo>
                  <a:pt x="729996" y="67056"/>
                </a:lnTo>
                <a:lnTo>
                  <a:pt x="795528" y="0"/>
                </a:lnTo>
                <a:lnTo>
                  <a:pt x="806196" y="10668"/>
                </a:lnTo>
                <a:lnTo>
                  <a:pt x="740664" y="76200"/>
                </a:lnTo>
                <a:close/>
              </a:path>
              <a:path w="2689859" h="76200">
                <a:moveTo>
                  <a:pt x="778764" y="76200"/>
                </a:moveTo>
                <a:lnTo>
                  <a:pt x="768096" y="67056"/>
                </a:lnTo>
                <a:lnTo>
                  <a:pt x="835152" y="0"/>
                </a:lnTo>
                <a:lnTo>
                  <a:pt x="844296" y="10668"/>
                </a:lnTo>
                <a:lnTo>
                  <a:pt x="778764" y="76200"/>
                </a:lnTo>
                <a:close/>
              </a:path>
              <a:path w="2689859" h="76200">
                <a:moveTo>
                  <a:pt x="816864" y="76200"/>
                </a:moveTo>
                <a:lnTo>
                  <a:pt x="806196" y="67056"/>
                </a:lnTo>
                <a:lnTo>
                  <a:pt x="873252" y="0"/>
                </a:lnTo>
                <a:lnTo>
                  <a:pt x="882396" y="10668"/>
                </a:lnTo>
                <a:lnTo>
                  <a:pt x="816864" y="76200"/>
                </a:lnTo>
                <a:close/>
              </a:path>
              <a:path w="2689859" h="76200">
                <a:moveTo>
                  <a:pt x="854964" y="76200"/>
                </a:moveTo>
                <a:lnTo>
                  <a:pt x="845820" y="67056"/>
                </a:lnTo>
                <a:lnTo>
                  <a:pt x="911352" y="0"/>
                </a:lnTo>
                <a:lnTo>
                  <a:pt x="922020" y="10668"/>
                </a:lnTo>
                <a:lnTo>
                  <a:pt x="854964" y="76200"/>
                </a:lnTo>
                <a:close/>
              </a:path>
              <a:path w="2689859" h="76200">
                <a:moveTo>
                  <a:pt x="894588" y="76200"/>
                </a:moveTo>
                <a:lnTo>
                  <a:pt x="883920" y="67056"/>
                </a:lnTo>
                <a:lnTo>
                  <a:pt x="949452" y="0"/>
                </a:lnTo>
                <a:lnTo>
                  <a:pt x="960120" y="10668"/>
                </a:lnTo>
                <a:lnTo>
                  <a:pt x="894588" y="76200"/>
                </a:lnTo>
                <a:close/>
              </a:path>
              <a:path w="2689859" h="76200">
                <a:moveTo>
                  <a:pt x="932688" y="76200"/>
                </a:moveTo>
                <a:lnTo>
                  <a:pt x="922020" y="67056"/>
                </a:lnTo>
                <a:lnTo>
                  <a:pt x="989076" y="0"/>
                </a:lnTo>
                <a:lnTo>
                  <a:pt x="998220" y="10668"/>
                </a:lnTo>
                <a:lnTo>
                  <a:pt x="932688" y="76200"/>
                </a:lnTo>
                <a:close/>
              </a:path>
              <a:path w="2689859" h="76200">
                <a:moveTo>
                  <a:pt x="970788" y="76200"/>
                </a:moveTo>
                <a:lnTo>
                  <a:pt x="960120" y="67056"/>
                </a:lnTo>
                <a:lnTo>
                  <a:pt x="1027176" y="0"/>
                </a:lnTo>
                <a:lnTo>
                  <a:pt x="1036320" y="10668"/>
                </a:lnTo>
                <a:lnTo>
                  <a:pt x="970788" y="76200"/>
                </a:lnTo>
                <a:close/>
              </a:path>
              <a:path w="2689859" h="76200">
                <a:moveTo>
                  <a:pt x="1008888" y="76200"/>
                </a:moveTo>
                <a:lnTo>
                  <a:pt x="999744" y="67056"/>
                </a:lnTo>
                <a:lnTo>
                  <a:pt x="1065276" y="0"/>
                </a:lnTo>
                <a:lnTo>
                  <a:pt x="1075944" y="10668"/>
                </a:lnTo>
                <a:lnTo>
                  <a:pt x="1008888" y="76200"/>
                </a:lnTo>
                <a:close/>
              </a:path>
              <a:path w="2689859" h="76200">
                <a:moveTo>
                  <a:pt x="1046988" y="76200"/>
                </a:moveTo>
                <a:lnTo>
                  <a:pt x="1037844" y="67056"/>
                </a:lnTo>
                <a:lnTo>
                  <a:pt x="1103376" y="0"/>
                </a:lnTo>
                <a:lnTo>
                  <a:pt x="1114044" y="10668"/>
                </a:lnTo>
                <a:lnTo>
                  <a:pt x="1046988" y="76200"/>
                </a:lnTo>
                <a:close/>
              </a:path>
              <a:path w="2689859" h="76200">
                <a:moveTo>
                  <a:pt x="1086612" y="76200"/>
                </a:moveTo>
                <a:lnTo>
                  <a:pt x="1075944" y="67056"/>
                </a:lnTo>
                <a:lnTo>
                  <a:pt x="1141476" y="0"/>
                </a:lnTo>
                <a:lnTo>
                  <a:pt x="1152144" y="10668"/>
                </a:lnTo>
                <a:lnTo>
                  <a:pt x="1086612" y="76200"/>
                </a:lnTo>
                <a:close/>
              </a:path>
              <a:path w="2689859" h="76200">
                <a:moveTo>
                  <a:pt x="1124712" y="76200"/>
                </a:moveTo>
                <a:lnTo>
                  <a:pt x="1114044" y="67056"/>
                </a:lnTo>
                <a:lnTo>
                  <a:pt x="1181100" y="0"/>
                </a:lnTo>
                <a:lnTo>
                  <a:pt x="1190244" y="10668"/>
                </a:lnTo>
                <a:lnTo>
                  <a:pt x="1124712" y="76200"/>
                </a:lnTo>
                <a:close/>
              </a:path>
              <a:path w="2689859" h="76200">
                <a:moveTo>
                  <a:pt x="1162812" y="76200"/>
                </a:moveTo>
                <a:lnTo>
                  <a:pt x="1153668" y="67056"/>
                </a:lnTo>
                <a:lnTo>
                  <a:pt x="1219200" y="0"/>
                </a:lnTo>
                <a:lnTo>
                  <a:pt x="1229868" y="10668"/>
                </a:lnTo>
                <a:lnTo>
                  <a:pt x="1162812" y="76200"/>
                </a:lnTo>
                <a:close/>
              </a:path>
              <a:path w="2689859" h="76200">
                <a:moveTo>
                  <a:pt x="1200912" y="76200"/>
                </a:moveTo>
                <a:lnTo>
                  <a:pt x="1191768" y="67056"/>
                </a:lnTo>
                <a:lnTo>
                  <a:pt x="1257300" y="0"/>
                </a:lnTo>
                <a:lnTo>
                  <a:pt x="1267968" y="10668"/>
                </a:lnTo>
                <a:lnTo>
                  <a:pt x="1200912" y="76200"/>
                </a:lnTo>
                <a:close/>
              </a:path>
              <a:path w="2689859" h="76200">
                <a:moveTo>
                  <a:pt x="1240536" y="76200"/>
                </a:moveTo>
                <a:lnTo>
                  <a:pt x="1229868" y="67056"/>
                </a:lnTo>
                <a:lnTo>
                  <a:pt x="1295400" y="0"/>
                </a:lnTo>
                <a:lnTo>
                  <a:pt x="1306068" y="10668"/>
                </a:lnTo>
                <a:lnTo>
                  <a:pt x="1240536" y="76200"/>
                </a:lnTo>
                <a:close/>
              </a:path>
              <a:path w="2689859" h="76200">
                <a:moveTo>
                  <a:pt x="1278636" y="76200"/>
                </a:moveTo>
                <a:lnTo>
                  <a:pt x="1267968" y="67056"/>
                </a:lnTo>
                <a:lnTo>
                  <a:pt x="1335024" y="0"/>
                </a:lnTo>
                <a:lnTo>
                  <a:pt x="1344168" y="10668"/>
                </a:lnTo>
                <a:lnTo>
                  <a:pt x="1278636" y="76200"/>
                </a:lnTo>
                <a:close/>
              </a:path>
              <a:path w="2689859" h="76200">
                <a:moveTo>
                  <a:pt x="1316736" y="76200"/>
                </a:moveTo>
                <a:lnTo>
                  <a:pt x="1306068" y="67056"/>
                </a:lnTo>
                <a:lnTo>
                  <a:pt x="1373124" y="0"/>
                </a:lnTo>
                <a:lnTo>
                  <a:pt x="1382268" y="10668"/>
                </a:lnTo>
                <a:lnTo>
                  <a:pt x="1316736" y="76200"/>
                </a:lnTo>
                <a:close/>
              </a:path>
              <a:path w="2689859" h="76200">
                <a:moveTo>
                  <a:pt x="1354836" y="76200"/>
                </a:moveTo>
                <a:lnTo>
                  <a:pt x="1345692" y="67056"/>
                </a:lnTo>
                <a:lnTo>
                  <a:pt x="1411224" y="0"/>
                </a:lnTo>
                <a:lnTo>
                  <a:pt x="1421892" y="10668"/>
                </a:lnTo>
                <a:lnTo>
                  <a:pt x="1354836" y="76200"/>
                </a:lnTo>
                <a:close/>
              </a:path>
              <a:path w="2689859" h="76200">
                <a:moveTo>
                  <a:pt x="1394460" y="76200"/>
                </a:moveTo>
                <a:lnTo>
                  <a:pt x="1383792" y="67056"/>
                </a:lnTo>
                <a:lnTo>
                  <a:pt x="1449324" y="0"/>
                </a:lnTo>
                <a:lnTo>
                  <a:pt x="1459992" y="10668"/>
                </a:lnTo>
                <a:lnTo>
                  <a:pt x="1394460" y="76200"/>
                </a:lnTo>
                <a:close/>
              </a:path>
              <a:path w="2689859" h="76200">
                <a:moveTo>
                  <a:pt x="1432560" y="76200"/>
                </a:moveTo>
                <a:lnTo>
                  <a:pt x="1421892" y="67056"/>
                </a:lnTo>
                <a:lnTo>
                  <a:pt x="1488948" y="0"/>
                </a:lnTo>
                <a:lnTo>
                  <a:pt x="1498092" y="10668"/>
                </a:lnTo>
                <a:lnTo>
                  <a:pt x="1432560" y="76200"/>
                </a:lnTo>
                <a:close/>
              </a:path>
              <a:path w="2689859" h="76200">
                <a:moveTo>
                  <a:pt x="1470660" y="76200"/>
                </a:moveTo>
                <a:lnTo>
                  <a:pt x="1459992" y="67056"/>
                </a:lnTo>
                <a:lnTo>
                  <a:pt x="1527048" y="0"/>
                </a:lnTo>
                <a:lnTo>
                  <a:pt x="1536192" y="10668"/>
                </a:lnTo>
                <a:lnTo>
                  <a:pt x="1470660" y="76200"/>
                </a:lnTo>
                <a:close/>
              </a:path>
              <a:path w="2689859" h="76200">
                <a:moveTo>
                  <a:pt x="1508760" y="76200"/>
                </a:moveTo>
                <a:lnTo>
                  <a:pt x="1499616" y="67056"/>
                </a:lnTo>
                <a:lnTo>
                  <a:pt x="1565148" y="0"/>
                </a:lnTo>
                <a:lnTo>
                  <a:pt x="1575816" y="10668"/>
                </a:lnTo>
                <a:lnTo>
                  <a:pt x="1508760" y="76200"/>
                </a:lnTo>
                <a:close/>
              </a:path>
              <a:path w="2689859" h="76200">
                <a:moveTo>
                  <a:pt x="1548384" y="76200"/>
                </a:moveTo>
                <a:lnTo>
                  <a:pt x="1537716" y="67056"/>
                </a:lnTo>
                <a:lnTo>
                  <a:pt x="1603248" y="0"/>
                </a:lnTo>
                <a:lnTo>
                  <a:pt x="1613916" y="10668"/>
                </a:lnTo>
                <a:lnTo>
                  <a:pt x="1548384" y="76200"/>
                </a:lnTo>
                <a:close/>
              </a:path>
              <a:path w="2689859" h="76200">
                <a:moveTo>
                  <a:pt x="1586484" y="76200"/>
                </a:moveTo>
                <a:lnTo>
                  <a:pt x="1575816" y="67056"/>
                </a:lnTo>
                <a:lnTo>
                  <a:pt x="1642872" y="0"/>
                </a:lnTo>
                <a:lnTo>
                  <a:pt x="1652016" y="10668"/>
                </a:lnTo>
                <a:lnTo>
                  <a:pt x="1586484" y="76200"/>
                </a:lnTo>
                <a:close/>
              </a:path>
              <a:path w="2689859" h="76200">
                <a:moveTo>
                  <a:pt x="1624584" y="76200"/>
                </a:moveTo>
                <a:lnTo>
                  <a:pt x="1613916" y="67056"/>
                </a:lnTo>
                <a:lnTo>
                  <a:pt x="1680972" y="0"/>
                </a:lnTo>
                <a:lnTo>
                  <a:pt x="1690116" y="10668"/>
                </a:lnTo>
                <a:lnTo>
                  <a:pt x="1624584" y="76200"/>
                </a:lnTo>
                <a:close/>
              </a:path>
              <a:path w="2689859" h="76200">
                <a:moveTo>
                  <a:pt x="1662684" y="76200"/>
                </a:moveTo>
                <a:lnTo>
                  <a:pt x="1653540" y="67056"/>
                </a:lnTo>
                <a:lnTo>
                  <a:pt x="1719072" y="0"/>
                </a:lnTo>
                <a:lnTo>
                  <a:pt x="1729740" y="10668"/>
                </a:lnTo>
                <a:lnTo>
                  <a:pt x="1662684" y="76200"/>
                </a:lnTo>
                <a:close/>
              </a:path>
              <a:path w="2689859" h="76200">
                <a:moveTo>
                  <a:pt x="1700784" y="76200"/>
                </a:moveTo>
                <a:lnTo>
                  <a:pt x="1691640" y="67056"/>
                </a:lnTo>
                <a:lnTo>
                  <a:pt x="1757172" y="0"/>
                </a:lnTo>
                <a:lnTo>
                  <a:pt x="1767840" y="10668"/>
                </a:lnTo>
                <a:lnTo>
                  <a:pt x="1700784" y="76200"/>
                </a:lnTo>
                <a:close/>
              </a:path>
              <a:path w="2689859" h="76200">
                <a:moveTo>
                  <a:pt x="1740408" y="76200"/>
                </a:moveTo>
                <a:lnTo>
                  <a:pt x="1729740" y="67056"/>
                </a:lnTo>
                <a:lnTo>
                  <a:pt x="1795272" y="0"/>
                </a:lnTo>
                <a:lnTo>
                  <a:pt x="1805940" y="10668"/>
                </a:lnTo>
                <a:lnTo>
                  <a:pt x="1740408" y="76200"/>
                </a:lnTo>
                <a:close/>
              </a:path>
              <a:path w="2689859" h="76200">
                <a:moveTo>
                  <a:pt x="1778508" y="76200"/>
                </a:moveTo>
                <a:lnTo>
                  <a:pt x="1767840" y="67056"/>
                </a:lnTo>
                <a:lnTo>
                  <a:pt x="1834896" y="0"/>
                </a:lnTo>
                <a:lnTo>
                  <a:pt x="1844040" y="10668"/>
                </a:lnTo>
                <a:lnTo>
                  <a:pt x="1778508" y="76200"/>
                </a:lnTo>
                <a:close/>
              </a:path>
              <a:path w="2689859" h="76200">
                <a:moveTo>
                  <a:pt x="1816608" y="76200"/>
                </a:moveTo>
                <a:lnTo>
                  <a:pt x="1807464" y="67056"/>
                </a:lnTo>
                <a:lnTo>
                  <a:pt x="1872996" y="0"/>
                </a:lnTo>
                <a:lnTo>
                  <a:pt x="1883664" y="10668"/>
                </a:lnTo>
                <a:lnTo>
                  <a:pt x="1816608" y="76200"/>
                </a:lnTo>
                <a:close/>
              </a:path>
              <a:path w="2689859" h="76200">
                <a:moveTo>
                  <a:pt x="1854708" y="76200"/>
                </a:moveTo>
                <a:lnTo>
                  <a:pt x="1845564" y="67056"/>
                </a:lnTo>
                <a:lnTo>
                  <a:pt x="1911096" y="0"/>
                </a:lnTo>
                <a:lnTo>
                  <a:pt x="1921764" y="10668"/>
                </a:lnTo>
                <a:lnTo>
                  <a:pt x="1854708" y="76200"/>
                </a:lnTo>
                <a:close/>
              </a:path>
              <a:path w="2689859" h="76200">
                <a:moveTo>
                  <a:pt x="1894332" y="76200"/>
                </a:moveTo>
                <a:lnTo>
                  <a:pt x="1883664" y="67056"/>
                </a:lnTo>
                <a:lnTo>
                  <a:pt x="1949196" y="0"/>
                </a:lnTo>
                <a:lnTo>
                  <a:pt x="1959864" y="10668"/>
                </a:lnTo>
                <a:lnTo>
                  <a:pt x="1894332" y="76200"/>
                </a:lnTo>
                <a:close/>
              </a:path>
              <a:path w="2689859" h="76200">
                <a:moveTo>
                  <a:pt x="1932432" y="76200"/>
                </a:moveTo>
                <a:lnTo>
                  <a:pt x="1921764" y="67056"/>
                </a:lnTo>
                <a:lnTo>
                  <a:pt x="1988820" y="0"/>
                </a:lnTo>
                <a:lnTo>
                  <a:pt x="1997964" y="10668"/>
                </a:lnTo>
                <a:lnTo>
                  <a:pt x="1932432" y="76200"/>
                </a:lnTo>
                <a:close/>
              </a:path>
              <a:path w="2689859" h="76200">
                <a:moveTo>
                  <a:pt x="1970532" y="76200"/>
                </a:moveTo>
                <a:lnTo>
                  <a:pt x="1959864" y="67056"/>
                </a:lnTo>
                <a:lnTo>
                  <a:pt x="2026920" y="0"/>
                </a:lnTo>
                <a:lnTo>
                  <a:pt x="2036064" y="10668"/>
                </a:lnTo>
                <a:lnTo>
                  <a:pt x="1970532" y="76200"/>
                </a:lnTo>
                <a:close/>
              </a:path>
              <a:path w="2689859" h="76200">
                <a:moveTo>
                  <a:pt x="2008632" y="76200"/>
                </a:moveTo>
                <a:lnTo>
                  <a:pt x="1999488" y="67056"/>
                </a:lnTo>
                <a:lnTo>
                  <a:pt x="2065020" y="0"/>
                </a:lnTo>
                <a:lnTo>
                  <a:pt x="2075688" y="10668"/>
                </a:lnTo>
                <a:lnTo>
                  <a:pt x="2008632" y="76200"/>
                </a:lnTo>
                <a:close/>
              </a:path>
              <a:path w="2689859" h="76200">
                <a:moveTo>
                  <a:pt x="2048256" y="76200"/>
                </a:moveTo>
                <a:lnTo>
                  <a:pt x="2037588" y="67056"/>
                </a:lnTo>
                <a:lnTo>
                  <a:pt x="2103120" y="0"/>
                </a:lnTo>
                <a:lnTo>
                  <a:pt x="2113788" y="10668"/>
                </a:lnTo>
                <a:lnTo>
                  <a:pt x="2048256" y="76200"/>
                </a:lnTo>
                <a:close/>
              </a:path>
              <a:path w="2689859" h="76200">
                <a:moveTo>
                  <a:pt x="2086356" y="76200"/>
                </a:moveTo>
                <a:lnTo>
                  <a:pt x="2075688" y="67056"/>
                </a:lnTo>
                <a:lnTo>
                  <a:pt x="2142744" y="0"/>
                </a:lnTo>
                <a:lnTo>
                  <a:pt x="2151888" y="10668"/>
                </a:lnTo>
                <a:lnTo>
                  <a:pt x="2086356" y="76200"/>
                </a:lnTo>
                <a:close/>
              </a:path>
              <a:path w="2689859" h="76200">
                <a:moveTo>
                  <a:pt x="2124456" y="76200"/>
                </a:moveTo>
                <a:lnTo>
                  <a:pt x="2113788" y="67056"/>
                </a:lnTo>
                <a:lnTo>
                  <a:pt x="2180844" y="0"/>
                </a:lnTo>
                <a:lnTo>
                  <a:pt x="2189988" y="10668"/>
                </a:lnTo>
                <a:lnTo>
                  <a:pt x="2124456" y="76200"/>
                </a:lnTo>
                <a:close/>
              </a:path>
              <a:path w="2689859" h="76200">
                <a:moveTo>
                  <a:pt x="2162556" y="76200"/>
                </a:moveTo>
                <a:lnTo>
                  <a:pt x="2153412" y="67056"/>
                </a:lnTo>
                <a:lnTo>
                  <a:pt x="2218944" y="0"/>
                </a:lnTo>
                <a:lnTo>
                  <a:pt x="2229612" y="10668"/>
                </a:lnTo>
                <a:lnTo>
                  <a:pt x="2162556" y="76200"/>
                </a:lnTo>
                <a:close/>
              </a:path>
              <a:path w="2689859" h="76200">
                <a:moveTo>
                  <a:pt x="2200656" y="76200"/>
                </a:moveTo>
                <a:lnTo>
                  <a:pt x="2191512" y="67056"/>
                </a:lnTo>
                <a:lnTo>
                  <a:pt x="2257044" y="0"/>
                </a:lnTo>
                <a:lnTo>
                  <a:pt x="2267712" y="10668"/>
                </a:lnTo>
                <a:lnTo>
                  <a:pt x="2200656" y="76200"/>
                </a:lnTo>
                <a:close/>
              </a:path>
              <a:path w="2689859" h="76200">
                <a:moveTo>
                  <a:pt x="2240280" y="76200"/>
                </a:moveTo>
                <a:lnTo>
                  <a:pt x="2229612" y="67056"/>
                </a:lnTo>
                <a:lnTo>
                  <a:pt x="2295144" y="0"/>
                </a:lnTo>
                <a:lnTo>
                  <a:pt x="2305812" y="10668"/>
                </a:lnTo>
                <a:lnTo>
                  <a:pt x="2240280" y="76200"/>
                </a:lnTo>
                <a:close/>
              </a:path>
              <a:path w="2689859" h="76200">
                <a:moveTo>
                  <a:pt x="2278380" y="76200"/>
                </a:moveTo>
                <a:lnTo>
                  <a:pt x="2267712" y="67056"/>
                </a:lnTo>
                <a:lnTo>
                  <a:pt x="2334768" y="0"/>
                </a:lnTo>
                <a:lnTo>
                  <a:pt x="2343912" y="10668"/>
                </a:lnTo>
                <a:lnTo>
                  <a:pt x="2278380" y="76200"/>
                </a:lnTo>
                <a:close/>
              </a:path>
              <a:path w="2689859" h="76200">
                <a:moveTo>
                  <a:pt x="2316480" y="76200"/>
                </a:moveTo>
                <a:lnTo>
                  <a:pt x="2307336" y="67056"/>
                </a:lnTo>
                <a:lnTo>
                  <a:pt x="2372868" y="0"/>
                </a:lnTo>
                <a:lnTo>
                  <a:pt x="2383536" y="10668"/>
                </a:lnTo>
                <a:lnTo>
                  <a:pt x="2316480" y="76200"/>
                </a:lnTo>
                <a:close/>
              </a:path>
              <a:path w="2689859" h="76200">
                <a:moveTo>
                  <a:pt x="2354580" y="76200"/>
                </a:moveTo>
                <a:lnTo>
                  <a:pt x="2345436" y="67056"/>
                </a:lnTo>
                <a:lnTo>
                  <a:pt x="2410968" y="0"/>
                </a:lnTo>
                <a:lnTo>
                  <a:pt x="2421636" y="10668"/>
                </a:lnTo>
                <a:lnTo>
                  <a:pt x="2354580" y="76200"/>
                </a:lnTo>
                <a:close/>
              </a:path>
              <a:path w="2689859" h="76200">
                <a:moveTo>
                  <a:pt x="2394204" y="76200"/>
                </a:moveTo>
                <a:lnTo>
                  <a:pt x="2383536" y="67056"/>
                </a:lnTo>
                <a:lnTo>
                  <a:pt x="2449068" y="0"/>
                </a:lnTo>
                <a:lnTo>
                  <a:pt x="2459736" y="10668"/>
                </a:lnTo>
                <a:lnTo>
                  <a:pt x="2394204" y="76200"/>
                </a:lnTo>
                <a:close/>
              </a:path>
              <a:path w="2689859" h="76200">
                <a:moveTo>
                  <a:pt x="2432304" y="76200"/>
                </a:moveTo>
                <a:lnTo>
                  <a:pt x="2421636" y="67056"/>
                </a:lnTo>
                <a:lnTo>
                  <a:pt x="2488692" y="0"/>
                </a:lnTo>
                <a:lnTo>
                  <a:pt x="2497836" y="10668"/>
                </a:lnTo>
                <a:lnTo>
                  <a:pt x="2432304" y="76200"/>
                </a:lnTo>
                <a:close/>
              </a:path>
              <a:path w="2689859" h="76200">
                <a:moveTo>
                  <a:pt x="2470404" y="76200"/>
                </a:moveTo>
                <a:lnTo>
                  <a:pt x="2461260" y="67056"/>
                </a:lnTo>
                <a:lnTo>
                  <a:pt x="2526792" y="0"/>
                </a:lnTo>
                <a:lnTo>
                  <a:pt x="2537460" y="10668"/>
                </a:lnTo>
                <a:lnTo>
                  <a:pt x="2470404" y="76200"/>
                </a:lnTo>
                <a:close/>
              </a:path>
              <a:path w="2689859" h="76200">
                <a:moveTo>
                  <a:pt x="2508504" y="76200"/>
                </a:moveTo>
                <a:lnTo>
                  <a:pt x="2499360" y="67056"/>
                </a:lnTo>
                <a:lnTo>
                  <a:pt x="2564892" y="0"/>
                </a:lnTo>
                <a:lnTo>
                  <a:pt x="2575560" y="10668"/>
                </a:lnTo>
                <a:lnTo>
                  <a:pt x="2508504" y="76200"/>
                </a:lnTo>
                <a:close/>
              </a:path>
              <a:path w="2689859" h="76200">
                <a:moveTo>
                  <a:pt x="2548128" y="76200"/>
                </a:moveTo>
                <a:lnTo>
                  <a:pt x="2537460" y="67056"/>
                </a:lnTo>
                <a:lnTo>
                  <a:pt x="2602992" y="0"/>
                </a:lnTo>
                <a:lnTo>
                  <a:pt x="2613660" y="10668"/>
                </a:lnTo>
                <a:lnTo>
                  <a:pt x="2548128" y="76200"/>
                </a:lnTo>
                <a:close/>
              </a:path>
              <a:path w="2689859" h="76200">
                <a:moveTo>
                  <a:pt x="2586228" y="76200"/>
                </a:moveTo>
                <a:lnTo>
                  <a:pt x="2575560" y="67056"/>
                </a:lnTo>
                <a:lnTo>
                  <a:pt x="2642616" y="0"/>
                </a:lnTo>
                <a:lnTo>
                  <a:pt x="2651760" y="10668"/>
                </a:lnTo>
                <a:lnTo>
                  <a:pt x="2586228" y="76200"/>
                </a:lnTo>
                <a:close/>
              </a:path>
              <a:path w="2689859" h="76200">
                <a:moveTo>
                  <a:pt x="2624328" y="76200"/>
                </a:moveTo>
                <a:lnTo>
                  <a:pt x="2613660" y="67056"/>
                </a:lnTo>
                <a:lnTo>
                  <a:pt x="2680716" y="0"/>
                </a:lnTo>
                <a:lnTo>
                  <a:pt x="2689860" y="10668"/>
                </a:lnTo>
                <a:lnTo>
                  <a:pt x="2624328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807964" y="5774435"/>
            <a:ext cx="4532630" cy="76200"/>
          </a:xfrm>
          <a:custGeom>
            <a:avLst/>
            <a:gdLst/>
            <a:ahLst/>
            <a:cxnLst/>
            <a:rect l="l" t="t" r="r" b="b"/>
            <a:pathLst>
              <a:path w="4532630" h="76200">
                <a:moveTo>
                  <a:pt x="9144" y="76200"/>
                </a:moveTo>
                <a:lnTo>
                  <a:pt x="0" y="67056"/>
                </a:lnTo>
                <a:lnTo>
                  <a:pt x="65532" y="0"/>
                </a:lnTo>
                <a:lnTo>
                  <a:pt x="76200" y="10668"/>
                </a:lnTo>
                <a:lnTo>
                  <a:pt x="9144" y="76200"/>
                </a:lnTo>
                <a:close/>
              </a:path>
              <a:path w="4532630" h="76200">
                <a:moveTo>
                  <a:pt x="47244" y="76200"/>
                </a:moveTo>
                <a:lnTo>
                  <a:pt x="38100" y="67056"/>
                </a:lnTo>
                <a:lnTo>
                  <a:pt x="103632" y="0"/>
                </a:lnTo>
                <a:lnTo>
                  <a:pt x="114300" y="10668"/>
                </a:lnTo>
                <a:lnTo>
                  <a:pt x="47244" y="76200"/>
                </a:lnTo>
                <a:close/>
              </a:path>
              <a:path w="4532630" h="76200">
                <a:moveTo>
                  <a:pt x="85344" y="76200"/>
                </a:moveTo>
                <a:lnTo>
                  <a:pt x="76200" y="67056"/>
                </a:lnTo>
                <a:lnTo>
                  <a:pt x="141732" y="0"/>
                </a:lnTo>
                <a:lnTo>
                  <a:pt x="152400" y="10668"/>
                </a:lnTo>
                <a:lnTo>
                  <a:pt x="85344" y="76200"/>
                </a:lnTo>
                <a:close/>
              </a:path>
              <a:path w="4532630" h="76200">
                <a:moveTo>
                  <a:pt x="123444" y="76200"/>
                </a:moveTo>
                <a:lnTo>
                  <a:pt x="114300" y="67056"/>
                </a:lnTo>
                <a:lnTo>
                  <a:pt x="179832" y="0"/>
                </a:lnTo>
                <a:lnTo>
                  <a:pt x="190500" y="10668"/>
                </a:lnTo>
                <a:lnTo>
                  <a:pt x="123444" y="76200"/>
                </a:lnTo>
                <a:close/>
              </a:path>
              <a:path w="4532630" h="76200">
                <a:moveTo>
                  <a:pt x="161544" y="76200"/>
                </a:moveTo>
                <a:lnTo>
                  <a:pt x="152400" y="67056"/>
                </a:lnTo>
                <a:lnTo>
                  <a:pt x="217932" y="0"/>
                </a:lnTo>
                <a:lnTo>
                  <a:pt x="228600" y="10668"/>
                </a:lnTo>
                <a:lnTo>
                  <a:pt x="161544" y="76200"/>
                </a:lnTo>
                <a:close/>
              </a:path>
              <a:path w="4532630" h="76200">
                <a:moveTo>
                  <a:pt x="199644" y="76200"/>
                </a:moveTo>
                <a:lnTo>
                  <a:pt x="190500" y="67056"/>
                </a:lnTo>
                <a:lnTo>
                  <a:pt x="256032" y="0"/>
                </a:lnTo>
                <a:lnTo>
                  <a:pt x="266700" y="10668"/>
                </a:lnTo>
                <a:lnTo>
                  <a:pt x="199644" y="76200"/>
                </a:lnTo>
                <a:close/>
              </a:path>
              <a:path w="4532630" h="76200">
                <a:moveTo>
                  <a:pt x="237744" y="76200"/>
                </a:moveTo>
                <a:lnTo>
                  <a:pt x="228600" y="67056"/>
                </a:lnTo>
                <a:lnTo>
                  <a:pt x="294132" y="0"/>
                </a:lnTo>
                <a:lnTo>
                  <a:pt x="304800" y="10668"/>
                </a:lnTo>
                <a:lnTo>
                  <a:pt x="237744" y="76200"/>
                </a:lnTo>
                <a:close/>
              </a:path>
              <a:path w="4532630" h="76200">
                <a:moveTo>
                  <a:pt x="275844" y="76200"/>
                </a:moveTo>
                <a:lnTo>
                  <a:pt x="266700" y="67056"/>
                </a:lnTo>
                <a:lnTo>
                  <a:pt x="332232" y="0"/>
                </a:lnTo>
                <a:lnTo>
                  <a:pt x="342900" y="10668"/>
                </a:lnTo>
                <a:lnTo>
                  <a:pt x="275844" y="76200"/>
                </a:lnTo>
                <a:close/>
              </a:path>
              <a:path w="4532630" h="76200">
                <a:moveTo>
                  <a:pt x="313944" y="76200"/>
                </a:moveTo>
                <a:lnTo>
                  <a:pt x="304800" y="67056"/>
                </a:lnTo>
                <a:lnTo>
                  <a:pt x="370332" y="0"/>
                </a:lnTo>
                <a:lnTo>
                  <a:pt x="381000" y="10668"/>
                </a:lnTo>
                <a:lnTo>
                  <a:pt x="313944" y="76200"/>
                </a:lnTo>
                <a:close/>
              </a:path>
              <a:path w="4532630" h="76200">
                <a:moveTo>
                  <a:pt x="352044" y="76200"/>
                </a:moveTo>
                <a:lnTo>
                  <a:pt x="342900" y="67056"/>
                </a:lnTo>
                <a:lnTo>
                  <a:pt x="408432" y="0"/>
                </a:lnTo>
                <a:lnTo>
                  <a:pt x="419100" y="10668"/>
                </a:lnTo>
                <a:lnTo>
                  <a:pt x="352044" y="76200"/>
                </a:lnTo>
                <a:close/>
              </a:path>
              <a:path w="4532630" h="76200">
                <a:moveTo>
                  <a:pt x="390144" y="76200"/>
                </a:moveTo>
                <a:lnTo>
                  <a:pt x="381000" y="67056"/>
                </a:lnTo>
                <a:lnTo>
                  <a:pt x="446532" y="0"/>
                </a:lnTo>
                <a:lnTo>
                  <a:pt x="457200" y="10668"/>
                </a:lnTo>
                <a:lnTo>
                  <a:pt x="390144" y="76200"/>
                </a:lnTo>
                <a:close/>
              </a:path>
              <a:path w="4532630" h="76200">
                <a:moveTo>
                  <a:pt x="428244" y="76200"/>
                </a:moveTo>
                <a:lnTo>
                  <a:pt x="419100" y="67056"/>
                </a:lnTo>
                <a:lnTo>
                  <a:pt x="484632" y="0"/>
                </a:lnTo>
                <a:lnTo>
                  <a:pt x="495300" y="10668"/>
                </a:lnTo>
                <a:lnTo>
                  <a:pt x="428244" y="76200"/>
                </a:lnTo>
                <a:close/>
              </a:path>
              <a:path w="4532630" h="76200">
                <a:moveTo>
                  <a:pt x="466344" y="76200"/>
                </a:moveTo>
                <a:lnTo>
                  <a:pt x="457200" y="67056"/>
                </a:lnTo>
                <a:lnTo>
                  <a:pt x="522732" y="0"/>
                </a:lnTo>
                <a:lnTo>
                  <a:pt x="533400" y="10668"/>
                </a:lnTo>
                <a:lnTo>
                  <a:pt x="466344" y="76200"/>
                </a:lnTo>
                <a:close/>
              </a:path>
              <a:path w="4532630" h="76200">
                <a:moveTo>
                  <a:pt x="504444" y="76200"/>
                </a:moveTo>
                <a:lnTo>
                  <a:pt x="495300" y="67056"/>
                </a:lnTo>
                <a:lnTo>
                  <a:pt x="560832" y="0"/>
                </a:lnTo>
                <a:lnTo>
                  <a:pt x="571500" y="10668"/>
                </a:lnTo>
                <a:lnTo>
                  <a:pt x="504444" y="76200"/>
                </a:lnTo>
                <a:close/>
              </a:path>
              <a:path w="4532630" h="76200">
                <a:moveTo>
                  <a:pt x="542544" y="76200"/>
                </a:moveTo>
                <a:lnTo>
                  <a:pt x="533400" y="67056"/>
                </a:lnTo>
                <a:lnTo>
                  <a:pt x="598932" y="0"/>
                </a:lnTo>
                <a:lnTo>
                  <a:pt x="609600" y="10668"/>
                </a:lnTo>
                <a:lnTo>
                  <a:pt x="542544" y="76200"/>
                </a:lnTo>
                <a:close/>
              </a:path>
              <a:path w="4532630" h="76200">
                <a:moveTo>
                  <a:pt x="580644" y="76200"/>
                </a:moveTo>
                <a:lnTo>
                  <a:pt x="571500" y="67056"/>
                </a:lnTo>
                <a:lnTo>
                  <a:pt x="637032" y="0"/>
                </a:lnTo>
                <a:lnTo>
                  <a:pt x="647700" y="10668"/>
                </a:lnTo>
                <a:lnTo>
                  <a:pt x="580644" y="76200"/>
                </a:lnTo>
                <a:close/>
              </a:path>
              <a:path w="4532630" h="76200">
                <a:moveTo>
                  <a:pt x="618744" y="76200"/>
                </a:moveTo>
                <a:lnTo>
                  <a:pt x="609600" y="67056"/>
                </a:lnTo>
                <a:lnTo>
                  <a:pt x="675132" y="0"/>
                </a:lnTo>
                <a:lnTo>
                  <a:pt x="685800" y="10668"/>
                </a:lnTo>
                <a:lnTo>
                  <a:pt x="618744" y="76200"/>
                </a:lnTo>
                <a:close/>
              </a:path>
              <a:path w="4532630" h="76200">
                <a:moveTo>
                  <a:pt x="656844" y="76200"/>
                </a:moveTo>
                <a:lnTo>
                  <a:pt x="647700" y="67056"/>
                </a:lnTo>
                <a:lnTo>
                  <a:pt x="713232" y="0"/>
                </a:lnTo>
                <a:lnTo>
                  <a:pt x="723900" y="10668"/>
                </a:lnTo>
                <a:lnTo>
                  <a:pt x="656844" y="76200"/>
                </a:lnTo>
                <a:close/>
              </a:path>
              <a:path w="4532630" h="76200">
                <a:moveTo>
                  <a:pt x="694944" y="76200"/>
                </a:moveTo>
                <a:lnTo>
                  <a:pt x="685800" y="67056"/>
                </a:lnTo>
                <a:lnTo>
                  <a:pt x="751332" y="0"/>
                </a:lnTo>
                <a:lnTo>
                  <a:pt x="762000" y="10668"/>
                </a:lnTo>
                <a:lnTo>
                  <a:pt x="694944" y="76200"/>
                </a:lnTo>
                <a:close/>
              </a:path>
              <a:path w="4532630" h="76200">
                <a:moveTo>
                  <a:pt x="733044" y="76200"/>
                </a:moveTo>
                <a:lnTo>
                  <a:pt x="723900" y="67056"/>
                </a:lnTo>
                <a:lnTo>
                  <a:pt x="789432" y="0"/>
                </a:lnTo>
                <a:lnTo>
                  <a:pt x="800100" y="10668"/>
                </a:lnTo>
                <a:lnTo>
                  <a:pt x="733044" y="76200"/>
                </a:lnTo>
                <a:close/>
              </a:path>
              <a:path w="4532630" h="76200">
                <a:moveTo>
                  <a:pt x="771144" y="76200"/>
                </a:moveTo>
                <a:lnTo>
                  <a:pt x="762000" y="67056"/>
                </a:lnTo>
                <a:lnTo>
                  <a:pt x="827532" y="0"/>
                </a:lnTo>
                <a:lnTo>
                  <a:pt x="838200" y="10668"/>
                </a:lnTo>
                <a:lnTo>
                  <a:pt x="771144" y="76200"/>
                </a:lnTo>
                <a:close/>
              </a:path>
              <a:path w="4532630" h="76200">
                <a:moveTo>
                  <a:pt x="809244" y="76200"/>
                </a:moveTo>
                <a:lnTo>
                  <a:pt x="800100" y="67056"/>
                </a:lnTo>
                <a:lnTo>
                  <a:pt x="865632" y="0"/>
                </a:lnTo>
                <a:lnTo>
                  <a:pt x="876300" y="10668"/>
                </a:lnTo>
                <a:lnTo>
                  <a:pt x="809244" y="76200"/>
                </a:lnTo>
                <a:close/>
              </a:path>
              <a:path w="4532630" h="76200">
                <a:moveTo>
                  <a:pt x="847344" y="76200"/>
                </a:moveTo>
                <a:lnTo>
                  <a:pt x="838200" y="67056"/>
                </a:lnTo>
                <a:lnTo>
                  <a:pt x="903732" y="0"/>
                </a:lnTo>
                <a:lnTo>
                  <a:pt x="914400" y="10668"/>
                </a:lnTo>
                <a:lnTo>
                  <a:pt x="847344" y="76200"/>
                </a:lnTo>
                <a:close/>
              </a:path>
              <a:path w="4532630" h="76200">
                <a:moveTo>
                  <a:pt x="885444" y="76200"/>
                </a:moveTo>
                <a:lnTo>
                  <a:pt x="876300" y="67056"/>
                </a:lnTo>
                <a:lnTo>
                  <a:pt x="941832" y="0"/>
                </a:lnTo>
                <a:lnTo>
                  <a:pt x="952500" y="10668"/>
                </a:lnTo>
                <a:lnTo>
                  <a:pt x="885444" y="76200"/>
                </a:lnTo>
                <a:close/>
              </a:path>
              <a:path w="4532630" h="76200">
                <a:moveTo>
                  <a:pt x="923544" y="76200"/>
                </a:moveTo>
                <a:lnTo>
                  <a:pt x="914400" y="67056"/>
                </a:lnTo>
                <a:lnTo>
                  <a:pt x="979932" y="0"/>
                </a:lnTo>
                <a:lnTo>
                  <a:pt x="990600" y="10668"/>
                </a:lnTo>
                <a:lnTo>
                  <a:pt x="923544" y="76200"/>
                </a:lnTo>
                <a:close/>
              </a:path>
              <a:path w="4532630" h="76200">
                <a:moveTo>
                  <a:pt x="961644" y="76200"/>
                </a:moveTo>
                <a:lnTo>
                  <a:pt x="952500" y="67056"/>
                </a:lnTo>
                <a:lnTo>
                  <a:pt x="1018032" y="0"/>
                </a:lnTo>
                <a:lnTo>
                  <a:pt x="1028700" y="10668"/>
                </a:lnTo>
                <a:lnTo>
                  <a:pt x="961644" y="76200"/>
                </a:lnTo>
                <a:close/>
              </a:path>
              <a:path w="4532630" h="76200">
                <a:moveTo>
                  <a:pt x="999744" y="76200"/>
                </a:moveTo>
                <a:lnTo>
                  <a:pt x="990600" y="67056"/>
                </a:lnTo>
                <a:lnTo>
                  <a:pt x="1056132" y="0"/>
                </a:lnTo>
                <a:lnTo>
                  <a:pt x="1066800" y="10668"/>
                </a:lnTo>
                <a:lnTo>
                  <a:pt x="999744" y="76200"/>
                </a:lnTo>
                <a:close/>
              </a:path>
              <a:path w="4532630" h="76200">
                <a:moveTo>
                  <a:pt x="1037844" y="76200"/>
                </a:moveTo>
                <a:lnTo>
                  <a:pt x="1028700" y="67056"/>
                </a:lnTo>
                <a:lnTo>
                  <a:pt x="1094232" y="0"/>
                </a:lnTo>
                <a:lnTo>
                  <a:pt x="1104900" y="10668"/>
                </a:lnTo>
                <a:lnTo>
                  <a:pt x="1037844" y="76200"/>
                </a:lnTo>
                <a:close/>
              </a:path>
              <a:path w="4532630" h="76200">
                <a:moveTo>
                  <a:pt x="1075944" y="76200"/>
                </a:moveTo>
                <a:lnTo>
                  <a:pt x="1066800" y="67056"/>
                </a:lnTo>
                <a:lnTo>
                  <a:pt x="1132332" y="0"/>
                </a:lnTo>
                <a:lnTo>
                  <a:pt x="1143000" y="10668"/>
                </a:lnTo>
                <a:lnTo>
                  <a:pt x="1075944" y="76200"/>
                </a:lnTo>
                <a:close/>
              </a:path>
              <a:path w="4532630" h="76200">
                <a:moveTo>
                  <a:pt x="1114044" y="76200"/>
                </a:moveTo>
                <a:lnTo>
                  <a:pt x="1104900" y="67056"/>
                </a:lnTo>
                <a:lnTo>
                  <a:pt x="1170432" y="0"/>
                </a:lnTo>
                <a:lnTo>
                  <a:pt x="1181100" y="10668"/>
                </a:lnTo>
                <a:lnTo>
                  <a:pt x="1114044" y="76200"/>
                </a:lnTo>
                <a:close/>
              </a:path>
              <a:path w="4532630" h="76200">
                <a:moveTo>
                  <a:pt x="1152144" y="76200"/>
                </a:moveTo>
                <a:lnTo>
                  <a:pt x="1143000" y="67056"/>
                </a:lnTo>
                <a:lnTo>
                  <a:pt x="1208532" y="0"/>
                </a:lnTo>
                <a:lnTo>
                  <a:pt x="1219200" y="10668"/>
                </a:lnTo>
                <a:lnTo>
                  <a:pt x="1152144" y="76200"/>
                </a:lnTo>
                <a:close/>
              </a:path>
              <a:path w="4532630" h="76200">
                <a:moveTo>
                  <a:pt x="1190244" y="76200"/>
                </a:moveTo>
                <a:lnTo>
                  <a:pt x="1181100" y="67056"/>
                </a:lnTo>
                <a:lnTo>
                  <a:pt x="1246632" y="0"/>
                </a:lnTo>
                <a:lnTo>
                  <a:pt x="1257300" y="10668"/>
                </a:lnTo>
                <a:lnTo>
                  <a:pt x="1190244" y="76200"/>
                </a:lnTo>
                <a:close/>
              </a:path>
              <a:path w="4532630" h="76200">
                <a:moveTo>
                  <a:pt x="1228344" y="76200"/>
                </a:moveTo>
                <a:lnTo>
                  <a:pt x="1219200" y="67056"/>
                </a:lnTo>
                <a:lnTo>
                  <a:pt x="1284732" y="0"/>
                </a:lnTo>
                <a:lnTo>
                  <a:pt x="1295400" y="10668"/>
                </a:lnTo>
                <a:lnTo>
                  <a:pt x="1228344" y="76200"/>
                </a:lnTo>
                <a:close/>
              </a:path>
              <a:path w="4532630" h="76200">
                <a:moveTo>
                  <a:pt x="1266444" y="76200"/>
                </a:moveTo>
                <a:lnTo>
                  <a:pt x="1257300" y="67056"/>
                </a:lnTo>
                <a:lnTo>
                  <a:pt x="1322832" y="0"/>
                </a:lnTo>
                <a:lnTo>
                  <a:pt x="1333500" y="10668"/>
                </a:lnTo>
                <a:lnTo>
                  <a:pt x="1266444" y="76200"/>
                </a:lnTo>
                <a:close/>
              </a:path>
              <a:path w="4532630" h="76200">
                <a:moveTo>
                  <a:pt x="1304544" y="76200"/>
                </a:moveTo>
                <a:lnTo>
                  <a:pt x="1295400" y="67056"/>
                </a:lnTo>
                <a:lnTo>
                  <a:pt x="1360932" y="0"/>
                </a:lnTo>
                <a:lnTo>
                  <a:pt x="1371600" y="10668"/>
                </a:lnTo>
                <a:lnTo>
                  <a:pt x="1304544" y="76200"/>
                </a:lnTo>
                <a:close/>
              </a:path>
              <a:path w="4532630" h="76200">
                <a:moveTo>
                  <a:pt x="1342644" y="76200"/>
                </a:moveTo>
                <a:lnTo>
                  <a:pt x="1333500" y="67056"/>
                </a:lnTo>
                <a:lnTo>
                  <a:pt x="1399032" y="0"/>
                </a:lnTo>
                <a:lnTo>
                  <a:pt x="1409700" y="10668"/>
                </a:lnTo>
                <a:lnTo>
                  <a:pt x="1342644" y="76200"/>
                </a:lnTo>
                <a:close/>
              </a:path>
              <a:path w="4532630" h="76200">
                <a:moveTo>
                  <a:pt x="1380744" y="76200"/>
                </a:moveTo>
                <a:lnTo>
                  <a:pt x="1371600" y="67056"/>
                </a:lnTo>
                <a:lnTo>
                  <a:pt x="1437132" y="0"/>
                </a:lnTo>
                <a:lnTo>
                  <a:pt x="1447800" y="10668"/>
                </a:lnTo>
                <a:lnTo>
                  <a:pt x="1380744" y="76200"/>
                </a:lnTo>
                <a:close/>
              </a:path>
              <a:path w="4532630" h="76200">
                <a:moveTo>
                  <a:pt x="1418844" y="76200"/>
                </a:moveTo>
                <a:lnTo>
                  <a:pt x="1409700" y="67056"/>
                </a:lnTo>
                <a:lnTo>
                  <a:pt x="1475232" y="0"/>
                </a:lnTo>
                <a:lnTo>
                  <a:pt x="1485900" y="10668"/>
                </a:lnTo>
                <a:lnTo>
                  <a:pt x="1418844" y="76200"/>
                </a:lnTo>
                <a:close/>
              </a:path>
              <a:path w="4532630" h="76200">
                <a:moveTo>
                  <a:pt x="1456944" y="76200"/>
                </a:moveTo>
                <a:lnTo>
                  <a:pt x="1447800" y="67056"/>
                </a:lnTo>
                <a:lnTo>
                  <a:pt x="1513332" y="0"/>
                </a:lnTo>
                <a:lnTo>
                  <a:pt x="1524000" y="10668"/>
                </a:lnTo>
                <a:lnTo>
                  <a:pt x="1456944" y="76200"/>
                </a:lnTo>
                <a:close/>
              </a:path>
              <a:path w="4532630" h="76200">
                <a:moveTo>
                  <a:pt x="1495044" y="76200"/>
                </a:moveTo>
                <a:lnTo>
                  <a:pt x="1485900" y="67056"/>
                </a:lnTo>
                <a:lnTo>
                  <a:pt x="1551432" y="0"/>
                </a:lnTo>
                <a:lnTo>
                  <a:pt x="1562100" y="10668"/>
                </a:lnTo>
                <a:lnTo>
                  <a:pt x="1495044" y="76200"/>
                </a:lnTo>
                <a:close/>
              </a:path>
              <a:path w="4532630" h="76200">
                <a:moveTo>
                  <a:pt x="1533144" y="76200"/>
                </a:moveTo>
                <a:lnTo>
                  <a:pt x="1524000" y="67056"/>
                </a:lnTo>
                <a:lnTo>
                  <a:pt x="1589532" y="0"/>
                </a:lnTo>
                <a:lnTo>
                  <a:pt x="1600200" y="10668"/>
                </a:lnTo>
                <a:lnTo>
                  <a:pt x="1533144" y="76200"/>
                </a:lnTo>
                <a:close/>
              </a:path>
              <a:path w="4532630" h="76200">
                <a:moveTo>
                  <a:pt x="1571244" y="76200"/>
                </a:moveTo>
                <a:lnTo>
                  <a:pt x="1562100" y="67056"/>
                </a:lnTo>
                <a:lnTo>
                  <a:pt x="1627632" y="0"/>
                </a:lnTo>
                <a:lnTo>
                  <a:pt x="1638300" y="10668"/>
                </a:lnTo>
                <a:lnTo>
                  <a:pt x="1571244" y="76200"/>
                </a:lnTo>
                <a:close/>
              </a:path>
              <a:path w="4532630" h="76200">
                <a:moveTo>
                  <a:pt x="1609344" y="76200"/>
                </a:moveTo>
                <a:lnTo>
                  <a:pt x="1600200" y="67056"/>
                </a:lnTo>
                <a:lnTo>
                  <a:pt x="1665732" y="0"/>
                </a:lnTo>
                <a:lnTo>
                  <a:pt x="1676400" y="10668"/>
                </a:lnTo>
                <a:lnTo>
                  <a:pt x="1609344" y="76200"/>
                </a:lnTo>
                <a:close/>
              </a:path>
              <a:path w="4532630" h="76200">
                <a:moveTo>
                  <a:pt x="1647444" y="76200"/>
                </a:moveTo>
                <a:lnTo>
                  <a:pt x="1638300" y="67056"/>
                </a:lnTo>
                <a:lnTo>
                  <a:pt x="1703832" y="0"/>
                </a:lnTo>
                <a:lnTo>
                  <a:pt x="1712976" y="10668"/>
                </a:lnTo>
                <a:lnTo>
                  <a:pt x="1647444" y="76200"/>
                </a:lnTo>
                <a:close/>
              </a:path>
              <a:path w="4532630" h="76200">
                <a:moveTo>
                  <a:pt x="1685544" y="76200"/>
                </a:moveTo>
                <a:lnTo>
                  <a:pt x="1674876" y="67056"/>
                </a:lnTo>
                <a:lnTo>
                  <a:pt x="1741932" y="0"/>
                </a:lnTo>
                <a:lnTo>
                  <a:pt x="1751076" y="10668"/>
                </a:lnTo>
                <a:lnTo>
                  <a:pt x="1685544" y="76200"/>
                </a:lnTo>
                <a:close/>
              </a:path>
              <a:path w="4532630" h="76200">
                <a:moveTo>
                  <a:pt x="1723644" y="76200"/>
                </a:moveTo>
                <a:lnTo>
                  <a:pt x="1712976" y="67056"/>
                </a:lnTo>
                <a:lnTo>
                  <a:pt x="1780032" y="0"/>
                </a:lnTo>
                <a:lnTo>
                  <a:pt x="1789176" y="10668"/>
                </a:lnTo>
                <a:lnTo>
                  <a:pt x="1723644" y="76200"/>
                </a:lnTo>
                <a:close/>
              </a:path>
              <a:path w="4532630" h="76200">
                <a:moveTo>
                  <a:pt x="1761744" y="76200"/>
                </a:moveTo>
                <a:lnTo>
                  <a:pt x="1751076" y="67056"/>
                </a:lnTo>
                <a:lnTo>
                  <a:pt x="1818132" y="0"/>
                </a:lnTo>
                <a:lnTo>
                  <a:pt x="1827276" y="10668"/>
                </a:lnTo>
                <a:lnTo>
                  <a:pt x="1761744" y="76200"/>
                </a:lnTo>
                <a:close/>
              </a:path>
              <a:path w="4532630" h="76200">
                <a:moveTo>
                  <a:pt x="1799844" y="76200"/>
                </a:moveTo>
                <a:lnTo>
                  <a:pt x="1789176" y="67056"/>
                </a:lnTo>
                <a:lnTo>
                  <a:pt x="1856232" y="0"/>
                </a:lnTo>
                <a:lnTo>
                  <a:pt x="1865376" y="10668"/>
                </a:lnTo>
                <a:lnTo>
                  <a:pt x="1799844" y="76200"/>
                </a:lnTo>
                <a:close/>
              </a:path>
              <a:path w="4532630" h="76200">
                <a:moveTo>
                  <a:pt x="1837944" y="76200"/>
                </a:moveTo>
                <a:lnTo>
                  <a:pt x="1827276" y="67056"/>
                </a:lnTo>
                <a:lnTo>
                  <a:pt x="1894332" y="0"/>
                </a:lnTo>
                <a:lnTo>
                  <a:pt x="1903476" y="10668"/>
                </a:lnTo>
                <a:lnTo>
                  <a:pt x="1837944" y="76200"/>
                </a:lnTo>
                <a:close/>
              </a:path>
              <a:path w="4532630" h="76200">
                <a:moveTo>
                  <a:pt x="1876044" y="76200"/>
                </a:moveTo>
                <a:lnTo>
                  <a:pt x="1865376" y="67056"/>
                </a:lnTo>
                <a:lnTo>
                  <a:pt x="1932432" y="0"/>
                </a:lnTo>
                <a:lnTo>
                  <a:pt x="1941576" y="10668"/>
                </a:lnTo>
                <a:lnTo>
                  <a:pt x="1876044" y="76200"/>
                </a:lnTo>
                <a:close/>
              </a:path>
              <a:path w="4532630" h="76200">
                <a:moveTo>
                  <a:pt x="1914144" y="76200"/>
                </a:moveTo>
                <a:lnTo>
                  <a:pt x="1903476" y="67056"/>
                </a:lnTo>
                <a:lnTo>
                  <a:pt x="1970532" y="0"/>
                </a:lnTo>
                <a:lnTo>
                  <a:pt x="1979676" y="10668"/>
                </a:lnTo>
                <a:lnTo>
                  <a:pt x="1914144" y="76200"/>
                </a:lnTo>
                <a:close/>
              </a:path>
              <a:path w="4532630" h="76200">
                <a:moveTo>
                  <a:pt x="1952244" y="76200"/>
                </a:moveTo>
                <a:lnTo>
                  <a:pt x="1941576" y="67056"/>
                </a:lnTo>
                <a:lnTo>
                  <a:pt x="2008632" y="0"/>
                </a:lnTo>
                <a:lnTo>
                  <a:pt x="2017776" y="10668"/>
                </a:lnTo>
                <a:lnTo>
                  <a:pt x="1952244" y="76200"/>
                </a:lnTo>
                <a:close/>
              </a:path>
              <a:path w="4532630" h="76200">
                <a:moveTo>
                  <a:pt x="1990344" y="76200"/>
                </a:moveTo>
                <a:lnTo>
                  <a:pt x="1979676" y="67056"/>
                </a:lnTo>
                <a:lnTo>
                  <a:pt x="2046732" y="0"/>
                </a:lnTo>
                <a:lnTo>
                  <a:pt x="2055876" y="10668"/>
                </a:lnTo>
                <a:lnTo>
                  <a:pt x="1990344" y="76200"/>
                </a:lnTo>
                <a:close/>
              </a:path>
              <a:path w="4532630" h="76200">
                <a:moveTo>
                  <a:pt x="2028444" y="76200"/>
                </a:moveTo>
                <a:lnTo>
                  <a:pt x="2017776" y="67056"/>
                </a:lnTo>
                <a:lnTo>
                  <a:pt x="2084832" y="0"/>
                </a:lnTo>
                <a:lnTo>
                  <a:pt x="2093976" y="10668"/>
                </a:lnTo>
                <a:lnTo>
                  <a:pt x="2028444" y="76200"/>
                </a:lnTo>
                <a:close/>
              </a:path>
              <a:path w="4532630" h="76200">
                <a:moveTo>
                  <a:pt x="2066544" y="76200"/>
                </a:moveTo>
                <a:lnTo>
                  <a:pt x="2055876" y="67056"/>
                </a:lnTo>
                <a:lnTo>
                  <a:pt x="2122932" y="0"/>
                </a:lnTo>
                <a:lnTo>
                  <a:pt x="2132076" y="10668"/>
                </a:lnTo>
                <a:lnTo>
                  <a:pt x="2066544" y="76200"/>
                </a:lnTo>
                <a:close/>
              </a:path>
              <a:path w="4532630" h="76200">
                <a:moveTo>
                  <a:pt x="2104644" y="76200"/>
                </a:moveTo>
                <a:lnTo>
                  <a:pt x="2093976" y="67056"/>
                </a:lnTo>
                <a:lnTo>
                  <a:pt x="2161032" y="0"/>
                </a:lnTo>
                <a:lnTo>
                  <a:pt x="2170176" y="10668"/>
                </a:lnTo>
                <a:lnTo>
                  <a:pt x="2104644" y="76200"/>
                </a:lnTo>
                <a:close/>
              </a:path>
              <a:path w="4532630" h="76200">
                <a:moveTo>
                  <a:pt x="2142744" y="76200"/>
                </a:moveTo>
                <a:lnTo>
                  <a:pt x="2132076" y="67056"/>
                </a:lnTo>
                <a:lnTo>
                  <a:pt x="2199132" y="0"/>
                </a:lnTo>
                <a:lnTo>
                  <a:pt x="2208276" y="10668"/>
                </a:lnTo>
                <a:lnTo>
                  <a:pt x="2142744" y="76200"/>
                </a:lnTo>
                <a:close/>
              </a:path>
              <a:path w="4532630" h="76200">
                <a:moveTo>
                  <a:pt x="2180844" y="76200"/>
                </a:moveTo>
                <a:lnTo>
                  <a:pt x="2170176" y="67056"/>
                </a:lnTo>
                <a:lnTo>
                  <a:pt x="2237232" y="0"/>
                </a:lnTo>
                <a:lnTo>
                  <a:pt x="2246376" y="10668"/>
                </a:lnTo>
                <a:lnTo>
                  <a:pt x="2180844" y="76200"/>
                </a:lnTo>
                <a:close/>
              </a:path>
              <a:path w="4532630" h="76200">
                <a:moveTo>
                  <a:pt x="2218944" y="76200"/>
                </a:moveTo>
                <a:lnTo>
                  <a:pt x="2208276" y="67056"/>
                </a:lnTo>
                <a:lnTo>
                  <a:pt x="2275332" y="0"/>
                </a:lnTo>
                <a:lnTo>
                  <a:pt x="2284476" y="10668"/>
                </a:lnTo>
                <a:lnTo>
                  <a:pt x="2218944" y="76200"/>
                </a:lnTo>
                <a:close/>
              </a:path>
              <a:path w="4532630" h="76200">
                <a:moveTo>
                  <a:pt x="2257044" y="76200"/>
                </a:moveTo>
                <a:lnTo>
                  <a:pt x="2246376" y="67056"/>
                </a:lnTo>
                <a:lnTo>
                  <a:pt x="2313432" y="0"/>
                </a:lnTo>
                <a:lnTo>
                  <a:pt x="2322576" y="10668"/>
                </a:lnTo>
                <a:lnTo>
                  <a:pt x="2257044" y="76200"/>
                </a:lnTo>
                <a:close/>
              </a:path>
              <a:path w="4532630" h="76200">
                <a:moveTo>
                  <a:pt x="2295144" y="76200"/>
                </a:moveTo>
                <a:lnTo>
                  <a:pt x="2284476" y="67056"/>
                </a:lnTo>
                <a:lnTo>
                  <a:pt x="2351532" y="0"/>
                </a:lnTo>
                <a:lnTo>
                  <a:pt x="2360676" y="10668"/>
                </a:lnTo>
                <a:lnTo>
                  <a:pt x="2295144" y="76200"/>
                </a:lnTo>
                <a:close/>
              </a:path>
              <a:path w="4532630" h="76200">
                <a:moveTo>
                  <a:pt x="2333244" y="76200"/>
                </a:moveTo>
                <a:lnTo>
                  <a:pt x="2322576" y="67056"/>
                </a:lnTo>
                <a:lnTo>
                  <a:pt x="2389632" y="0"/>
                </a:lnTo>
                <a:lnTo>
                  <a:pt x="2398776" y="10668"/>
                </a:lnTo>
                <a:lnTo>
                  <a:pt x="2333244" y="76200"/>
                </a:lnTo>
                <a:close/>
              </a:path>
              <a:path w="4532630" h="76200">
                <a:moveTo>
                  <a:pt x="2371344" y="76200"/>
                </a:moveTo>
                <a:lnTo>
                  <a:pt x="2360676" y="67056"/>
                </a:lnTo>
                <a:lnTo>
                  <a:pt x="2427732" y="0"/>
                </a:lnTo>
                <a:lnTo>
                  <a:pt x="2436876" y="10668"/>
                </a:lnTo>
                <a:lnTo>
                  <a:pt x="2371344" y="76200"/>
                </a:lnTo>
                <a:close/>
              </a:path>
              <a:path w="4532630" h="76200">
                <a:moveTo>
                  <a:pt x="2409444" y="76200"/>
                </a:moveTo>
                <a:lnTo>
                  <a:pt x="2398776" y="67056"/>
                </a:lnTo>
                <a:lnTo>
                  <a:pt x="2465832" y="0"/>
                </a:lnTo>
                <a:lnTo>
                  <a:pt x="2474976" y="10668"/>
                </a:lnTo>
                <a:lnTo>
                  <a:pt x="2409444" y="76200"/>
                </a:lnTo>
                <a:close/>
              </a:path>
              <a:path w="4532630" h="76200">
                <a:moveTo>
                  <a:pt x="2447544" y="76200"/>
                </a:moveTo>
                <a:lnTo>
                  <a:pt x="2436876" y="67056"/>
                </a:lnTo>
                <a:lnTo>
                  <a:pt x="2503932" y="0"/>
                </a:lnTo>
                <a:lnTo>
                  <a:pt x="2513076" y="10668"/>
                </a:lnTo>
                <a:lnTo>
                  <a:pt x="2447544" y="76200"/>
                </a:lnTo>
                <a:close/>
              </a:path>
              <a:path w="4532630" h="76200">
                <a:moveTo>
                  <a:pt x="2485644" y="76200"/>
                </a:moveTo>
                <a:lnTo>
                  <a:pt x="2474976" y="67056"/>
                </a:lnTo>
                <a:lnTo>
                  <a:pt x="2542032" y="0"/>
                </a:lnTo>
                <a:lnTo>
                  <a:pt x="2551176" y="10668"/>
                </a:lnTo>
                <a:lnTo>
                  <a:pt x="2485644" y="76200"/>
                </a:lnTo>
                <a:close/>
              </a:path>
              <a:path w="4532630" h="76200">
                <a:moveTo>
                  <a:pt x="2523744" y="76200"/>
                </a:moveTo>
                <a:lnTo>
                  <a:pt x="2513076" y="67056"/>
                </a:lnTo>
                <a:lnTo>
                  <a:pt x="2580132" y="0"/>
                </a:lnTo>
                <a:lnTo>
                  <a:pt x="2589276" y="10668"/>
                </a:lnTo>
                <a:lnTo>
                  <a:pt x="2523744" y="76200"/>
                </a:lnTo>
                <a:close/>
              </a:path>
              <a:path w="4532630" h="76200">
                <a:moveTo>
                  <a:pt x="2561844" y="76200"/>
                </a:moveTo>
                <a:lnTo>
                  <a:pt x="2551176" y="67056"/>
                </a:lnTo>
                <a:lnTo>
                  <a:pt x="2618232" y="0"/>
                </a:lnTo>
                <a:lnTo>
                  <a:pt x="2627376" y="10668"/>
                </a:lnTo>
                <a:lnTo>
                  <a:pt x="2561844" y="76200"/>
                </a:lnTo>
                <a:close/>
              </a:path>
              <a:path w="4532630" h="76200">
                <a:moveTo>
                  <a:pt x="2599944" y="76200"/>
                </a:moveTo>
                <a:lnTo>
                  <a:pt x="2589276" y="67056"/>
                </a:lnTo>
                <a:lnTo>
                  <a:pt x="2656332" y="0"/>
                </a:lnTo>
                <a:lnTo>
                  <a:pt x="2665476" y="10668"/>
                </a:lnTo>
                <a:lnTo>
                  <a:pt x="2599944" y="76200"/>
                </a:lnTo>
                <a:close/>
              </a:path>
              <a:path w="4532630" h="76200">
                <a:moveTo>
                  <a:pt x="2638044" y="76200"/>
                </a:moveTo>
                <a:lnTo>
                  <a:pt x="2627376" y="67056"/>
                </a:lnTo>
                <a:lnTo>
                  <a:pt x="2694432" y="0"/>
                </a:lnTo>
                <a:lnTo>
                  <a:pt x="2703576" y="10668"/>
                </a:lnTo>
                <a:lnTo>
                  <a:pt x="2638044" y="76200"/>
                </a:lnTo>
                <a:close/>
              </a:path>
              <a:path w="4532630" h="76200">
                <a:moveTo>
                  <a:pt x="2676144" y="76200"/>
                </a:moveTo>
                <a:lnTo>
                  <a:pt x="2665476" y="67056"/>
                </a:lnTo>
                <a:lnTo>
                  <a:pt x="2732532" y="0"/>
                </a:lnTo>
                <a:lnTo>
                  <a:pt x="2741676" y="10668"/>
                </a:lnTo>
                <a:lnTo>
                  <a:pt x="2676144" y="76200"/>
                </a:lnTo>
                <a:close/>
              </a:path>
              <a:path w="4532630" h="76200">
                <a:moveTo>
                  <a:pt x="2714244" y="76200"/>
                </a:moveTo>
                <a:lnTo>
                  <a:pt x="2703576" y="67056"/>
                </a:lnTo>
                <a:lnTo>
                  <a:pt x="2770632" y="0"/>
                </a:lnTo>
                <a:lnTo>
                  <a:pt x="2779776" y="10668"/>
                </a:lnTo>
                <a:lnTo>
                  <a:pt x="2714244" y="76200"/>
                </a:lnTo>
                <a:close/>
              </a:path>
              <a:path w="4532630" h="76200">
                <a:moveTo>
                  <a:pt x="2752344" y="76200"/>
                </a:moveTo>
                <a:lnTo>
                  <a:pt x="2741676" y="67056"/>
                </a:lnTo>
                <a:lnTo>
                  <a:pt x="2808732" y="0"/>
                </a:lnTo>
                <a:lnTo>
                  <a:pt x="2817876" y="10668"/>
                </a:lnTo>
                <a:lnTo>
                  <a:pt x="2752344" y="76200"/>
                </a:lnTo>
                <a:close/>
              </a:path>
              <a:path w="4532630" h="76200">
                <a:moveTo>
                  <a:pt x="2790444" y="76200"/>
                </a:moveTo>
                <a:lnTo>
                  <a:pt x="2779776" y="67056"/>
                </a:lnTo>
                <a:lnTo>
                  <a:pt x="2846832" y="0"/>
                </a:lnTo>
                <a:lnTo>
                  <a:pt x="2855976" y="10668"/>
                </a:lnTo>
                <a:lnTo>
                  <a:pt x="2790444" y="76200"/>
                </a:lnTo>
                <a:close/>
              </a:path>
              <a:path w="4532630" h="76200">
                <a:moveTo>
                  <a:pt x="2828544" y="76200"/>
                </a:moveTo>
                <a:lnTo>
                  <a:pt x="2817876" y="67056"/>
                </a:lnTo>
                <a:lnTo>
                  <a:pt x="2884932" y="0"/>
                </a:lnTo>
                <a:lnTo>
                  <a:pt x="2894076" y="10668"/>
                </a:lnTo>
                <a:lnTo>
                  <a:pt x="2828544" y="76200"/>
                </a:lnTo>
                <a:close/>
              </a:path>
              <a:path w="4532630" h="76200">
                <a:moveTo>
                  <a:pt x="2866644" y="76200"/>
                </a:moveTo>
                <a:lnTo>
                  <a:pt x="2855976" y="67056"/>
                </a:lnTo>
                <a:lnTo>
                  <a:pt x="2923032" y="0"/>
                </a:lnTo>
                <a:lnTo>
                  <a:pt x="2932176" y="10668"/>
                </a:lnTo>
                <a:lnTo>
                  <a:pt x="2866644" y="76200"/>
                </a:lnTo>
                <a:close/>
              </a:path>
              <a:path w="4532630" h="76200">
                <a:moveTo>
                  <a:pt x="2904744" y="76200"/>
                </a:moveTo>
                <a:lnTo>
                  <a:pt x="2894076" y="67056"/>
                </a:lnTo>
                <a:lnTo>
                  <a:pt x="2961132" y="0"/>
                </a:lnTo>
                <a:lnTo>
                  <a:pt x="2970276" y="10668"/>
                </a:lnTo>
                <a:lnTo>
                  <a:pt x="2904744" y="76200"/>
                </a:lnTo>
                <a:close/>
              </a:path>
              <a:path w="4532630" h="76200">
                <a:moveTo>
                  <a:pt x="2942844" y="76200"/>
                </a:moveTo>
                <a:lnTo>
                  <a:pt x="2932176" y="67056"/>
                </a:lnTo>
                <a:lnTo>
                  <a:pt x="2999232" y="0"/>
                </a:lnTo>
                <a:lnTo>
                  <a:pt x="3008376" y="10668"/>
                </a:lnTo>
                <a:lnTo>
                  <a:pt x="2942844" y="76200"/>
                </a:lnTo>
                <a:close/>
              </a:path>
              <a:path w="4532630" h="76200">
                <a:moveTo>
                  <a:pt x="2980944" y="76200"/>
                </a:moveTo>
                <a:lnTo>
                  <a:pt x="2970276" y="67056"/>
                </a:lnTo>
                <a:lnTo>
                  <a:pt x="3037332" y="0"/>
                </a:lnTo>
                <a:lnTo>
                  <a:pt x="3046476" y="10668"/>
                </a:lnTo>
                <a:lnTo>
                  <a:pt x="2980944" y="76200"/>
                </a:lnTo>
                <a:close/>
              </a:path>
              <a:path w="4532630" h="76200">
                <a:moveTo>
                  <a:pt x="3019044" y="76200"/>
                </a:moveTo>
                <a:lnTo>
                  <a:pt x="3008376" y="67056"/>
                </a:lnTo>
                <a:lnTo>
                  <a:pt x="3075432" y="0"/>
                </a:lnTo>
                <a:lnTo>
                  <a:pt x="3084576" y="10668"/>
                </a:lnTo>
                <a:lnTo>
                  <a:pt x="3019044" y="76200"/>
                </a:lnTo>
                <a:close/>
              </a:path>
              <a:path w="4532630" h="76200">
                <a:moveTo>
                  <a:pt x="3057144" y="76200"/>
                </a:moveTo>
                <a:lnTo>
                  <a:pt x="3046476" y="67056"/>
                </a:lnTo>
                <a:lnTo>
                  <a:pt x="3113532" y="0"/>
                </a:lnTo>
                <a:lnTo>
                  <a:pt x="3122676" y="10668"/>
                </a:lnTo>
                <a:lnTo>
                  <a:pt x="3057144" y="76200"/>
                </a:lnTo>
                <a:close/>
              </a:path>
              <a:path w="4532630" h="76200">
                <a:moveTo>
                  <a:pt x="3095244" y="76200"/>
                </a:moveTo>
                <a:lnTo>
                  <a:pt x="3084576" y="67056"/>
                </a:lnTo>
                <a:lnTo>
                  <a:pt x="3151632" y="0"/>
                </a:lnTo>
                <a:lnTo>
                  <a:pt x="3160776" y="10668"/>
                </a:lnTo>
                <a:lnTo>
                  <a:pt x="3095244" y="76200"/>
                </a:lnTo>
                <a:close/>
              </a:path>
              <a:path w="4532630" h="76200">
                <a:moveTo>
                  <a:pt x="3133344" y="76200"/>
                </a:moveTo>
                <a:lnTo>
                  <a:pt x="3122676" y="67056"/>
                </a:lnTo>
                <a:lnTo>
                  <a:pt x="3189732" y="0"/>
                </a:lnTo>
                <a:lnTo>
                  <a:pt x="3198876" y="10668"/>
                </a:lnTo>
                <a:lnTo>
                  <a:pt x="3133344" y="76200"/>
                </a:lnTo>
                <a:close/>
              </a:path>
              <a:path w="4532630" h="76200">
                <a:moveTo>
                  <a:pt x="3171444" y="76200"/>
                </a:moveTo>
                <a:lnTo>
                  <a:pt x="3160776" y="67056"/>
                </a:lnTo>
                <a:lnTo>
                  <a:pt x="3227832" y="0"/>
                </a:lnTo>
                <a:lnTo>
                  <a:pt x="3236976" y="10668"/>
                </a:lnTo>
                <a:lnTo>
                  <a:pt x="3171444" y="76200"/>
                </a:lnTo>
                <a:close/>
              </a:path>
              <a:path w="4532630" h="76200">
                <a:moveTo>
                  <a:pt x="3209544" y="76200"/>
                </a:moveTo>
                <a:lnTo>
                  <a:pt x="3198876" y="67056"/>
                </a:lnTo>
                <a:lnTo>
                  <a:pt x="3265932" y="0"/>
                </a:lnTo>
                <a:lnTo>
                  <a:pt x="3275076" y="10668"/>
                </a:lnTo>
                <a:lnTo>
                  <a:pt x="3209544" y="76200"/>
                </a:lnTo>
                <a:close/>
              </a:path>
              <a:path w="4532630" h="76200">
                <a:moveTo>
                  <a:pt x="3247644" y="76200"/>
                </a:moveTo>
                <a:lnTo>
                  <a:pt x="3236976" y="67056"/>
                </a:lnTo>
                <a:lnTo>
                  <a:pt x="3304032" y="0"/>
                </a:lnTo>
                <a:lnTo>
                  <a:pt x="3313176" y="10668"/>
                </a:lnTo>
                <a:lnTo>
                  <a:pt x="3247644" y="76200"/>
                </a:lnTo>
                <a:close/>
              </a:path>
              <a:path w="4532630" h="76200">
                <a:moveTo>
                  <a:pt x="3285744" y="76200"/>
                </a:moveTo>
                <a:lnTo>
                  <a:pt x="3275076" y="67056"/>
                </a:lnTo>
                <a:lnTo>
                  <a:pt x="3342132" y="0"/>
                </a:lnTo>
                <a:lnTo>
                  <a:pt x="3351276" y="10668"/>
                </a:lnTo>
                <a:lnTo>
                  <a:pt x="3285744" y="76200"/>
                </a:lnTo>
                <a:close/>
              </a:path>
              <a:path w="4532630" h="76200">
                <a:moveTo>
                  <a:pt x="3323844" y="76200"/>
                </a:moveTo>
                <a:lnTo>
                  <a:pt x="3313176" y="67056"/>
                </a:lnTo>
                <a:lnTo>
                  <a:pt x="3380232" y="0"/>
                </a:lnTo>
                <a:lnTo>
                  <a:pt x="3389376" y="10668"/>
                </a:lnTo>
                <a:lnTo>
                  <a:pt x="3323844" y="76200"/>
                </a:lnTo>
                <a:close/>
              </a:path>
              <a:path w="4532630" h="76200">
                <a:moveTo>
                  <a:pt x="3361944" y="76200"/>
                </a:moveTo>
                <a:lnTo>
                  <a:pt x="3351276" y="67056"/>
                </a:lnTo>
                <a:lnTo>
                  <a:pt x="3418332" y="0"/>
                </a:lnTo>
                <a:lnTo>
                  <a:pt x="3427476" y="10668"/>
                </a:lnTo>
                <a:lnTo>
                  <a:pt x="3361944" y="76200"/>
                </a:lnTo>
                <a:close/>
              </a:path>
              <a:path w="4532630" h="76200">
                <a:moveTo>
                  <a:pt x="3400044" y="76200"/>
                </a:moveTo>
                <a:lnTo>
                  <a:pt x="3389376" y="67056"/>
                </a:lnTo>
                <a:lnTo>
                  <a:pt x="3456432" y="0"/>
                </a:lnTo>
                <a:lnTo>
                  <a:pt x="3465576" y="10668"/>
                </a:lnTo>
                <a:lnTo>
                  <a:pt x="3400044" y="76200"/>
                </a:lnTo>
                <a:close/>
              </a:path>
              <a:path w="4532630" h="76200">
                <a:moveTo>
                  <a:pt x="3438144" y="76200"/>
                </a:moveTo>
                <a:lnTo>
                  <a:pt x="3427476" y="67056"/>
                </a:lnTo>
                <a:lnTo>
                  <a:pt x="3494532" y="0"/>
                </a:lnTo>
                <a:lnTo>
                  <a:pt x="3503676" y="10668"/>
                </a:lnTo>
                <a:lnTo>
                  <a:pt x="3438144" y="76200"/>
                </a:lnTo>
                <a:close/>
              </a:path>
              <a:path w="4532630" h="76200">
                <a:moveTo>
                  <a:pt x="3476244" y="76200"/>
                </a:moveTo>
                <a:lnTo>
                  <a:pt x="3465576" y="67056"/>
                </a:lnTo>
                <a:lnTo>
                  <a:pt x="3532632" y="0"/>
                </a:lnTo>
                <a:lnTo>
                  <a:pt x="3541776" y="10668"/>
                </a:lnTo>
                <a:lnTo>
                  <a:pt x="3476244" y="76200"/>
                </a:lnTo>
                <a:close/>
              </a:path>
              <a:path w="4532630" h="76200">
                <a:moveTo>
                  <a:pt x="3514344" y="76200"/>
                </a:moveTo>
                <a:lnTo>
                  <a:pt x="3503676" y="67056"/>
                </a:lnTo>
                <a:lnTo>
                  <a:pt x="3570732" y="0"/>
                </a:lnTo>
                <a:lnTo>
                  <a:pt x="3579876" y="10668"/>
                </a:lnTo>
                <a:lnTo>
                  <a:pt x="3514344" y="76200"/>
                </a:lnTo>
                <a:close/>
              </a:path>
              <a:path w="4532630" h="76200">
                <a:moveTo>
                  <a:pt x="3552444" y="76200"/>
                </a:moveTo>
                <a:lnTo>
                  <a:pt x="3541776" y="67056"/>
                </a:lnTo>
                <a:lnTo>
                  <a:pt x="3608832" y="0"/>
                </a:lnTo>
                <a:lnTo>
                  <a:pt x="3617976" y="10668"/>
                </a:lnTo>
                <a:lnTo>
                  <a:pt x="3552444" y="76200"/>
                </a:lnTo>
                <a:close/>
              </a:path>
              <a:path w="4532630" h="76200">
                <a:moveTo>
                  <a:pt x="3590544" y="76200"/>
                </a:moveTo>
                <a:lnTo>
                  <a:pt x="3579876" y="67056"/>
                </a:lnTo>
                <a:lnTo>
                  <a:pt x="3646932" y="0"/>
                </a:lnTo>
                <a:lnTo>
                  <a:pt x="3656076" y="10668"/>
                </a:lnTo>
                <a:lnTo>
                  <a:pt x="3590544" y="76200"/>
                </a:lnTo>
                <a:close/>
              </a:path>
              <a:path w="4532630" h="76200">
                <a:moveTo>
                  <a:pt x="3628644" y="76200"/>
                </a:moveTo>
                <a:lnTo>
                  <a:pt x="3617976" y="67056"/>
                </a:lnTo>
                <a:lnTo>
                  <a:pt x="3685032" y="0"/>
                </a:lnTo>
                <a:lnTo>
                  <a:pt x="3694176" y="10668"/>
                </a:lnTo>
                <a:lnTo>
                  <a:pt x="3628644" y="76200"/>
                </a:lnTo>
                <a:close/>
              </a:path>
              <a:path w="4532630" h="76200">
                <a:moveTo>
                  <a:pt x="3666744" y="76200"/>
                </a:moveTo>
                <a:lnTo>
                  <a:pt x="3656076" y="67056"/>
                </a:lnTo>
                <a:lnTo>
                  <a:pt x="3723132" y="0"/>
                </a:lnTo>
                <a:lnTo>
                  <a:pt x="3732276" y="10668"/>
                </a:lnTo>
                <a:lnTo>
                  <a:pt x="3666744" y="76200"/>
                </a:lnTo>
                <a:close/>
              </a:path>
              <a:path w="4532630" h="76200">
                <a:moveTo>
                  <a:pt x="3704844" y="76200"/>
                </a:moveTo>
                <a:lnTo>
                  <a:pt x="3694176" y="67056"/>
                </a:lnTo>
                <a:lnTo>
                  <a:pt x="3761232" y="0"/>
                </a:lnTo>
                <a:lnTo>
                  <a:pt x="3770376" y="10668"/>
                </a:lnTo>
                <a:lnTo>
                  <a:pt x="3704844" y="76200"/>
                </a:lnTo>
                <a:close/>
              </a:path>
              <a:path w="4532630" h="76200">
                <a:moveTo>
                  <a:pt x="3742944" y="76200"/>
                </a:moveTo>
                <a:lnTo>
                  <a:pt x="3732276" y="67056"/>
                </a:lnTo>
                <a:lnTo>
                  <a:pt x="3799332" y="0"/>
                </a:lnTo>
                <a:lnTo>
                  <a:pt x="3808476" y="10668"/>
                </a:lnTo>
                <a:lnTo>
                  <a:pt x="3742944" y="76200"/>
                </a:lnTo>
                <a:close/>
              </a:path>
              <a:path w="4532630" h="76200">
                <a:moveTo>
                  <a:pt x="3781044" y="76200"/>
                </a:moveTo>
                <a:lnTo>
                  <a:pt x="3770376" y="67056"/>
                </a:lnTo>
                <a:lnTo>
                  <a:pt x="3837432" y="0"/>
                </a:lnTo>
                <a:lnTo>
                  <a:pt x="3846576" y="10668"/>
                </a:lnTo>
                <a:lnTo>
                  <a:pt x="3781044" y="76200"/>
                </a:lnTo>
                <a:close/>
              </a:path>
              <a:path w="4532630" h="76200">
                <a:moveTo>
                  <a:pt x="3819144" y="76200"/>
                </a:moveTo>
                <a:lnTo>
                  <a:pt x="3808476" y="67056"/>
                </a:lnTo>
                <a:lnTo>
                  <a:pt x="3875532" y="0"/>
                </a:lnTo>
                <a:lnTo>
                  <a:pt x="3884676" y="10668"/>
                </a:lnTo>
                <a:lnTo>
                  <a:pt x="3819144" y="76200"/>
                </a:lnTo>
                <a:close/>
              </a:path>
              <a:path w="4532630" h="76200">
                <a:moveTo>
                  <a:pt x="3857244" y="76200"/>
                </a:moveTo>
                <a:lnTo>
                  <a:pt x="3846576" y="67056"/>
                </a:lnTo>
                <a:lnTo>
                  <a:pt x="3913632" y="0"/>
                </a:lnTo>
                <a:lnTo>
                  <a:pt x="3922776" y="10668"/>
                </a:lnTo>
                <a:lnTo>
                  <a:pt x="3857244" y="76200"/>
                </a:lnTo>
                <a:close/>
              </a:path>
              <a:path w="4532630" h="76200">
                <a:moveTo>
                  <a:pt x="3895344" y="76200"/>
                </a:moveTo>
                <a:lnTo>
                  <a:pt x="3884676" y="67056"/>
                </a:lnTo>
                <a:lnTo>
                  <a:pt x="3951732" y="0"/>
                </a:lnTo>
                <a:lnTo>
                  <a:pt x="3960876" y="10668"/>
                </a:lnTo>
                <a:lnTo>
                  <a:pt x="3895344" y="76200"/>
                </a:lnTo>
                <a:close/>
              </a:path>
              <a:path w="4532630" h="76200">
                <a:moveTo>
                  <a:pt x="3933444" y="76200"/>
                </a:moveTo>
                <a:lnTo>
                  <a:pt x="3922776" y="67056"/>
                </a:lnTo>
                <a:lnTo>
                  <a:pt x="3989832" y="0"/>
                </a:lnTo>
                <a:lnTo>
                  <a:pt x="3998976" y="10668"/>
                </a:lnTo>
                <a:lnTo>
                  <a:pt x="3933444" y="76200"/>
                </a:lnTo>
                <a:close/>
              </a:path>
              <a:path w="4532630" h="76200">
                <a:moveTo>
                  <a:pt x="3971544" y="76200"/>
                </a:moveTo>
                <a:lnTo>
                  <a:pt x="3960876" y="67056"/>
                </a:lnTo>
                <a:lnTo>
                  <a:pt x="4027932" y="0"/>
                </a:lnTo>
                <a:lnTo>
                  <a:pt x="4037076" y="10668"/>
                </a:lnTo>
                <a:lnTo>
                  <a:pt x="3971544" y="76200"/>
                </a:lnTo>
                <a:close/>
              </a:path>
              <a:path w="4532630" h="76200">
                <a:moveTo>
                  <a:pt x="4009644" y="76200"/>
                </a:moveTo>
                <a:lnTo>
                  <a:pt x="3998976" y="67056"/>
                </a:lnTo>
                <a:lnTo>
                  <a:pt x="4066032" y="0"/>
                </a:lnTo>
                <a:lnTo>
                  <a:pt x="4075176" y="10668"/>
                </a:lnTo>
                <a:lnTo>
                  <a:pt x="4009644" y="76200"/>
                </a:lnTo>
                <a:close/>
              </a:path>
              <a:path w="4532630" h="76200">
                <a:moveTo>
                  <a:pt x="4047744" y="76200"/>
                </a:moveTo>
                <a:lnTo>
                  <a:pt x="4037076" y="67056"/>
                </a:lnTo>
                <a:lnTo>
                  <a:pt x="4104132" y="0"/>
                </a:lnTo>
                <a:lnTo>
                  <a:pt x="4113276" y="10668"/>
                </a:lnTo>
                <a:lnTo>
                  <a:pt x="4047744" y="76200"/>
                </a:lnTo>
                <a:close/>
              </a:path>
              <a:path w="4532630" h="76200">
                <a:moveTo>
                  <a:pt x="4085844" y="76200"/>
                </a:moveTo>
                <a:lnTo>
                  <a:pt x="4075176" y="67056"/>
                </a:lnTo>
                <a:lnTo>
                  <a:pt x="4142232" y="0"/>
                </a:lnTo>
                <a:lnTo>
                  <a:pt x="4151376" y="10668"/>
                </a:lnTo>
                <a:lnTo>
                  <a:pt x="4085844" y="76200"/>
                </a:lnTo>
                <a:close/>
              </a:path>
              <a:path w="4532630" h="76200">
                <a:moveTo>
                  <a:pt x="4123944" y="76200"/>
                </a:moveTo>
                <a:lnTo>
                  <a:pt x="4113276" y="67056"/>
                </a:lnTo>
                <a:lnTo>
                  <a:pt x="4180332" y="0"/>
                </a:lnTo>
                <a:lnTo>
                  <a:pt x="4189476" y="10668"/>
                </a:lnTo>
                <a:lnTo>
                  <a:pt x="4123944" y="76200"/>
                </a:lnTo>
                <a:close/>
              </a:path>
              <a:path w="4532630" h="76200">
                <a:moveTo>
                  <a:pt x="4162044" y="76200"/>
                </a:moveTo>
                <a:lnTo>
                  <a:pt x="4151376" y="67056"/>
                </a:lnTo>
                <a:lnTo>
                  <a:pt x="4218432" y="0"/>
                </a:lnTo>
                <a:lnTo>
                  <a:pt x="4227576" y="10668"/>
                </a:lnTo>
                <a:lnTo>
                  <a:pt x="4162044" y="76200"/>
                </a:lnTo>
                <a:close/>
              </a:path>
              <a:path w="4532630" h="76200">
                <a:moveTo>
                  <a:pt x="4200144" y="76200"/>
                </a:moveTo>
                <a:lnTo>
                  <a:pt x="4189476" y="67056"/>
                </a:lnTo>
                <a:lnTo>
                  <a:pt x="4256532" y="0"/>
                </a:lnTo>
                <a:lnTo>
                  <a:pt x="4265676" y="10668"/>
                </a:lnTo>
                <a:lnTo>
                  <a:pt x="4200144" y="76200"/>
                </a:lnTo>
                <a:close/>
              </a:path>
              <a:path w="4532630" h="76200">
                <a:moveTo>
                  <a:pt x="4238244" y="76200"/>
                </a:moveTo>
                <a:lnTo>
                  <a:pt x="4227576" y="67056"/>
                </a:lnTo>
                <a:lnTo>
                  <a:pt x="4294632" y="0"/>
                </a:lnTo>
                <a:lnTo>
                  <a:pt x="4303776" y="10668"/>
                </a:lnTo>
                <a:lnTo>
                  <a:pt x="4238244" y="76200"/>
                </a:lnTo>
                <a:close/>
              </a:path>
              <a:path w="4532630" h="76200">
                <a:moveTo>
                  <a:pt x="4276344" y="76200"/>
                </a:moveTo>
                <a:lnTo>
                  <a:pt x="4265676" y="67056"/>
                </a:lnTo>
                <a:lnTo>
                  <a:pt x="4332732" y="0"/>
                </a:lnTo>
                <a:lnTo>
                  <a:pt x="4341876" y="10668"/>
                </a:lnTo>
                <a:lnTo>
                  <a:pt x="4276344" y="76200"/>
                </a:lnTo>
                <a:close/>
              </a:path>
              <a:path w="4532630" h="76200">
                <a:moveTo>
                  <a:pt x="4314444" y="76200"/>
                </a:moveTo>
                <a:lnTo>
                  <a:pt x="4303776" y="67056"/>
                </a:lnTo>
                <a:lnTo>
                  <a:pt x="4370832" y="0"/>
                </a:lnTo>
                <a:lnTo>
                  <a:pt x="4379976" y="10668"/>
                </a:lnTo>
                <a:lnTo>
                  <a:pt x="4314444" y="76200"/>
                </a:lnTo>
                <a:close/>
              </a:path>
              <a:path w="4532630" h="76200">
                <a:moveTo>
                  <a:pt x="4352544" y="76200"/>
                </a:moveTo>
                <a:lnTo>
                  <a:pt x="4341876" y="67056"/>
                </a:lnTo>
                <a:lnTo>
                  <a:pt x="4408932" y="0"/>
                </a:lnTo>
                <a:lnTo>
                  <a:pt x="4418076" y="10668"/>
                </a:lnTo>
                <a:lnTo>
                  <a:pt x="4352544" y="76200"/>
                </a:lnTo>
                <a:close/>
              </a:path>
              <a:path w="4532630" h="76200">
                <a:moveTo>
                  <a:pt x="4390644" y="76200"/>
                </a:moveTo>
                <a:lnTo>
                  <a:pt x="4379976" y="67056"/>
                </a:lnTo>
                <a:lnTo>
                  <a:pt x="4447032" y="0"/>
                </a:lnTo>
                <a:lnTo>
                  <a:pt x="4456176" y="10668"/>
                </a:lnTo>
                <a:lnTo>
                  <a:pt x="4390644" y="76200"/>
                </a:lnTo>
                <a:close/>
              </a:path>
              <a:path w="4532630" h="76200">
                <a:moveTo>
                  <a:pt x="4428744" y="76200"/>
                </a:moveTo>
                <a:lnTo>
                  <a:pt x="4418076" y="67056"/>
                </a:lnTo>
                <a:lnTo>
                  <a:pt x="4485132" y="0"/>
                </a:lnTo>
                <a:lnTo>
                  <a:pt x="4494276" y="10668"/>
                </a:lnTo>
                <a:lnTo>
                  <a:pt x="4428744" y="76200"/>
                </a:lnTo>
                <a:close/>
              </a:path>
              <a:path w="4532630" h="76200">
                <a:moveTo>
                  <a:pt x="4466844" y="76200"/>
                </a:moveTo>
                <a:lnTo>
                  <a:pt x="4456176" y="67056"/>
                </a:lnTo>
                <a:lnTo>
                  <a:pt x="4523232" y="0"/>
                </a:lnTo>
                <a:lnTo>
                  <a:pt x="4532376" y="10668"/>
                </a:lnTo>
                <a:lnTo>
                  <a:pt x="4466844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2899664" y="2856987"/>
            <a:ext cx="10913110" cy="1244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98575" marR="5080" indent="-1286510">
              <a:lnSpc>
                <a:spcPct val="111100"/>
              </a:lnSpc>
              <a:spcBef>
                <a:spcPts val="100"/>
              </a:spcBef>
              <a:tabLst>
                <a:tab pos="1298575" algn="l"/>
              </a:tabLst>
            </a:pPr>
            <a:r>
              <a:rPr sz="3600" spc="25" dirty="0">
                <a:latin typeface="Noto Serif TC"/>
                <a:cs typeface="Noto Serif TC"/>
              </a:rPr>
              <a:t>1.1</a:t>
            </a:r>
            <a:r>
              <a:rPr sz="3600" dirty="0">
                <a:latin typeface="Noto Serif TC"/>
                <a:cs typeface="Noto Serif TC"/>
              </a:rPr>
              <a:t>	</a:t>
            </a:r>
            <a:r>
              <a:rPr sz="3600" spc="-285" dirty="0">
                <a:latin typeface="Noto Serif TC"/>
                <a:cs typeface="Noto Serif TC"/>
              </a:rPr>
              <a:t>各國建築師執業規章，均以「</a:t>
            </a:r>
            <a:r>
              <a:rPr sz="3600" dirty="0">
                <a:solidFill>
                  <a:srgbClr val="C62839"/>
                </a:solidFill>
                <a:latin typeface="Noto Serif TC"/>
                <a:cs typeface="Noto Serif TC"/>
              </a:rPr>
              <a:t>業主與建築師契約</a:t>
            </a:r>
            <a:r>
              <a:rPr sz="3600" spc="-50" dirty="0">
                <a:latin typeface="Noto Serif TC"/>
                <a:cs typeface="Noto Serif TC"/>
              </a:rPr>
              <a:t>」</a:t>
            </a:r>
            <a:r>
              <a:rPr sz="3600" spc="-110" dirty="0">
                <a:latin typeface="Noto Serif TC"/>
                <a:cs typeface="Noto Serif TC"/>
              </a:rPr>
              <a:t>為最終之執行依據。</a:t>
            </a:r>
            <a:endParaRPr sz="3600">
              <a:latin typeface="Noto Serif TC"/>
              <a:cs typeface="Noto Serif TC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899664" y="4702585"/>
            <a:ext cx="69278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25" dirty="0">
                <a:latin typeface="Noto Serif TC"/>
                <a:cs typeface="Noto Serif TC"/>
              </a:rPr>
              <a:t>1.2</a:t>
            </a:r>
            <a:endParaRPr sz="3600">
              <a:latin typeface="Noto Serif TC"/>
              <a:cs typeface="Noto Serif TC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899664" y="7140985"/>
            <a:ext cx="69278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25" dirty="0">
                <a:latin typeface="Noto Serif TC"/>
                <a:cs typeface="Noto Serif TC"/>
              </a:rPr>
              <a:t>1.3</a:t>
            </a:r>
            <a:endParaRPr sz="3600">
              <a:latin typeface="Noto Serif TC"/>
              <a:cs typeface="Noto Serif TC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2423140" y="548141"/>
            <a:ext cx="39433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Noto Serif TC"/>
                <a:cs typeface="Noto Serif TC"/>
              </a:rPr>
              <a:t>1-</a:t>
            </a:r>
            <a:r>
              <a:rPr lang="en-US" sz="1200" spc="-140" dirty="0">
                <a:latin typeface="Noto Serif TC"/>
                <a:cs typeface="Noto Serif TC"/>
              </a:rPr>
              <a:t>1</a:t>
            </a:r>
            <a:r>
              <a:rPr sz="1200" spc="-140" dirty="0">
                <a:latin typeface="Noto Serif TC"/>
                <a:cs typeface="Noto Serif TC"/>
              </a:rPr>
              <a:t>/1</a:t>
            </a:r>
            <a:endParaRPr sz="1200" dirty="0">
              <a:latin typeface="Noto Serif TC"/>
              <a:cs typeface="Noto Serif TC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185920" y="4685786"/>
            <a:ext cx="9512300" cy="1854200"/>
          </a:xfrm>
          <a:prstGeom prst="rect">
            <a:avLst/>
          </a:prstGeom>
        </p:spPr>
        <p:txBody>
          <a:bodyPr vert="horz" wrap="square" lIns="0" tIns="736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80"/>
              </a:spcBef>
            </a:pPr>
            <a:r>
              <a:rPr sz="3600" spc="-114" dirty="0">
                <a:latin typeface="Noto Serif TC"/>
                <a:cs typeface="Noto Serif TC"/>
              </a:rPr>
              <a:t>本研究報告所稱之「各國建築師執業規章」</a:t>
            </a:r>
            <a:endParaRPr sz="3600">
              <a:latin typeface="Noto Serif TC"/>
              <a:cs typeface="Noto Serif TC"/>
            </a:endParaRPr>
          </a:p>
          <a:p>
            <a:pPr marL="12700" marR="5080">
              <a:lnSpc>
                <a:spcPct val="111100"/>
              </a:lnSpc>
            </a:pPr>
            <a:r>
              <a:rPr sz="3600" spc="-140" dirty="0">
                <a:latin typeface="Noto Serif TC"/>
                <a:cs typeface="Noto Serif TC"/>
              </a:rPr>
              <a:t>或我國「公共工程技術服務契約</a:t>
            </a:r>
            <a:r>
              <a:rPr sz="3600" spc="-575" dirty="0">
                <a:latin typeface="Noto Serif TC"/>
                <a:cs typeface="Noto Serif TC"/>
              </a:rPr>
              <a:t>」，雖名稱各異，</a:t>
            </a:r>
            <a:r>
              <a:rPr sz="3600" spc="-229" dirty="0">
                <a:latin typeface="Noto Serif TC"/>
                <a:cs typeface="Noto Serif TC"/>
              </a:rPr>
              <a:t>但均以「業主與建築師契約」為研究之核心議題。</a:t>
            </a:r>
            <a:endParaRPr sz="3600">
              <a:latin typeface="Noto Serif TC"/>
              <a:cs typeface="Noto Serif TC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185920" y="7124186"/>
            <a:ext cx="9398000" cy="1854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1100"/>
              </a:lnSpc>
              <a:spcBef>
                <a:spcPts val="100"/>
              </a:spcBef>
            </a:pPr>
            <a:r>
              <a:rPr sz="3600" spc="-110" dirty="0">
                <a:latin typeface="Noto Serif TC"/>
                <a:cs typeface="Noto Serif TC"/>
              </a:rPr>
              <a:t>本報告第五章「我國建築師執業規章與國際接軌</a:t>
            </a:r>
            <a:r>
              <a:rPr sz="3600" dirty="0">
                <a:latin typeface="Noto Serif TC"/>
                <a:cs typeface="Noto Serif TC"/>
              </a:rPr>
              <a:t>之建議</a:t>
            </a:r>
            <a:r>
              <a:rPr sz="3600" spc="-400" dirty="0">
                <a:latin typeface="Noto Serif TC"/>
                <a:cs typeface="Noto Serif TC"/>
              </a:rPr>
              <a:t>」，亦以建議修訂「業主與建築師契約」為</a:t>
            </a:r>
            <a:r>
              <a:rPr sz="3600" spc="-160" dirty="0">
                <a:latin typeface="Noto Serif TC"/>
                <a:cs typeface="Noto Serif TC"/>
              </a:rPr>
              <a:t>主軸，並由此延伸修訂其他相關之法令規章。</a:t>
            </a:r>
            <a:endParaRPr sz="3600">
              <a:latin typeface="Noto Serif TC"/>
              <a:cs typeface="Noto Serif TC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4693645" y="518795"/>
            <a:ext cx="309880" cy="237886"/>
          </a:xfrm>
          <a:prstGeom prst="rect">
            <a:avLst/>
          </a:prstGeom>
          <a:ln w="32004">
            <a:solidFill>
              <a:srgbClr val="000000"/>
            </a:solidFill>
          </a:ln>
        </p:spPr>
        <p:txBody>
          <a:bodyPr vert="horz" wrap="square" lIns="0" tIns="52705" rIns="0" bIns="0" rtlCol="0">
            <a:spAutoFit/>
          </a:bodyPr>
          <a:lstStyle/>
          <a:p>
            <a:pPr marL="3175" algn="ctr">
              <a:lnSpc>
                <a:spcPct val="100000"/>
              </a:lnSpc>
              <a:spcBef>
                <a:spcPts val="415"/>
              </a:spcBef>
            </a:pPr>
            <a:r>
              <a:rPr lang="en-US" sz="1200" dirty="0">
                <a:latin typeface="Noto Serif TC"/>
                <a:cs typeface="Noto Serif TC"/>
              </a:rPr>
              <a:t>8</a:t>
            </a:r>
            <a:endParaRPr sz="1200" dirty="0">
              <a:latin typeface="Noto Serif TC"/>
              <a:cs typeface="Noto Serif TC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032503" y="787908"/>
            <a:ext cx="1838325" cy="76200"/>
          </a:xfrm>
          <a:custGeom>
            <a:avLst/>
            <a:gdLst/>
            <a:ahLst/>
            <a:cxnLst/>
            <a:rect l="l" t="t" r="r" b="b"/>
            <a:pathLst>
              <a:path w="1838325" h="76200">
                <a:moveTo>
                  <a:pt x="9144" y="76200"/>
                </a:moveTo>
                <a:lnTo>
                  <a:pt x="0" y="67056"/>
                </a:lnTo>
                <a:lnTo>
                  <a:pt x="65532" y="0"/>
                </a:lnTo>
                <a:lnTo>
                  <a:pt x="76200" y="10668"/>
                </a:lnTo>
                <a:lnTo>
                  <a:pt x="9144" y="76200"/>
                </a:lnTo>
                <a:close/>
              </a:path>
              <a:path w="1838325" h="76200">
                <a:moveTo>
                  <a:pt x="48768" y="76200"/>
                </a:moveTo>
                <a:lnTo>
                  <a:pt x="38100" y="67056"/>
                </a:lnTo>
                <a:lnTo>
                  <a:pt x="103632" y="0"/>
                </a:lnTo>
                <a:lnTo>
                  <a:pt x="114300" y="10668"/>
                </a:lnTo>
                <a:lnTo>
                  <a:pt x="48768" y="76200"/>
                </a:lnTo>
                <a:close/>
              </a:path>
              <a:path w="1838325" h="76200">
                <a:moveTo>
                  <a:pt x="86868" y="76200"/>
                </a:moveTo>
                <a:lnTo>
                  <a:pt x="76200" y="67056"/>
                </a:lnTo>
                <a:lnTo>
                  <a:pt x="141732" y="0"/>
                </a:lnTo>
                <a:lnTo>
                  <a:pt x="152400" y="10668"/>
                </a:lnTo>
                <a:lnTo>
                  <a:pt x="86868" y="76200"/>
                </a:lnTo>
                <a:close/>
              </a:path>
              <a:path w="1838325" h="76200">
                <a:moveTo>
                  <a:pt x="124968" y="76200"/>
                </a:moveTo>
                <a:lnTo>
                  <a:pt x="114300" y="67056"/>
                </a:lnTo>
                <a:lnTo>
                  <a:pt x="181356" y="0"/>
                </a:lnTo>
                <a:lnTo>
                  <a:pt x="190500" y="10668"/>
                </a:lnTo>
                <a:lnTo>
                  <a:pt x="124968" y="76200"/>
                </a:lnTo>
                <a:close/>
              </a:path>
              <a:path w="1838325" h="76200">
                <a:moveTo>
                  <a:pt x="163068" y="76200"/>
                </a:moveTo>
                <a:lnTo>
                  <a:pt x="152400" y="67056"/>
                </a:lnTo>
                <a:lnTo>
                  <a:pt x="219456" y="0"/>
                </a:lnTo>
                <a:lnTo>
                  <a:pt x="228600" y="10668"/>
                </a:lnTo>
                <a:lnTo>
                  <a:pt x="163068" y="76200"/>
                </a:lnTo>
                <a:close/>
              </a:path>
              <a:path w="1838325" h="76200">
                <a:moveTo>
                  <a:pt x="201168" y="76200"/>
                </a:moveTo>
                <a:lnTo>
                  <a:pt x="190500" y="67056"/>
                </a:lnTo>
                <a:lnTo>
                  <a:pt x="257556" y="0"/>
                </a:lnTo>
                <a:lnTo>
                  <a:pt x="266700" y="10668"/>
                </a:lnTo>
                <a:lnTo>
                  <a:pt x="201168" y="76200"/>
                </a:lnTo>
                <a:close/>
              </a:path>
              <a:path w="1838325" h="76200">
                <a:moveTo>
                  <a:pt x="239268" y="76200"/>
                </a:moveTo>
                <a:lnTo>
                  <a:pt x="230124" y="67056"/>
                </a:lnTo>
                <a:lnTo>
                  <a:pt x="295656" y="0"/>
                </a:lnTo>
                <a:lnTo>
                  <a:pt x="306324" y="10668"/>
                </a:lnTo>
                <a:lnTo>
                  <a:pt x="239268" y="76200"/>
                </a:lnTo>
                <a:close/>
              </a:path>
              <a:path w="1838325" h="76200">
                <a:moveTo>
                  <a:pt x="277368" y="76200"/>
                </a:moveTo>
                <a:lnTo>
                  <a:pt x="268224" y="67056"/>
                </a:lnTo>
                <a:lnTo>
                  <a:pt x="333756" y="0"/>
                </a:lnTo>
                <a:lnTo>
                  <a:pt x="344424" y="10668"/>
                </a:lnTo>
                <a:lnTo>
                  <a:pt x="277368" y="76200"/>
                </a:lnTo>
                <a:close/>
              </a:path>
              <a:path w="1838325" h="76200">
                <a:moveTo>
                  <a:pt x="316992" y="76200"/>
                </a:moveTo>
                <a:lnTo>
                  <a:pt x="306324" y="67056"/>
                </a:lnTo>
                <a:lnTo>
                  <a:pt x="371856" y="0"/>
                </a:lnTo>
                <a:lnTo>
                  <a:pt x="382524" y="10668"/>
                </a:lnTo>
                <a:lnTo>
                  <a:pt x="316992" y="76200"/>
                </a:lnTo>
                <a:close/>
              </a:path>
              <a:path w="1838325" h="76200">
                <a:moveTo>
                  <a:pt x="355092" y="76200"/>
                </a:moveTo>
                <a:lnTo>
                  <a:pt x="344424" y="67056"/>
                </a:lnTo>
                <a:lnTo>
                  <a:pt x="409956" y="0"/>
                </a:lnTo>
                <a:lnTo>
                  <a:pt x="420624" y="10668"/>
                </a:lnTo>
                <a:lnTo>
                  <a:pt x="355092" y="76200"/>
                </a:lnTo>
                <a:close/>
              </a:path>
              <a:path w="1838325" h="76200">
                <a:moveTo>
                  <a:pt x="393192" y="76200"/>
                </a:moveTo>
                <a:lnTo>
                  <a:pt x="382524" y="67056"/>
                </a:lnTo>
                <a:lnTo>
                  <a:pt x="449580" y="0"/>
                </a:lnTo>
                <a:lnTo>
                  <a:pt x="458724" y="10668"/>
                </a:lnTo>
                <a:lnTo>
                  <a:pt x="393192" y="76200"/>
                </a:lnTo>
                <a:close/>
              </a:path>
              <a:path w="1838325" h="76200">
                <a:moveTo>
                  <a:pt x="431292" y="76200"/>
                </a:moveTo>
                <a:lnTo>
                  <a:pt x="420624" y="67056"/>
                </a:lnTo>
                <a:lnTo>
                  <a:pt x="487680" y="0"/>
                </a:lnTo>
                <a:lnTo>
                  <a:pt x="496824" y="10668"/>
                </a:lnTo>
                <a:lnTo>
                  <a:pt x="431292" y="76200"/>
                </a:lnTo>
                <a:close/>
              </a:path>
              <a:path w="1838325" h="76200">
                <a:moveTo>
                  <a:pt x="469392" y="76200"/>
                </a:moveTo>
                <a:lnTo>
                  <a:pt x="458724" y="67056"/>
                </a:lnTo>
                <a:lnTo>
                  <a:pt x="525780" y="0"/>
                </a:lnTo>
                <a:lnTo>
                  <a:pt x="534924" y="10668"/>
                </a:lnTo>
                <a:lnTo>
                  <a:pt x="469392" y="76200"/>
                </a:lnTo>
                <a:close/>
              </a:path>
              <a:path w="1838325" h="76200">
                <a:moveTo>
                  <a:pt x="507492" y="76200"/>
                </a:moveTo>
                <a:lnTo>
                  <a:pt x="498348" y="67056"/>
                </a:lnTo>
                <a:lnTo>
                  <a:pt x="563880" y="0"/>
                </a:lnTo>
                <a:lnTo>
                  <a:pt x="574548" y="10668"/>
                </a:lnTo>
                <a:lnTo>
                  <a:pt x="507492" y="76200"/>
                </a:lnTo>
                <a:close/>
              </a:path>
              <a:path w="1838325" h="76200">
                <a:moveTo>
                  <a:pt x="545592" y="76200"/>
                </a:moveTo>
                <a:lnTo>
                  <a:pt x="536448" y="67056"/>
                </a:lnTo>
                <a:lnTo>
                  <a:pt x="601980" y="0"/>
                </a:lnTo>
                <a:lnTo>
                  <a:pt x="612648" y="10668"/>
                </a:lnTo>
                <a:lnTo>
                  <a:pt x="545592" y="76200"/>
                </a:lnTo>
                <a:close/>
              </a:path>
              <a:path w="1838325" h="76200">
                <a:moveTo>
                  <a:pt x="583692" y="76200"/>
                </a:moveTo>
                <a:lnTo>
                  <a:pt x="574548" y="67056"/>
                </a:lnTo>
                <a:lnTo>
                  <a:pt x="640080" y="0"/>
                </a:lnTo>
                <a:lnTo>
                  <a:pt x="650748" y="10668"/>
                </a:lnTo>
                <a:lnTo>
                  <a:pt x="583692" y="76200"/>
                </a:lnTo>
                <a:close/>
              </a:path>
              <a:path w="1838325" h="76200">
                <a:moveTo>
                  <a:pt x="623316" y="76200"/>
                </a:moveTo>
                <a:lnTo>
                  <a:pt x="612648" y="67056"/>
                </a:lnTo>
                <a:lnTo>
                  <a:pt x="678180" y="0"/>
                </a:lnTo>
                <a:lnTo>
                  <a:pt x="688848" y="10668"/>
                </a:lnTo>
                <a:lnTo>
                  <a:pt x="623316" y="76200"/>
                </a:lnTo>
                <a:close/>
              </a:path>
              <a:path w="1838325" h="76200">
                <a:moveTo>
                  <a:pt x="661416" y="76200"/>
                </a:moveTo>
                <a:lnTo>
                  <a:pt x="650748" y="67056"/>
                </a:lnTo>
                <a:lnTo>
                  <a:pt x="717804" y="0"/>
                </a:lnTo>
                <a:lnTo>
                  <a:pt x="726948" y="10668"/>
                </a:lnTo>
                <a:lnTo>
                  <a:pt x="661416" y="76200"/>
                </a:lnTo>
                <a:close/>
              </a:path>
              <a:path w="1838325" h="76200">
                <a:moveTo>
                  <a:pt x="699516" y="76200"/>
                </a:moveTo>
                <a:lnTo>
                  <a:pt x="688848" y="67056"/>
                </a:lnTo>
                <a:lnTo>
                  <a:pt x="755904" y="0"/>
                </a:lnTo>
                <a:lnTo>
                  <a:pt x="765048" y="10668"/>
                </a:lnTo>
                <a:lnTo>
                  <a:pt x="699516" y="76200"/>
                </a:lnTo>
                <a:close/>
              </a:path>
              <a:path w="1838325" h="76200">
                <a:moveTo>
                  <a:pt x="737616" y="76200"/>
                </a:moveTo>
                <a:lnTo>
                  <a:pt x="726948" y="67056"/>
                </a:lnTo>
                <a:lnTo>
                  <a:pt x="794004" y="0"/>
                </a:lnTo>
                <a:lnTo>
                  <a:pt x="803148" y="10668"/>
                </a:lnTo>
                <a:lnTo>
                  <a:pt x="737616" y="76200"/>
                </a:lnTo>
                <a:close/>
              </a:path>
              <a:path w="1838325" h="76200">
                <a:moveTo>
                  <a:pt x="775716" y="76200"/>
                </a:moveTo>
                <a:lnTo>
                  <a:pt x="766572" y="67056"/>
                </a:lnTo>
                <a:lnTo>
                  <a:pt x="832104" y="0"/>
                </a:lnTo>
                <a:lnTo>
                  <a:pt x="842772" y="10668"/>
                </a:lnTo>
                <a:lnTo>
                  <a:pt x="775716" y="76200"/>
                </a:lnTo>
                <a:close/>
              </a:path>
              <a:path w="1838325" h="76200">
                <a:moveTo>
                  <a:pt x="813816" y="76200"/>
                </a:moveTo>
                <a:lnTo>
                  <a:pt x="804672" y="67056"/>
                </a:lnTo>
                <a:lnTo>
                  <a:pt x="870204" y="0"/>
                </a:lnTo>
                <a:lnTo>
                  <a:pt x="880872" y="10668"/>
                </a:lnTo>
                <a:lnTo>
                  <a:pt x="813816" y="76200"/>
                </a:lnTo>
                <a:close/>
              </a:path>
              <a:path w="1838325" h="76200">
                <a:moveTo>
                  <a:pt x="851916" y="76200"/>
                </a:moveTo>
                <a:lnTo>
                  <a:pt x="842772" y="67056"/>
                </a:lnTo>
                <a:lnTo>
                  <a:pt x="908304" y="0"/>
                </a:lnTo>
                <a:lnTo>
                  <a:pt x="918972" y="10668"/>
                </a:lnTo>
                <a:lnTo>
                  <a:pt x="851916" y="76200"/>
                </a:lnTo>
                <a:close/>
              </a:path>
              <a:path w="1838325" h="76200">
                <a:moveTo>
                  <a:pt x="891540" y="76200"/>
                </a:moveTo>
                <a:lnTo>
                  <a:pt x="880872" y="67056"/>
                </a:lnTo>
                <a:lnTo>
                  <a:pt x="946404" y="0"/>
                </a:lnTo>
                <a:lnTo>
                  <a:pt x="957072" y="10668"/>
                </a:lnTo>
                <a:lnTo>
                  <a:pt x="891540" y="76200"/>
                </a:lnTo>
                <a:close/>
              </a:path>
              <a:path w="1838325" h="76200">
                <a:moveTo>
                  <a:pt x="929640" y="76200"/>
                </a:moveTo>
                <a:lnTo>
                  <a:pt x="918972" y="67056"/>
                </a:lnTo>
                <a:lnTo>
                  <a:pt x="986028" y="0"/>
                </a:lnTo>
                <a:lnTo>
                  <a:pt x="995172" y="10668"/>
                </a:lnTo>
                <a:lnTo>
                  <a:pt x="929640" y="76200"/>
                </a:lnTo>
                <a:close/>
              </a:path>
              <a:path w="1838325" h="76200">
                <a:moveTo>
                  <a:pt x="967740" y="76200"/>
                </a:moveTo>
                <a:lnTo>
                  <a:pt x="957072" y="67056"/>
                </a:lnTo>
                <a:lnTo>
                  <a:pt x="1024128" y="0"/>
                </a:lnTo>
                <a:lnTo>
                  <a:pt x="1033272" y="10668"/>
                </a:lnTo>
                <a:lnTo>
                  <a:pt x="967740" y="76200"/>
                </a:lnTo>
                <a:close/>
              </a:path>
              <a:path w="1838325" h="76200">
                <a:moveTo>
                  <a:pt x="1005840" y="76200"/>
                </a:moveTo>
                <a:lnTo>
                  <a:pt x="995172" y="67056"/>
                </a:lnTo>
                <a:lnTo>
                  <a:pt x="1062228" y="0"/>
                </a:lnTo>
                <a:lnTo>
                  <a:pt x="1071372" y="10668"/>
                </a:lnTo>
                <a:lnTo>
                  <a:pt x="1005840" y="76200"/>
                </a:lnTo>
                <a:close/>
              </a:path>
              <a:path w="1838325" h="76200">
                <a:moveTo>
                  <a:pt x="1043940" y="76200"/>
                </a:moveTo>
                <a:lnTo>
                  <a:pt x="1034796" y="67056"/>
                </a:lnTo>
                <a:lnTo>
                  <a:pt x="1100328" y="0"/>
                </a:lnTo>
                <a:lnTo>
                  <a:pt x="1110996" y="10668"/>
                </a:lnTo>
                <a:lnTo>
                  <a:pt x="1043940" y="76200"/>
                </a:lnTo>
                <a:close/>
              </a:path>
              <a:path w="1838325" h="76200">
                <a:moveTo>
                  <a:pt x="1082040" y="76200"/>
                </a:moveTo>
                <a:lnTo>
                  <a:pt x="1072896" y="67056"/>
                </a:lnTo>
                <a:lnTo>
                  <a:pt x="1138428" y="0"/>
                </a:lnTo>
                <a:lnTo>
                  <a:pt x="1149096" y="10668"/>
                </a:lnTo>
                <a:lnTo>
                  <a:pt x="1082040" y="76200"/>
                </a:lnTo>
                <a:close/>
              </a:path>
              <a:path w="1838325" h="76200">
                <a:moveTo>
                  <a:pt x="1120140" y="76200"/>
                </a:moveTo>
                <a:lnTo>
                  <a:pt x="1110996" y="67056"/>
                </a:lnTo>
                <a:lnTo>
                  <a:pt x="1176528" y="0"/>
                </a:lnTo>
                <a:lnTo>
                  <a:pt x="1187196" y="10668"/>
                </a:lnTo>
                <a:lnTo>
                  <a:pt x="1120140" y="76200"/>
                </a:lnTo>
                <a:close/>
              </a:path>
              <a:path w="1838325" h="76200">
                <a:moveTo>
                  <a:pt x="1159764" y="76200"/>
                </a:moveTo>
                <a:lnTo>
                  <a:pt x="1149096" y="67056"/>
                </a:lnTo>
                <a:lnTo>
                  <a:pt x="1214628" y="0"/>
                </a:lnTo>
                <a:lnTo>
                  <a:pt x="1225296" y="10668"/>
                </a:lnTo>
                <a:lnTo>
                  <a:pt x="1159764" y="76200"/>
                </a:lnTo>
                <a:close/>
              </a:path>
              <a:path w="1838325" h="76200">
                <a:moveTo>
                  <a:pt x="1197864" y="76200"/>
                </a:moveTo>
                <a:lnTo>
                  <a:pt x="1187196" y="67056"/>
                </a:lnTo>
                <a:lnTo>
                  <a:pt x="1252728" y="0"/>
                </a:lnTo>
                <a:lnTo>
                  <a:pt x="1263396" y="10668"/>
                </a:lnTo>
                <a:lnTo>
                  <a:pt x="1197864" y="76200"/>
                </a:lnTo>
                <a:close/>
              </a:path>
              <a:path w="1838325" h="76200">
                <a:moveTo>
                  <a:pt x="1235964" y="76200"/>
                </a:moveTo>
                <a:lnTo>
                  <a:pt x="1225296" y="67056"/>
                </a:lnTo>
                <a:lnTo>
                  <a:pt x="1292352" y="0"/>
                </a:lnTo>
                <a:lnTo>
                  <a:pt x="1301496" y="10668"/>
                </a:lnTo>
                <a:lnTo>
                  <a:pt x="1235964" y="76200"/>
                </a:lnTo>
                <a:close/>
              </a:path>
              <a:path w="1838325" h="76200">
                <a:moveTo>
                  <a:pt x="1274064" y="76200"/>
                </a:moveTo>
                <a:lnTo>
                  <a:pt x="1263396" y="67056"/>
                </a:lnTo>
                <a:lnTo>
                  <a:pt x="1330452" y="0"/>
                </a:lnTo>
                <a:lnTo>
                  <a:pt x="1339596" y="10668"/>
                </a:lnTo>
                <a:lnTo>
                  <a:pt x="1274064" y="76200"/>
                </a:lnTo>
                <a:close/>
              </a:path>
              <a:path w="1838325" h="76200">
                <a:moveTo>
                  <a:pt x="1312164" y="76200"/>
                </a:moveTo>
                <a:lnTo>
                  <a:pt x="1303020" y="67056"/>
                </a:lnTo>
                <a:lnTo>
                  <a:pt x="1368552" y="0"/>
                </a:lnTo>
                <a:lnTo>
                  <a:pt x="1379220" y="10668"/>
                </a:lnTo>
                <a:lnTo>
                  <a:pt x="1312164" y="76200"/>
                </a:lnTo>
                <a:close/>
              </a:path>
              <a:path w="1838325" h="76200">
                <a:moveTo>
                  <a:pt x="1350264" y="76200"/>
                </a:moveTo>
                <a:lnTo>
                  <a:pt x="1341120" y="67056"/>
                </a:lnTo>
                <a:lnTo>
                  <a:pt x="1406652" y="0"/>
                </a:lnTo>
                <a:lnTo>
                  <a:pt x="1417320" y="10668"/>
                </a:lnTo>
                <a:lnTo>
                  <a:pt x="1350264" y="76200"/>
                </a:lnTo>
                <a:close/>
              </a:path>
              <a:path w="1838325" h="76200">
                <a:moveTo>
                  <a:pt x="1388364" y="76200"/>
                </a:moveTo>
                <a:lnTo>
                  <a:pt x="1379220" y="67056"/>
                </a:lnTo>
                <a:lnTo>
                  <a:pt x="1444752" y="0"/>
                </a:lnTo>
                <a:lnTo>
                  <a:pt x="1455420" y="10668"/>
                </a:lnTo>
                <a:lnTo>
                  <a:pt x="1388364" y="76200"/>
                </a:lnTo>
                <a:close/>
              </a:path>
              <a:path w="1838325" h="76200">
                <a:moveTo>
                  <a:pt x="1427988" y="76200"/>
                </a:moveTo>
                <a:lnTo>
                  <a:pt x="1417320" y="67056"/>
                </a:lnTo>
                <a:lnTo>
                  <a:pt x="1482852" y="0"/>
                </a:lnTo>
                <a:lnTo>
                  <a:pt x="1493520" y="10668"/>
                </a:lnTo>
                <a:lnTo>
                  <a:pt x="1427988" y="76200"/>
                </a:lnTo>
                <a:close/>
              </a:path>
              <a:path w="1838325" h="76200">
                <a:moveTo>
                  <a:pt x="1466088" y="76200"/>
                </a:moveTo>
                <a:lnTo>
                  <a:pt x="1455420" y="67056"/>
                </a:lnTo>
                <a:lnTo>
                  <a:pt x="1520952" y="0"/>
                </a:lnTo>
                <a:lnTo>
                  <a:pt x="1531620" y="10668"/>
                </a:lnTo>
                <a:lnTo>
                  <a:pt x="1466088" y="76200"/>
                </a:lnTo>
                <a:close/>
              </a:path>
              <a:path w="1838325" h="76200">
                <a:moveTo>
                  <a:pt x="1504188" y="76200"/>
                </a:moveTo>
                <a:lnTo>
                  <a:pt x="1493520" y="67056"/>
                </a:lnTo>
                <a:lnTo>
                  <a:pt x="1560576" y="0"/>
                </a:lnTo>
                <a:lnTo>
                  <a:pt x="1569720" y="10668"/>
                </a:lnTo>
                <a:lnTo>
                  <a:pt x="1504188" y="76200"/>
                </a:lnTo>
                <a:close/>
              </a:path>
              <a:path w="1838325" h="76200">
                <a:moveTo>
                  <a:pt x="1542288" y="76200"/>
                </a:moveTo>
                <a:lnTo>
                  <a:pt x="1531620" y="67056"/>
                </a:lnTo>
                <a:lnTo>
                  <a:pt x="1598676" y="0"/>
                </a:lnTo>
                <a:lnTo>
                  <a:pt x="1607820" y="10668"/>
                </a:lnTo>
                <a:lnTo>
                  <a:pt x="1542288" y="76200"/>
                </a:lnTo>
                <a:close/>
              </a:path>
              <a:path w="1838325" h="76200">
                <a:moveTo>
                  <a:pt x="1580388" y="76200"/>
                </a:moveTo>
                <a:lnTo>
                  <a:pt x="1569720" y="67056"/>
                </a:lnTo>
                <a:lnTo>
                  <a:pt x="1636776" y="0"/>
                </a:lnTo>
                <a:lnTo>
                  <a:pt x="1645920" y="10668"/>
                </a:lnTo>
                <a:lnTo>
                  <a:pt x="1580388" y="76200"/>
                </a:lnTo>
                <a:close/>
              </a:path>
              <a:path w="1838325" h="76200">
                <a:moveTo>
                  <a:pt x="1618488" y="76200"/>
                </a:moveTo>
                <a:lnTo>
                  <a:pt x="1609344" y="67056"/>
                </a:lnTo>
                <a:lnTo>
                  <a:pt x="1674876" y="0"/>
                </a:lnTo>
                <a:lnTo>
                  <a:pt x="1685544" y="10668"/>
                </a:lnTo>
                <a:lnTo>
                  <a:pt x="1618488" y="76200"/>
                </a:lnTo>
                <a:close/>
              </a:path>
              <a:path w="1838325" h="76200">
                <a:moveTo>
                  <a:pt x="1656588" y="76200"/>
                </a:moveTo>
                <a:lnTo>
                  <a:pt x="1647444" y="67056"/>
                </a:lnTo>
                <a:lnTo>
                  <a:pt x="1712976" y="0"/>
                </a:lnTo>
                <a:lnTo>
                  <a:pt x="1723644" y="10668"/>
                </a:lnTo>
                <a:lnTo>
                  <a:pt x="1656588" y="76200"/>
                </a:lnTo>
                <a:close/>
              </a:path>
              <a:path w="1838325" h="76200">
                <a:moveTo>
                  <a:pt x="1696212" y="76200"/>
                </a:moveTo>
                <a:lnTo>
                  <a:pt x="1685544" y="67056"/>
                </a:lnTo>
                <a:lnTo>
                  <a:pt x="1751076" y="0"/>
                </a:lnTo>
                <a:lnTo>
                  <a:pt x="1761744" y="10668"/>
                </a:lnTo>
                <a:lnTo>
                  <a:pt x="1696212" y="76200"/>
                </a:lnTo>
                <a:close/>
              </a:path>
              <a:path w="1838325" h="76200">
                <a:moveTo>
                  <a:pt x="1734312" y="76200"/>
                </a:moveTo>
                <a:lnTo>
                  <a:pt x="1723644" y="67056"/>
                </a:lnTo>
                <a:lnTo>
                  <a:pt x="1789176" y="0"/>
                </a:lnTo>
                <a:lnTo>
                  <a:pt x="1799844" y="10668"/>
                </a:lnTo>
                <a:lnTo>
                  <a:pt x="1734312" y="76200"/>
                </a:lnTo>
                <a:close/>
              </a:path>
              <a:path w="1838325" h="76200">
                <a:moveTo>
                  <a:pt x="1772412" y="76200"/>
                </a:moveTo>
                <a:lnTo>
                  <a:pt x="1761744" y="67056"/>
                </a:lnTo>
                <a:lnTo>
                  <a:pt x="1828800" y="0"/>
                </a:lnTo>
                <a:lnTo>
                  <a:pt x="1837944" y="10668"/>
                </a:lnTo>
                <a:lnTo>
                  <a:pt x="1772412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553200" y="787908"/>
            <a:ext cx="1838325" cy="76200"/>
          </a:xfrm>
          <a:custGeom>
            <a:avLst/>
            <a:gdLst/>
            <a:ahLst/>
            <a:cxnLst/>
            <a:rect l="l" t="t" r="r" b="b"/>
            <a:pathLst>
              <a:path w="1838325" h="76200">
                <a:moveTo>
                  <a:pt x="9144" y="76200"/>
                </a:moveTo>
                <a:lnTo>
                  <a:pt x="0" y="67056"/>
                </a:lnTo>
                <a:lnTo>
                  <a:pt x="65532" y="0"/>
                </a:lnTo>
                <a:lnTo>
                  <a:pt x="76200" y="10668"/>
                </a:lnTo>
                <a:lnTo>
                  <a:pt x="9144" y="76200"/>
                </a:lnTo>
                <a:close/>
              </a:path>
              <a:path w="1838325" h="76200">
                <a:moveTo>
                  <a:pt x="48768" y="76200"/>
                </a:moveTo>
                <a:lnTo>
                  <a:pt x="38100" y="67056"/>
                </a:lnTo>
                <a:lnTo>
                  <a:pt x="103632" y="0"/>
                </a:lnTo>
                <a:lnTo>
                  <a:pt x="114300" y="10668"/>
                </a:lnTo>
                <a:lnTo>
                  <a:pt x="48768" y="76200"/>
                </a:lnTo>
                <a:close/>
              </a:path>
              <a:path w="1838325" h="76200">
                <a:moveTo>
                  <a:pt x="86868" y="76200"/>
                </a:moveTo>
                <a:lnTo>
                  <a:pt x="76200" y="67056"/>
                </a:lnTo>
                <a:lnTo>
                  <a:pt x="143256" y="0"/>
                </a:lnTo>
                <a:lnTo>
                  <a:pt x="152400" y="10668"/>
                </a:lnTo>
                <a:lnTo>
                  <a:pt x="86868" y="76200"/>
                </a:lnTo>
                <a:close/>
              </a:path>
              <a:path w="1838325" h="76200">
                <a:moveTo>
                  <a:pt x="124968" y="76200"/>
                </a:moveTo>
                <a:lnTo>
                  <a:pt x="114300" y="67056"/>
                </a:lnTo>
                <a:lnTo>
                  <a:pt x="181356" y="0"/>
                </a:lnTo>
                <a:lnTo>
                  <a:pt x="190500" y="10668"/>
                </a:lnTo>
                <a:lnTo>
                  <a:pt x="124968" y="76200"/>
                </a:lnTo>
                <a:close/>
              </a:path>
              <a:path w="1838325" h="76200">
                <a:moveTo>
                  <a:pt x="163068" y="76200"/>
                </a:moveTo>
                <a:lnTo>
                  <a:pt x="152400" y="67056"/>
                </a:lnTo>
                <a:lnTo>
                  <a:pt x="219456" y="0"/>
                </a:lnTo>
                <a:lnTo>
                  <a:pt x="228600" y="10668"/>
                </a:lnTo>
                <a:lnTo>
                  <a:pt x="163068" y="76200"/>
                </a:lnTo>
                <a:close/>
              </a:path>
              <a:path w="1838325" h="76200">
                <a:moveTo>
                  <a:pt x="201168" y="76200"/>
                </a:moveTo>
                <a:lnTo>
                  <a:pt x="192024" y="67056"/>
                </a:lnTo>
                <a:lnTo>
                  <a:pt x="257556" y="0"/>
                </a:lnTo>
                <a:lnTo>
                  <a:pt x="268224" y="10668"/>
                </a:lnTo>
                <a:lnTo>
                  <a:pt x="201168" y="76200"/>
                </a:lnTo>
                <a:close/>
              </a:path>
              <a:path w="1838325" h="76200">
                <a:moveTo>
                  <a:pt x="239268" y="76200"/>
                </a:moveTo>
                <a:lnTo>
                  <a:pt x="230124" y="67056"/>
                </a:lnTo>
                <a:lnTo>
                  <a:pt x="295656" y="0"/>
                </a:lnTo>
                <a:lnTo>
                  <a:pt x="306324" y="10668"/>
                </a:lnTo>
                <a:lnTo>
                  <a:pt x="239268" y="76200"/>
                </a:lnTo>
                <a:close/>
              </a:path>
              <a:path w="1838325" h="76200">
                <a:moveTo>
                  <a:pt x="277368" y="76200"/>
                </a:moveTo>
                <a:lnTo>
                  <a:pt x="268224" y="67056"/>
                </a:lnTo>
                <a:lnTo>
                  <a:pt x="333756" y="0"/>
                </a:lnTo>
                <a:lnTo>
                  <a:pt x="344424" y="10668"/>
                </a:lnTo>
                <a:lnTo>
                  <a:pt x="277368" y="76200"/>
                </a:lnTo>
                <a:close/>
              </a:path>
              <a:path w="1838325" h="76200">
                <a:moveTo>
                  <a:pt x="316992" y="76200"/>
                </a:moveTo>
                <a:lnTo>
                  <a:pt x="306324" y="67056"/>
                </a:lnTo>
                <a:lnTo>
                  <a:pt x="371856" y="0"/>
                </a:lnTo>
                <a:lnTo>
                  <a:pt x="382524" y="10668"/>
                </a:lnTo>
                <a:lnTo>
                  <a:pt x="316992" y="76200"/>
                </a:lnTo>
                <a:close/>
              </a:path>
              <a:path w="1838325" h="76200">
                <a:moveTo>
                  <a:pt x="355092" y="76200"/>
                </a:moveTo>
                <a:lnTo>
                  <a:pt x="344424" y="67056"/>
                </a:lnTo>
                <a:lnTo>
                  <a:pt x="411480" y="0"/>
                </a:lnTo>
                <a:lnTo>
                  <a:pt x="420624" y="10668"/>
                </a:lnTo>
                <a:lnTo>
                  <a:pt x="355092" y="76200"/>
                </a:lnTo>
                <a:close/>
              </a:path>
              <a:path w="1838325" h="76200">
                <a:moveTo>
                  <a:pt x="393192" y="76200"/>
                </a:moveTo>
                <a:lnTo>
                  <a:pt x="382524" y="67056"/>
                </a:lnTo>
                <a:lnTo>
                  <a:pt x="449580" y="0"/>
                </a:lnTo>
                <a:lnTo>
                  <a:pt x="458724" y="10668"/>
                </a:lnTo>
                <a:lnTo>
                  <a:pt x="393192" y="76200"/>
                </a:lnTo>
                <a:close/>
              </a:path>
              <a:path w="1838325" h="76200">
                <a:moveTo>
                  <a:pt x="431292" y="76200"/>
                </a:moveTo>
                <a:lnTo>
                  <a:pt x="420624" y="67056"/>
                </a:lnTo>
                <a:lnTo>
                  <a:pt x="487680" y="0"/>
                </a:lnTo>
                <a:lnTo>
                  <a:pt x="496824" y="10668"/>
                </a:lnTo>
                <a:lnTo>
                  <a:pt x="431292" y="76200"/>
                </a:lnTo>
                <a:close/>
              </a:path>
              <a:path w="1838325" h="76200">
                <a:moveTo>
                  <a:pt x="469392" y="76200"/>
                </a:moveTo>
                <a:lnTo>
                  <a:pt x="460248" y="67056"/>
                </a:lnTo>
                <a:lnTo>
                  <a:pt x="525780" y="0"/>
                </a:lnTo>
                <a:lnTo>
                  <a:pt x="536448" y="10668"/>
                </a:lnTo>
                <a:lnTo>
                  <a:pt x="469392" y="76200"/>
                </a:lnTo>
                <a:close/>
              </a:path>
              <a:path w="1838325" h="76200">
                <a:moveTo>
                  <a:pt x="507492" y="76200"/>
                </a:moveTo>
                <a:lnTo>
                  <a:pt x="498348" y="67056"/>
                </a:lnTo>
                <a:lnTo>
                  <a:pt x="563880" y="0"/>
                </a:lnTo>
                <a:lnTo>
                  <a:pt x="574548" y="10668"/>
                </a:lnTo>
                <a:lnTo>
                  <a:pt x="507492" y="76200"/>
                </a:lnTo>
                <a:close/>
              </a:path>
              <a:path w="1838325" h="76200">
                <a:moveTo>
                  <a:pt x="545592" y="76200"/>
                </a:moveTo>
                <a:lnTo>
                  <a:pt x="536448" y="67056"/>
                </a:lnTo>
                <a:lnTo>
                  <a:pt x="601980" y="0"/>
                </a:lnTo>
                <a:lnTo>
                  <a:pt x="612648" y="10668"/>
                </a:lnTo>
                <a:lnTo>
                  <a:pt x="545592" y="76200"/>
                </a:lnTo>
                <a:close/>
              </a:path>
              <a:path w="1838325" h="76200">
                <a:moveTo>
                  <a:pt x="585216" y="76200"/>
                </a:moveTo>
                <a:lnTo>
                  <a:pt x="574548" y="67056"/>
                </a:lnTo>
                <a:lnTo>
                  <a:pt x="640080" y="0"/>
                </a:lnTo>
                <a:lnTo>
                  <a:pt x="650748" y="10668"/>
                </a:lnTo>
                <a:lnTo>
                  <a:pt x="585216" y="76200"/>
                </a:lnTo>
                <a:close/>
              </a:path>
              <a:path w="1838325" h="76200">
                <a:moveTo>
                  <a:pt x="623316" y="76200"/>
                </a:moveTo>
                <a:lnTo>
                  <a:pt x="612648" y="67056"/>
                </a:lnTo>
                <a:lnTo>
                  <a:pt x="679704" y="0"/>
                </a:lnTo>
                <a:lnTo>
                  <a:pt x="688848" y="10668"/>
                </a:lnTo>
                <a:lnTo>
                  <a:pt x="623316" y="76200"/>
                </a:lnTo>
                <a:close/>
              </a:path>
              <a:path w="1838325" h="76200">
                <a:moveTo>
                  <a:pt x="661416" y="76200"/>
                </a:moveTo>
                <a:lnTo>
                  <a:pt x="650748" y="67056"/>
                </a:lnTo>
                <a:lnTo>
                  <a:pt x="717804" y="0"/>
                </a:lnTo>
                <a:lnTo>
                  <a:pt x="726948" y="10668"/>
                </a:lnTo>
                <a:lnTo>
                  <a:pt x="661416" y="76200"/>
                </a:lnTo>
                <a:close/>
              </a:path>
              <a:path w="1838325" h="76200">
                <a:moveTo>
                  <a:pt x="699516" y="76200"/>
                </a:moveTo>
                <a:lnTo>
                  <a:pt x="688848" y="67056"/>
                </a:lnTo>
                <a:lnTo>
                  <a:pt x="755904" y="0"/>
                </a:lnTo>
                <a:lnTo>
                  <a:pt x="765048" y="10668"/>
                </a:lnTo>
                <a:lnTo>
                  <a:pt x="699516" y="76200"/>
                </a:lnTo>
                <a:close/>
              </a:path>
              <a:path w="1838325" h="76200">
                <a:moveTo>
                  <a:pt x="737616" y="76200"/>
                </a:moveTo>
                <a:lnTo>
                  <a:pt x="728472" y="67056"/>
                </a:lnTo>
                <a:lnTo>
                  <a:pt x="794004" y="0"/>
                </a:lnTo>
                <a:lnTo>
                  <a:pt x="804672" y="10668"/>
                </a:lnTo>
                <a:lnTo>
                  <a:pt x="737616" y="76200"/>
                </a:lnTo>
                <a:close/>
              </a:path>
              <a:path w="1838325" h="76200">
                <a:moveTo>
                  <a:pt x="775716" y="76200"/>
                </a:moveTo>
                <a:lnTo>
                  <a:pt x="766572" y="67056"/>
                </a:lnTo>
                <a:lnTo>
                  <a:pt x="832104" y="0"/>
                </a:lnTo>
                <a:lnTo>
                  <a:pt x="842772" y="10668"/>
                </a:lnTo>
                <a:lnTo>
                  <a:pt x="775716" y="76200"/>
                </a:lnTo>
                <a:close/>
              </a:path>
              <a:path w="1838325" h="76200">
                <a:moveTo>
                  <a:pt x="813816" y="76200"/>
                </a:moveTo>
                <a:lnTo>
                  <a:pt x="804672" y="67056"/>
                </a:lnTo>
                <a:lnTo>
                  <a:pt x="870204" y="0"/>
                </a:lnTo>
                <a:lnTo>
                  <a:pt x="880872" y="10668"/>
                </a:lnTo>
                <a:lnTo>
                  <a:pt x="813816" y="76200"/>
                </a:lnTo>
                <a:close/>
              </a:path>
              <a:path w="1838325" h="76200">
                <a:moveTo>
                  <a:pt x="853440" y="76200"/>
                </a:moveTo>
                <a:lnTo>
                  <a:pt x="842772" y="67056"/>
                </a:lnTo>
                <a:lnTo>
                  <a:pt x="908304" y="0"/>
                </a:lnTo>
                <a:lnTo>
                  <a:pt x="918972" y="10668"/>
                </a:lnTo>
                <a:lnTo>
                  <a:pt x="853440" y="76200"/>
                </a:lnTo>
                <a:close/>
              </a:path>
              <a:path w="1838325" h="76200">
                <a:moveTo>
                  <a:pt x="891540" y="76200"/>
                </a:moveTo>
                <a:lnTo>
                  <a:pt x="880872" y="67056"/>
                </a:lnTo>
                <a:lnTo>
                  <a:pt x="946404" y="0"/>
                </a:lnTo>
                <a:lnTo>
                  <a:pt x="957072" y="10668"/>
                </a:lnTo>
                <a:lnTo>
                  <a:pt x="891540" y="76200"/>
                </a:lnTo>
                <a:close/>
              </a:path>
              <a:path w="1838325" h="76200">
                <a:moveTo>
                  <a:pt x="929640" y="76200"/>
                </a:moveTo>
                <a:lnTo>
                  <a:pt x="918972" y="67056"/>
                </a:lnTo>
                <a:lnTo>
                  <a:pt x="986028" y="0"/>
                </a:lnTo>
                <a:lnTo>
                  <a:pt x="995172" y="10668"/>
                </a:lnTo>
                <a:lnTo>
                  <a:pt x="929640" y="76200"/>
                </a:lnTo>
                <a:close/>
              </a:path>
              <a:path w="1838325" h="76200">
                <a:moveTo>
                  <a:pt x="967740" y="76200"/>
                </a:moveTo>
                <a:lnTo>
                  <a:pt x="957072" y="67056"/>
                </a:lnTo>
                <a:lnTo>
                  <a:pt x="1024128" y="0"/>
                </a:lnTo>
                <a:lnTo>
                  <a:pt x="1033272" y="10668"/>
                </a:lnTo>
                <a:lnTo>
                  <a:pt x="967740" y="76200"/>
                </a:lnTo>
                <a:close/>
              </a:path>
              <a:path w="1838325" h="76200">
                <a:moveTo>
                  <a:pt x="1005840" y="76200"/>
                </a:moveTo>
                <a:lnTo>
                  <a:pt x="996696" y="67056"/>
                </a:lnTo>
                <a:lnTo>
                  <a:pt x="1062228" y="0"/>
                </a:lnTo>
                <a:lnTo>
                  <a:pt x="1072896" y="10668"/>
                </a:lnTo>
                <a:lnTo>
                  <a:pt x="1005840" y="76200"/>
                </a:lnTo>
                <a:close/>
              </a:path>
              <a:path w="1838325" h="76200">
                <a:moveTo>
                  <a:pt x="1043940" y="76200"/>
                </a:moveTo>
                <a:lnTo>
                  <a:pt x="1034796" y="67056"/>
                </a:lnTo>
                <a:lnTo>
                  <a:pt x="1100328" y="0"/>
                </a:lnTo>
                <a:lnTo>
                  <a:pt x="1110996" y="10668"/>
                </a:lnTo>
                <a:lnTo>
                  <a:pt x="1043940" y="76200"/>
                </a:lnTo>
                <a:close/>
              </a:path>
              <a:path w="1838325" h="76200">
                <a:moveTo>
                  <a:pt x="1082040" y="76200"/>
                </a:moveTo>
                <a:lnTo>
                  <a:pt x="1072896" y="67056"/>
                </a:lnTo>
                <a:lnTo>
                  <a:pt x="1138428" y="0"/>
                </a:lnTo>
                <a:lnTo>
                  <a:pt x="1149096" y="10668"/>
                </a:lnTo>
                <a:lnTo>
                  <a:pt x="1082040" y="76200"/>
                </a:lnTo>
                <a:close/>
              </a:path>
              <a:path w="1838325" h="76200">
                <a:moveTo>
                  <a:pt x="1121664" y="76200"/>
                </a:moveTo>
                <a:lnTo>
                  <a:pt x="1110996" y="67056"/>
                </a:lnTo>
                <a:lnTo>
                  <a:pt x="1176528" y="0"/>
                </a:lnTo>
                <a:lnTo>
                  <a:pt x="1187196" y="10668"/>
                </a:lnTo>
                <a:lnTo>
                  <a:pt x="1121664" y="76200"/>
                </a:lnTo>
                <a:close/>
              </a:path>
              <a:path w="1838325" h="76200">
                <a:moveTo>
                  <a:pt x="1159764" y="76200"/>
                </a:moveTo>
                <a:lnTo>
                  <a:pt x="1149096" y="67056"/>
                </a:lnTo>
                <a:lnTo>
                  <a:pt x="1214628" y="0"/>
                </a:lnTo>
                <a:lnTo>
                  <a:pt x="1225296" y="10668"/>
                </a:lnTo>
                <a:lnTo>
                  <a:pt x="1159764" y="76200"/>
                </a:lnTo>
                <a:close/>
              </a:path>
              <a:path w="1838325" h="76200">
                <a:moveTo>
                  <a:pt x="1197864" y="76200"/>
                </a:moveTo>
                <a:lnTo>
                  <a:pt x="1187196" y="67056"/>
                </a:lnTo>
                <a:lnTo>
                  <a:pt x="1254252" y="0"/>
                </a:lnTo>
                <a:lnTo>
                  <a:pt x="1263396" y="10668"/>
                </a:lnTo>
                <a:lnTo>
                  <a:pt x="1197864" y="76200"/>
                </a:lnTo>
                <a:close/>
              </a:path>
              <a:path w="1838325" h="76200">
                <a:moveTo>
                  <a:pt x="1235964" y="76200"/>
                </a:moveTo>
                <a:lnTo>
                  <a:pt x="1225296" y="67056"/>
                </a:lnTo>
                <a:lnTo>
                  <a:pt x="1292352" y="0"/>
                </a:lnTo>
                <a:lnTo>
                  <a:pt x="1301496" y="10668"/>
                </a:lnTo>
                <a:lnTo>
                  <a:pt x="1235964" y="76200"/>
                </a:lnTo>
                <a:close/>
              </a:path>
              <a:path w="1838325" h="76200">
                <a:moveTo>
                  <a:pt x="1274064" y="76200"/>
                </a:moveTo>
                <a:lnTo>
                  <a:pt x="1263396" y="67056"/>
                </a:lnTo>
                <a:lnTo>
                  <a:pt x="1330452" y="0"/>
                </a:lnTo>
                <a:lnTo>
                  <a:pt x="1339596" y="10668"/>
                </a:lnTo>
                <a:lnTo>
                  <a:pt x="1274064" y="76200"/>
                </a:lnTo>
                <a:close/>
              </a:path>
              <a:path w="1838325" h="76200">
                <a:moveTo>
                  <a:pt x="1312164" y="76200"/>
                </a:moveTo>
                <a:lnTo>
                  <a:pt x="1303020" y="67056"/>
                </a:lnTo>
                <a:lnTo>
                  <a:pt x="1368552" y="0"/>
                </a:lnTo>
                <a:lnTo>
                  <a:pt x="1379220" y="10668"/>
                </a:lnTo>
                <a:lnTo>
                  <a:pt x="1312164" y="76200"/>
                </a:lnTo>
                <a:close/>
              </a:path>
              <a:path w="1838325" h="76200">
                <a:moveTo>
                  <a:pt x="1350264" y="76200"/>
                </a:moveTo>
                <a:lnTo>
                  <a:pt x="1341120" y="67056"/>
                </a:lnTo>
                <a:lnTo>
                  <a:pt x="1406652" y="0"/>
                </a:lnTo>
                <a:lnTo>
                  <a:pt x="1417320" y="10668"/>
                </a:lnTo>
                <a:lnTo>
                  <a:pt x="1350264" y="76200"/>
                </a:lnTo>
                <a:close/>
              </a:path>
              <a:path w="1838325" h="76200">
                <a:moveTo>
                  <a:pt x="1389888" y="76200"/>
                </a:moveTo>
                <a:lnTo>
                  <a:pt x="1379220" y="67056"/>
                </a:lnTo>
                <a:lnTo>
                  <a:pt x="1444752" y="0"/>
                </a:lnTo>
                <a:lnTo>
                  <a:pt x="1455420" y="10668"/>
                </a:lnTo>
                <a:lnTo>
                  <a:pt x="1389888" y="76200"/>
                </a:lnTo>
                <a:close/>
              </a:path>
              <a:path w="1838325" h="76200">
                <a:moveTo>
                  <a:pt x="1427988" y="76200"/>
                </a:moveTo>
                <a:lnTo>
                  <a:pt x="1417320" y="67056"/>
                </a:lnTo>
                <a:lnTo>
                  <a:pt x="1482852" y="0"/>
                </a:lnTo>
                <a:lnTo>
                  <a:pt x="1493520" y="10668"/>
                </a:lnTo>
                <a:lnTo>
                  <a:pt x="1427988" y="76200"/>
                </a:lnTo>
                <a:close/>
              </a:path>
              <a:path w="1838325" h="76200">
                <a:moveTo>
                  <a:pt x="1466088" y="76200"/>
                </a:moveTo>
                <a:lnTo>
                  <a:pt x="1455420" y="67056"/>
                </a:lnTo>
                <a:lnTo>
                  <a:pt x="1522476" y="0"/>
                </a:lnTo>
                <a:lnTo>
                  <a:pt x="1531620" y="10668"/>
                </a:lnTo>
                <a:lnTo>
                  <a:pt x="1466088" y="76200"/>
                </a:lnTo>
                <a:close/>
              </a:path>
              <a:path w="1838325" h="76200">
                <a:moveTo>
                  <a:pt x="1504188" y="76200"/>
                </a:moveTo>
                <a:lnTo>
                  <a:pt x="1493520" y="67056"/>
                </a:lnTo>
                <a:lnTo>
                  <a:pt x="1560576" y="0"/>
                </a:lnTo>
                <a:lnTo>
                  <a:pt x="1569720" y="10668"/>
                </a:lnTo>
                <a:lnTo>
                  <a:pt x="1504188" y="76200"/>
                </a:lnTo>
                <a:close/>
              </a:path>
              <a:path w="1838325" h="76200">
                <a:moveTo>
                  <a:pt x="1542288" y="76200"/>
                </a:moveTo>
                <a:lnTo>
                  <a:pt x="1531620" y="67056"/>
                </a:lnTo>
                <a:lnTo>
                  <a:pt x="1598676" y="0"/>
                </a:lnTo>
                <a:lnTo>
                  <a:pt x="1607820" y="10668"/>
                </a:lnTo>
                <a:lnTo>
                  <a:pt x="1542288" y="76200"/>
                </a:lnTo>
                <a:close/>
              </a:path>
              <a:path w="1838325" h="76200">
                <a:moveTo>
                  <a:pt x="1580388" y="76200"/>
                </a:moveTo>
                <a:lnTo>
                  <a:pt x="1571244" y="67056"/>
                </a:lnTo>
                <a:lnTo>
                  <a:pt x="1636776" y="0"/>
                </a:lnTo>
                <a:lnTo>
                  <a:pt x="1647444" y="10668"/>
                </a:lnTo>
                <a:lnTo>
                  <a:pt x="1580388" y="76200"/>
                </a:lnTo>
                <a:close/>
              </a:path>
              <a:path w="1838325" h="76200">
                <a:moveTo>
                  <a:pt x="1618488" y="76200"/>
                </a:moveTo>
                <a:lnTo>
                  <a:pt x="1609344" y="67056"/>
                </a:lnTo>
                <a:lnTo>
                  <a:pt x="1674876" y="0"/>
                </a:lnTo>
                <a:lnTo>
                  <a:pt x="1685544" y="10668"/>
                </a:lnTo>
                <a:lnTo>
                  <a:pt x="1618488" y="76200"/>
                </a:lnTo>
                <a:close/>
              </a:path>
              <a:path w="1838325" h="76200">
                <a:moveTo>
                  <a:pt x="1656588" y="76200"/>
                </a:moveTo>
                <a:lnTo>
                  <a:pt x="1647444" y="67056"/>
                </a:lnTo>
                <a:lnTo>
                  <a:pt x="1712976" y="0"/>
                </a:lnTo>
                <a:lnTo>
                  <a:pt x="1723644" y="10668"/>
                </a:lnTo>
                <a:lnTo>
                  <a:pt x="1656588" y="76200"/>
                </a:lnTo>
                <a:close/>
              </a:path>
              <a:path w="1838325" h="76200">
                <a:moveTo>
                  <a:pt x="1696212" y="76200"/>
                </a:moveTo>
                <a:lnTo>
                  <a:pt x="1685544" y="67056"/>
                </a:lnTo>
                <a:lnTo>
                  <a:pt x="1751076" y="0"/>
                </a:lnTo>
                <a:lnTo>
                  <a:pt x="1761744" y="10668"/>
                </a:lnTo>
                <a:lnTo>
                  <a:pt x="1696212" y="76200"/>
                </a:lnTo>
                <a:close/>
              </a:path>
              <a:path w="1838325" h="76200">
                <a:moveTo>
                  <a:pt x="1734312" y="76200"/>
                </a:moveTo>
                <a:lnTo>
                  <a:pt x="1723644" y="67056"/>
                </a:lnTo>
                <a:lnTo>
                  <a:pt x="1790700" y="0"/>
                </a:lnTo>
                <a:lnTo>
                  <a:pt x="1799844" y="10668"/>
                </a:lnTo>
                <a:lnTo>
                  <a:pt x="1734312" y="76200"/>
                </a:lnTo>
                <a:close/>
              </a:path>
              <a:path w="1838325" h="76200">
                <a:moveTo>
                  <a:pt x="1772412" y="76200"/>
                </a:moveTo>
                <a:lnTo>
                  <a:pt x="1761744" y="67056"/>
                </a:lnTo>
                <a:lnTo>
                  <a:pt x="1828800" y="0"/>
                </a:lnTo>
                <a:lnTo>
                  <a:pt x="1837944" y="10668"/>
                </a:lnTo>
                <a:lnTo>
                  <a:pt x="1772412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444500" y="362232"/>
            <a:ext cx="795464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第二章_</a:t>
            </a:r>
            <a:r>
              <a:rPr spc="-5" dirty="0"/>
              <a:t>建築師之 養成教育 與 執業本質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2809748" y="1904520"/>
            <a:ext cx="95758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35" dirty="0">
                <a:latin typeface="Noto Serif TC"/>
                <a:cs typeface="Noto Serif TC"/>
              </a:rPr>
              <a:t>2.1_</a:t>
            </a:r>
            <a:endParaRPr sz="3600">
              <a:latin typeface="Noto Serif TC"/>
              <a:cs typeface="Noto Serif TC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3779520" y="1929383"/>
            <a:ext cx="13970" cy="7688580"/>
          </a:xfrm>
          <a:custGeom>
            <a:avLst/>
            <a:gdLst/>
            <a:ahLst/>
            <a:cxnLst/>
            <a:rect l="l" t="t" r="r" b="b"/>
            <a:pathLst>
              <a:path w="13970" h="7688580">
                <a:moveTo>
                  <a:pt x="13716" y="7688580"/>
                </a:moveTo>
                <a:lnTo>
                  <a:pt x="0" y="7688580"/>
                </a:lnTo>
                <a:lnTo>
                  <a:pt x="0" y="0"/>
                </a:lnTo>
                <a:lnTo>
                  <a:pt x="13716" y="0"/>
                </a:lnTo>
                <a:lnTo>
                  <a:pt x="13716" y="768858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657588" y="6830567"/>
            <a:ext cx="2235835" cy="76200"/>
          </a:xfrm>
          <a:custGeom>
            <a:avLst/>
            <a:gdLst/>
            <a:ahLst/>
            <a:cxnLst/>
            <a:rect l="l" t="t" r="r" b="b"/>
            <a:pathLst>
              <a:path w="2235834" h="76200">
                <a:moveTo>
                  <a:pt x="10668" y="76200"/>
                </a:moveTo>
                <a:lnTo>
                  <a:pt x="0" y="65532"/>
                </a:lnTo>
                <a:lnTo>
                  <a:pt x="65532" y="0"/>
                </a:lnTo>
                <a:lnTo>
                  <a:pt x="76200" y="10668"/>
                </a:lnTo>
                <a:lnTo>
                  <a:pt x="10668" y="76200"/>
                </a:lnTo>
                <a:close/>
              </a:path>
              <a:path w="2235834" h="76200">
                <a:moveTo>
                  <a:pt x="48768" y="76200"/>
                </a:moveTo>
                <a:lnTo>
                  <a:pt x="38100" y="65532"/>
                </a:lnTo>
                <a:lnTo>
                  <a:pt x="105156" y="0"/>
                </a:lnTo>
                <a:lnTo>
                  <a:pt x="114300" y="10668"/>
                </a:lnTo>
                <a:lnTo>
                  <a:pt x="48768" y="76200"/>
                </a:lnTo>
                <a:close/>
              </a:path>
              <a:path w="2235834" h="76200">
                <a:moveTo>
                  <a:pt x="86868" y="76200"/>
                </a:moveTo>
                <a:lnTo>
                  <a:pt x="77724" y="65532"/>
                </a:lnTo>
                <a:lnTo>
                  <a:pt x="143256" y="0"/>
                </a:lnTo>
                <a:lnTo>
                  <a:pt x="153924" y="10668"/>
                </a:lnTo>
                <a:lnTo>
                  <a:pt x="86868" y="76200"/>
                </a:lnTo>
                <a:close/>
              </a:path>
              <a:path w="2235834" h="76200">
                <a:moveTo>
                  <a:pt x="126492" y="76200"/>
                </a:moveTo>
                <a:lnTo>
                  <a:pt x="115824" y="65532"/>
                </a:lnTo>
                <a:lnTo>
                  <a:pt x="181356" y="0"/>
                </a:lnTo>
                <a:lnTo>
                  <a:pt x="192024" y="10668"/>
                </a:lnTo>
                <a:lnTo>
                  <a:pt x="126492" y="76200"/>
                </a:lnTo>
                <a:close/>
              </a:path>
              <a:path w="2235834" h="76200">
                <a:moveTo>
                  <a:pt x="164592" y="76200"/>
                </a:moveTo>
                <a:lnTo>
                  <a:pt x="153924" y="65532"/>
                </a:lnTo>
                <a:lnTo>
                  <a:pt x="220980" y="0"/>
                </a:lnTo>
                <a:lnTo>
                  <a:pt x="230124" y="10668"/>
                </a:lnTo>
                <a:lnTo>
                  <a:pt x="164592" y="76200"/>
                </a:lnTo>
                <a:close/>
              </a:path>
              <a:path w="2235834" h="76200">
                <a:moveTo>
                  <a:pt x="202692" y="76200"/>
                </a:moveTo>
                <a:lnTo>
                  <a:pt x="193548" y="65532"/>
                </a:lnTo>
                <a:lnTo>
                  <a:pt x="259080" y="0"/>
                </a:lnTo>
                <a:lnTo>
                  <a:pt x="269748" y="10668"/>
                </a:lnTo>
                <a:lnTo>
                  <a:pt x="202692" y="76200"/>
                </a:lnTo>
                <a:close/>
              </a:path>
              <a:path w="2235834" h="76200">
                <a:moveTo>
                  <a:pt x="240792" y="76200"/>
                </a:moveTo>
                <a:lnTo>
                  <a:pt x="231648" y="65532"/>
                </a:lnTo>
                <a:lnTo>
                  <a:pt x="297180" y="0"/>
                </a:lnTo>
                <a:lnTo>
                  <a:pt x="307848" y="10668"/>
                </a:lnTo>
                <a:lnTo>
                  <a:pt x="240792" y="76200"/>
                </a:lnTo>
                <a:close/>
              </a:path>
              <a:path w="2235834" h="76200">
                <a:moveTo>
                  <a:pt x="280416" y="76200"/>
                </a:moveTo>
                <a:lnTo>
                  <a:pt x="269748" y="65532"/>
                </a:lnTo>
                <a:lnTo>
                  <a:pt x="336804" y="0"/>
                </a:lnTo>
                <a:lnTo>
                  <a:pt x="345948" y="10668"/>
                </a:lnTo>
                <a:lnTo>
                  <a:pt x="280416" y="76200"/>
                </a:lnTo>
                <a:close/>
              </a:path>
              <a:path w="2235834" h="76200">
                <a:moveTo>
                  <a:pt x="318516" y="76200"/>
                </a:moveTo>
                <a:lnTo>
                  <a:pt x="307848" y="65532"/>
                </a:lnTo>
                <a:lnTo>
                  <a:pt x="374904" y="0"/>
                </a:lnTo>
                <a:lnTo>
                  <a:pt x="384048" y="10668"/>
                </a:lnTo>
                <a:lnTo>
                  <a:pt x="318516" y="76200"/>
                </a:lnTo>
                <a:close/>
              </a:path>
              <a:path w="2235834" h="76200">
                <a:moveTo>
                  <a:pt x="356616" y="76200"/>
                </a:moveTo>
                <a:lnTo>
                  <a:pt x="347472" y="65532"/>
                </a:lnTo>
                <a:lnTo>
                  <a:pt x="413004" y="0"/>
                </a:lnTo>
                <a:lnTo>
                  <a:pt x="423672" y="10668"/>
                </a:lnTo>
                <a:lnTo>
                  <a:pt x="356616" y="76200"/>
                </a:lnTo>
                <a:close/>
              </a:path>
              <a:path w="2235834" h="76200">
                <a:moveTo>
                  <a:pt x="396240" y="76200"/>
                </a:moveTo>
                <a:lnTo>
                  <a:pt x="385572" y="65532"/>
                </a:lnTo>
                <a:lnTo>
                  <a:pt x="451104" y="0"/>
                </a:lnTo>
                <a:lnTo>
                  <a:pt x="461772" y="10668"/>
                </a:lnTo>
                <a:lnTo>
                  <a:pt x="396240" y="76200"/>
                </a:lnTo>
                <a:close/>
              </a:path>
              <a:path w="2235834" h="76200">
                <a:moveTo>
                  <a:pt x="434340" y="76200"/>
                </a:moveTo>
                <a:lnTo>
                  <a:pt x="423672" y="65532"/>
                </a:lnTo>
                <a:lnTo>
                  <a:pt x="490728" y="0"/>
                </a:lnTo>
                <a:lnTo>
                  <a:pt x="499872" y="10668"/>
                </a:lnTo>
                <a:lnTo>
                  <a:pt x="434340" y="76200"/>
                </a:lnTo>
                <a:close/>
              </a:path>
              <a:path w="2235834" h="76200">
                <a:moveTo>
                  <a:pt x="472440" y="76200"/>
                </a:moveTo>
                <a:lnTo>
                  <a:pt x="463296" y="65532"/>
                </a:lnTo>
                <a:lnTo>
                  <a:pt x="528828" y="0"/>
                </a:lnTo>
                <a:lnTo>
                  <a:pt x="539496" y="10668"/>
                </a:lnTo>
                <a:lnTo>
                  <a:pt x="472440" y="76200"/>
                </a:lnTo>
                <a:close/>
              </a:path>
              <a:path w="2235834" h="76200">
                <a:moveTo>
                  <a:pt x="512064" y="76200"/>
                </a:moveTo>
                <a:lnTo>
                  <a:pt x="501396" y="65532"/>
                </a:lnTo>
                <a:lnTo>
                  <a:pt x="566928" y="0"/>
                </a:lnTo>
                <a:lnTo>
                  <a:pt x="577596" y="10668"/>
                </a:lnTo>
                <a:lnTo>
                  <a:pt x="512064" y="76200"/>
                </a:lnTo>
                <a:close/>
              </a:path>
              <a:path w="2235834" h="76200">
                <a:moveTo>
                  <a:pt x="550164" y="76200"/>
                </a:moveTo>
                <a:lnTo>
                  <a:pt x="539496" y="65532"/>
                </a:lnTo>
                <a:lnTo>
                  <a:pt x="606552" y="0"/>
                </a:lnTo>
                <a:lnTo>
                  <a:pt x="615696" y="10668"/>
                </a:lnTo>
                <a:lnTo>
                  <a:pt x="550164" y="76200"/>
                </a:lnTo>
                <a:close/>
              </a:path>
              <a:path w="2235834" h="76200">
                <a:moveTo>
                  <a:pt x="588264" y="76200"/>
                </a:moveTo>
                <a:lnTo>
                  <a:pt x="579120" y="65532"/>
                </a:lnTo>
                <a:lnTo>
                  <a:pt x="644652" y="0"/>
                </a:lnTo>
                <a:lnTo>
                  <a:pt x="655320" y="10668"/>
                </a:lnTo>
                <a:lnTo>
                  <a:pt x="588264" y="76200"/>
                </a:lnTo>
                <a:close/>
              </a:path>
              <a:path w="2235834" h="76200">
                <a:moveTo>
                  <a:pt x="627888" y="76200"/>
                </a:moveTo>
                <a:lnTo>
                  <a:pt x="617220" y="65532"/>
                </a:lnTo>
                <a:lnTo>
                  <a:pt x="682752" y="0"/>
                </a:lnTo>
                <a:lnTo>
                  <a:pt x="693420" y="10668"/>
                </a:lnTo>
                <a:lnTo>
                  <a:pt x="627888" y="76200"/>
                </a:lnTo>
                <a:close/>
              </a:path>
              <a:path w="2235834" h="76200">
                <a:moveTo>
                  <a:pt x="665988" y="76200"/>
                </a:moveTo>
                <a:lnTo>
                  <a:pt x="655320" y="65532"/>
                </a:lnTo>
                <a:lnTo>
                  <a:pt x="722376" y="0"/>
                </a:lnTo>
                <a:lnTo>
                  <a:pt x="731520" y="10668"/>
                </a:lnTo>
                <a:lnTo>
                  <a:pt x="665988" y="76200"/>
                </a:lnTo>
                <a:close/>
              </a:path>
              <a:path w="2235834" h="76200">
                <a:moveTo>
                  <a:pt x="704088" y="76200"/>
                </a:moveTo>
                <a:lnTo>
                  <a:pt x="694944" y="65532"/>
                </a:lnTo>
                <a:lnTo>
                  <a:pt x="760476" y="0"/>
                </a:lnTo>
                <a:lnTo>
                  <a:pt x="771144" y="10668"/>
                </a:lnTo>
                <a:lnTo>
                  <a:pt x="704088" y="76200"/>
                </a:lnTo>
                <a:close/>
              </a:path>
              <a:path w="2235834" h="76200">
                <a:moveTo>
                  <a:pt x="742188" y="76200"/>
                </a:moveTo>
                <a:lnTo>
                  <a:pt x="733044" y="65532"/>
                </a:lnTo>
                <a:lnTo>
                  <a:pt x="798576" y="0"/>
                </a:lnTo>
                <a:lnTo>
                  <a:pt x="809244" y="10668"/>
                </a:lnTo>
                <a:lnTo>
                  <a:pt x="742188" y="76200"/>
                </a:lnTo>
                <a:close/>
              </a:path>
              <a:path w="2235834" h="76200">
                <a:moveTo>
                  <a:pt x="781812" y="76200"/>
                </a:moveTo>
                <a:lnTo>
                  <a:pt x="771144" y="65532"/>
                </a:lnTo>
                <a:lnTo>
                  <a:pt x="838200" y="0"/>
                </a:lnTo>
                <a:lnTo>
                  <a:pt x="847344" y="10668"/>
                </a:lnTo>
                <a:lnTo>
                  <a:pt x="781812" y="76200"/>
                </a:lnTo>
                <a:close/>
              </a:path>
              <a:path w="2235834" h="76200">
                <a:moveTo>
                  <a:pt x="819912" y="76200"/>
                </a:moveTo>
                <a:lnTo>
                  <a:pt x="809244" y="65532"/>
                </a:lnTo>
                <a:lnTo>
                  <a:pt x="876300" y="0"/>
                </a:lnTo>
                <a:lnTo>
                  <a:pt x="885444" y="10668"/>
                </a:lnTo>
                <a:lnTo>
                  <a:pt x="819912" y="76200"/>
                </a:lnTo>
                <a:close/>
              </a:path>
              <a:path w="2235834" h="76200">
                <a:moveTo>
                  <a:pt x="858012" y="76200"/>
                </a:moveTo>
                <a:lnTo>
                  <a:pt x="848868" y="65532"/>
                </a:lnTo>
                <a:lnTo>
                  <a:pt x="914400" y="0"/>
                </a:lnTo>
                <a:lnTo>
                  <a:pt x="925068" y="10668"/>
                </a:lnTo>
                <a:lnTo>
                  <a:pt x="858012" y="76200"/>
                </a:lnTo>
                <a:close/>
              </a:path>
              <a:path w="2235834" h="76200">
                <a:moveTo>
                  <a:pt x="897636" y="76200"/>
                </a:moveTo>
                <a:lnTo>
                  <a:pt x="886968" y="65532"/>
                </a:lnTo>
                <a:lnTo>
                  <a:pt x="952500" y="0"/>
                </a:lnTo>
                <a:lnTo>
                  <a:pt x="963168" y="10668"/>
                </a:lnTo>
                <a:lnTo>
                  <a:pt x="897636" y="76200"/>
                </a:lnTo>
                <a:close/>
              </a:path>
              <a:path w="2235834" h="76200">
                <a:moveTo>
                  <a:pt x="935736" y="76200"/>
                </a:moveTo>
                <a:lnTo>
                  <a:pt x="925068" y="65532"/>
                </a:lnTo>
                <a:lnTo>
                  <a:pt x="992124" y="0"/>
                </a:lnTo>
                <a:lnTo>
                  <a:pt x="1001268" y="10668"/>
                </a:lnTo>
                <a:lnTo>
                  <a:pt x="935736" y="76200"/>
                </a:lnTo>
                <a:close/>
              </a:path>
              <a:path w="2235834" h="76200">
                <a:moveTo>
                  <a:pt x="973836" y="76200"/>
                </a:moveTo>
                <a:lnTo>
                  <a:pt x="964692" y="65532"/>
                </a:lnTo>
                <a:lnTo>
                  <a:pt x="1030224" y="0"/>
                </a:lnTo>
                <a:lnTo>
                  <a:pt x="1040892" y="10668"/>
                </a:lnTo>
                <a:lnTo>
                  <a:pt x="973836" y="76200"/>
                </a:lnTo>
                <a:close/>
              </a:path>
              <a:path w="2235834" h="76200">
                <a:moveTo>
                  <a:pt x="1013460" y="76200"/>
                </a:moveTo>
                <a:lnTo>
                  <a:pt x="1002792" y="65532"/>
                </a:lnTo>
                <a:lnTo>
                  <a:pt x="1068324" y="0"/>
                </a:lnTo>
                <a:lnTo>
                  <a:pt x="1078992" y="10668"/>
                </a:lnTo>
                <a:lnTo>
                  <a:pt x="1013460" y="76200"/>
                </a:lnTo>
                <a:close/>
              </a:path>
              <a:path w="2235834" h="76200">
                <a:moveTo>
                  <a:pt x="1051560" y="76200"/>
                </a:moveTo>
                <a:lnTo>
                  <a:pt x="1040892" y="65532"/>
                </a:lnTo>
                <a:lnTo>
                  <a:pt x="1107948" y="0"/>
                </a:lnTo>
                <a:lnTo>
                  <a:pt x="1117092" y="10668"/>
                </a:lnTo>
                <a:lnTo>
                  <a:pt x="1051560" y="76200"/>
                </a:lnTo>
                <a:close/>
              </a:path>
              <a:path w="2235834" h="76200">
                <a:moveTo>
                  <a:pt x="1089660" y="76200"/>
                </a:moveTo>
                <a:lnTo>
                  <a:pt x="1080516" y="65532"/>
                </a:lnTo>
                <a:lnTo>
                  <a:pt x="1146048" y="0"/>
                </a:lnTo>
                <a:lnTo>
                  <a:pt x="1156716" y="10668"/>
                </a:lnTo>
                <a:lnTo>
                  <a:pt x="1089660" y="76200"/>
                </a:lnTo>
                <a:close/>
              </a:path>
              <a:path w="2235834" h="76200">
                <a:moveTo>
                  <a:pt x="1129284" y="76200"/>
                </a:moveTo>
                <a:lnTo>
                  <a:pt x="1118616" y="65532"/>
                </a:lnTo>
                <a:lnTo>
                  <a:pt x="1184148" y="0"/>
                </a:lnTo>
                <a:lnTo>
                  <a:pt x="1194816" y="10668"/>
                </a:lnTo>
                <a:lnTo>
                  <a:pt x="1129284" y="76200"/>
                </a:lnTo>
                <a:close/>
              </a:path>
              <a:path w="2235834" h="76200">
                <a:moveTo>
                  <a:pt x="1167384" y="76200"/>
                </a:moveTo>
                <a:lnTo>
                  <a:pt x="1156716" y="65532"/>
                </a:lnTo>
                <a:lnTo>
                  <a:pt x="1223772" y="0"/>
                </a:lnTo>
                <a:lnTo>
                  <a:pt x="1232916" y="10668"/>
                </a:lnTo>
                <a:lnTo>
                  <a:pt x="1167384" y="76200"/>
                </a:lnTo>
                <a:close/>
              </a:path>
              <a:path w="2235834" h="76200">
                <a:moveTo>
                  <a:pt x="1205484" y="76200"/>
                </a:moveTo>
                <a:lnTo>
                  <a:pt x="1196340" y="65532"/>
                </a:lnTo>
                <a:lnTo>
                  <a:pt x="1261872" y="0"/>
                </a:lnTo>
                <a:lnTo>
                  <a:pt x="1272540" y="10668"/>
                </a:lnTo>
                <a:lnTo>
                  <a:pt x="1205484" y="76200"/>
                </a:lnTo>
                <a:close/>
              </a:path>
              <a:path w="2235834" h="76200">
                <a:moveTo>
                  <a:pt x="1243584" y="76200"/>
                </a:moveTo>
                <a:lnTo>
                  <a:pt x="1234440" y="65532"/>
                </a:lnTo>
                <a:lnTo>
                  <a:pt x="1299972" y="0"/>
                </a:lnTo>
                <a:lnTo>
                  <a:pt x="1310640" y="10668"/>
                </a:lnTo>
                <a:lnTo>
                  <a:pt x="1243584" y="76200"/>
                </a:lnTo>
                <a:close/>
              </a:path>
              <a:path w="2235834" h="76200">
                <a:moveTo>
                  <a:pt x="1283208" y="76200"/>
                </a:moveTo>
                <a:lnTo>
                  <a:pt x="1272540" y="65532"/>
                </a:lnTo>
                <a:lnTo>
                  <a:pt x="1339596" y="0"/>
                </a:lnTo>
                <a:lnTo>
                  <a:pt x="1348740" y="10668"/>
                </a:lnTo>
                <a:lnTo>
                  <a:pt x="1283208" y="76200"/>
                </a:lnTo>
                <a:close/>
              </a:path>
              <a:path w="2235834" h="76200">
                <a:moveTo>
                  <a:pt x="1321308" y="76200"/>
                </a:moveTo>
                <a:lnTo>
                  <a:pt x="1310640" y="65532"/>
                </a:lnTo>
                <a:lnTo>
                  <a:pt x="1377696" y="0"/>
                </a:lnTo>
                <a:lnTo>
                  <a:pt x="1386840" y="10668"/>
                </a:lnTo>
                <a:lnTo>
                  <a:pt x="1321308" y="76200"/>
                </a:lnTo>
                <a:close/>
              </a:path>
              <a:path w="2235834" h="76200">
                <a:moveTo>
                  <a:pt x="1359408" y="76200"/>
                </a:moveTo>
                <a:lnTo>
                  <a:pt x="1350264" y="65532"/>
                </a:lnTo>
                <a:lnTo>
                  <a:pt x="1415796" y="0"/>
                </a:lnTo>
                <a:lnTo>
                  <a:pt x="1426464" y="10668"/>
                </a:lnTo>
                <a:lnTo>
                  <a:pt x="1359408" y="76200"/>
                </a:lnTo>
                <a:close/>
              </a:path>
              <a:path w="2235834" h="76200">
                <a:moveTo>
                  <a:pt x="1399032" y="76200"/>
                </a:moveTo>
                <a:lnTo>
                  <a:pt x="1388364" y="65532"/>
                </a:lnTo>
                <a:lnTo>
                  <a:pt x="1453896" y="0"/>
                </a:lnTo>
                <a:lnTo>
                  <a:pt x="1464564" y="10668"/>
                </a:lnTo>
                <a:lnTo>
                  <a:pt x="1399032" y="76200"/>
                </a:lnTo>
                <a:close/>
              </a:path>
              <a:path w="2235834" h="76200">
                <a:moveTo>
                  <a:pt x="1437132" y="76200"/>
                </a:moveTo>
                <a:lnTo>
                  <a:pt x="1426464" y="65532"/>
                </a:lnTo>
                <a:lnTo>
                  <a:pt x="1493520" y="0"/>
                </a:lnTo>
                <a:lnTo>
                  <a:pt x="1502664" y="10668"/>
                </a:lnTo>
                <a:lnTo>
                  <a:pt x="1437132" y="76200"/>
                </a:lnTo>
                <a:close/>
              </a:path>
              <a:path w="2235834" h="76200">
                <a:moveTo>
                  <a:pt x="1475232" y="76200"/>
                </a:moveTo>
                <a:lnTo>
                  <a:pt x="1466088" y="65532"/>
                </a:lnTo>
                <a:lnTo>
                  <a:pt x="1531620" y="0"/>
                </a:lnTo>
                <a:lnTo>
                  <a:pt x="1542288" y="10668"/>
                </a:lnTo>
                <a:lnTo>
                  <a:pt x="1475232" y="76200"/>
                </a:lnTo>
                <a:close/>
              </a:path>
              <a:path w="2235834" h="76200">
                <a:moveTo>
                  <a:pt x="1514856" y="76200"/>
                </a:moveTo>
                <a:lnTo>
                  <a:pt x="1504188" y="65532"/>
                </a:lnTo>
                <a:lnTo>
                  <a:pt x="1569720" y="0"/>
                </a:lnTo>
                <a:lnTo>
                  <a:pt x="1580388" y="10668"/>
                </a:lnTo>
                <a:lnTo>
                  <a:pt x="1514856" y="76200"/>
                </a:lnTo>
                <a:close/>
              </a:path>
              <a:path w="2235834" h="76200">
                <a:moveTo>
                  <a:pt x="1552956" y="76200"/>
                </a:moveTo>
                <a:lnTo>
                  <a:pt x="1542288" y="65532"/>
                </a:lnTo>
                <a:lnTo>
                  <a:pt x="1609344" y="0"/>
                </a:lnTo>
                <a:lnTo>
                  <a:pt x="1618488" y="10668"/>
                </a:lnTo>
                <a:lnTo>
                  <a:pt x="1552956" y="76200"/>
                </a:lnTo>
                <a:close/>
              </a:path>
              <a:path w="2235834" h="76200">
                <a:moveTo>
                  <a:pt x="1591056" y="76200"/>
                </a:moveTo>
                <a:lnTo>
                  <a:pt x="1581912" y="65532"/>
                </a:lnTo>
                <a:lnTo>
                  <a:pt x="1647444" y="0"/>
                </a:lnTo>
                <a:lnTo>
                  <a:pt x="1658112" y="10668"/>
                </a:lnTo>
                <a:lnTo>
                  <a:pt x="1591056" y="76200"/>
                </a:lnTo>
                <a:close/>
              </a:path>
              <a:path w="2235834" h="76200">
                <a:moveTo>
                  <a:pt x="1630680" y="76200"/>
                </a:moveTo>
                <a:lnTo>
                  <a:pt x="1620012" y="65532"/>
                </a:lnTo>
                <a:lnTo>
                  <a:pt x="1685544" y="0"/>
                </a:lnTo>
                <a:lnTo>
                  <a:pt x="1696212" y="10668"/>
                </a:lnTo>
                <a:lnTo>
                  <a:pt x="1630680" y="76200"/>
                </a:lnTo>
                <a:close/>
              </a:path>
              <a:path w="2235834" h="76200">
                <a:moveTo>
                  <a:pt x="1668780" y="76200"/>
                </a:moveTo>
                <a:lnTo>
                  <a:pt x="1658112" y="65532"/>
                </a:lnTo>
                <a:lnTo>
                  <a:pt x="1725168" y="0"/>
                </a:lnTo>
                <a:lnTo>
                  <a:pt x="1734312" y="10668"/>
                </a:lnTo>
                <a:lnTo>
                  <a:pt x="1668780" y="76200"/>
                </a:lnTo>
                <a:close/>
              </a:path>
              <a:path w="2235834" h="76200">
                <a:moveTo>
                  <a:pt x="1706880" y="76200"/>
                </a:moveTo>
                <a:lnTo>
                  <a:pt x="1697736" y="65532"/>
                </a:lnTo>
                <a:lnTo>
                  <a:pt x="1763268" y="0"/>
                </a:lnTo>
                <a:lnTo>
                  <a:pt x="1773936" y="10668"/>
                </a:lnTo>
                <a:lnTo>
                  <a:pt x="1706880" y="76200"/>
                </a:lnTo>
                <a:close/>
              </a:path>
              <a:path w="2235834" h="76200">
                <a:moveTo>
                  <a:pt x="1744980" y="76200"/>
                </a:moveTo>
                <a:lnTo>
                  <a:pt x="1735836" y="65532"/>
                </a:lnTo>
                <a:lnTo>
                  <a:pt x="1801368" y="0"/>
                </a:lnTo>
                <a:lnTo>
                  <a:pt x="1812036" y="10668"/>
                </a:lnTo>
                <a:lnTo>
                  <a:pt x="1744980" y="76200"/>
                </a:lnTo>
                <a:close/>
              </a:path>
              <a:path w="2235834" h="76200">
                <a:moveTo>
                  <a:pt x="1784604" y="76200"/>
                </a:moveTo>
                <a:lnTo>
                  <a:pt x="1773936" y="65532"/>
                </a:lnTo>
                <a:lnTo>
                  <a:pt x="1840992" y="0"/>
                </a:lnTo>
                <a:lnTo>
                  <a:pt x="1850136" y="10668"/>
                </a:lnTo>
                <a:lnTo>
                  <a:pt x="1784604" y="76200"/>
                </a:lnTo>
                <a:close/>
              </a:path>
              <a:path w="2235834" h="76200">
                <a:moveTo>
                  <a:pt x="1822704" y="76200"/>
                </a:moveTo>
                <a:lnTo>
                  <a:pt x="1812036" y="65532"/>
                </a:lnTo>
                <a:lnTo>
                  <a:pt x="1879092" y="0"/>
                </a:lnTo>
                <a:lnTo>
                  <a:pt x="1888236" y="10668"/>
                </a:lnTo>
                <a:lnTo>
                  <a:pt x="1822704" y="76200"/>
                </a:lnTo>
                <a:close/>
              </a:path>
              <a:path w="2235834" h="76200">
                <a:moveTo>
                  <a:pt x="1860804" y="76200"/>
                </a:moveTo>
                <a:lnTo>
                  <a:pt x="1851660" y="65532"/>
                </a:lnTo>
                <a:lnTo>
                  <a:pt x="1917192" y="0"/>
                </a:lnTo>
                <a:lnTo>
                  <a:pt x="1927860" y="10668"/>
                </a:lnTo>
                <a:lnTo>
                  <a:pt x="1860804" y="76200"/>
                </a:lnTo>
                <a:close/>
              </a:path>
              <a:path w="2235834" h="76200">
                <a:moveTo>
                  <a:pt x="1900428" y="76200"/>
                </a:moveTo>
                <a:lnTo>
                  <a:pt x="1889760" y="65532"/>
                </a:lnTo>
                <a:lnTo>
                  <a:pt x="1955292" y="0"/>
                </a:lnTo>
                <a:lnTo>
                  <a:pt x="1965960" y="10668"/>
                </a:lnTo>
                <a:lnTo>
                  <a:pt x="1900428" y="76200"/>
                </a:lnTo>
                <a:close/>
              </a:path>
              <a:path w="2235834" h="76200">
                <a:moveTo>
                  <a:pt x="1938528" y="76200"/>
                </a:moveTo>
                <a:lnTo>
                  <a:pt x="1927860" y="65532"/>
                </a:lnTo>
                <a:lnTo>
                  <a:pt x="1994916" y="0"/>
                </a:lnTo>
                <a:lnTo>
                  <a:pt x="2004060" y="10668"/>
                </a:lnTo>
                <a:lnTo>
                  <a:pt x="1938528" y="76200"/>
                </a:lnTo>
                <a:close/>
              </a:path>
              <a:path w="2235834" h="76200">
                <a:moveTo>
                  <a:pt x="1976628" y="76200"/>
                </a:moveTo>
                <a:lnTo>
                  <a:pt x="1967484" y="65532"/>
                </a:lnTo>
                <a:lnTo>
                  <a:pt x="2033016" y="0"/>
                </a:lnTo>
                <a:lnTo>
                  <a:pt x="2043684" y="10668"/>
                </a:lnTo>
                <a:lnTo>
                  <a:pt x="1976628" y="76200"/>
                </a:lnTo>
                <a:close/>
              </a:path>
              <a:path w="2235834" h="76200">
                <a:moveTo>
                  <a:pt x="2016252" y="76200"/>
                </a:moveTo>
                <a:lnTo>
                  <a:pt x="2005584" y="65532"/>
                </a:lnTo>
                <a:lnTo>
                  <a:pt x="2071116" y="0"/>
                </a:lnTo>
                <a:lnTo>
                  <a:pt x="2081784" y="10668"/>
                </a:lnTo>
                <a:lnTo>
                  <a:pt x="2016252" y="76200"/>
                </a:lnTo>
                <a:close/>
              </a:path>
              <a:path w="2235834" h="76200">
                <a:moveTo>
                  <a:pt x="2054352" y="76200"/>
                </a:moveTo>
                <a:lnTo>
                  <a:pt x="2043684" y="65532"/>
                </a:lnTo>
                <a:lnTo>
                  <a:pt x="2110740" y="0"/>
                </a:lnTo>
                <a:lnTo>
                  <a:pt x="2119884" y="10668"/>
                </a:lnTo>
                <a:lnTo>
                  <a:pt x="2054352" y="76200"/>
                </a:lnTo>
                <a:close/>
              </a:path>
              <a:path w="2235834" h="76200">
                <a:moveTo>
                  <a:pt x="2092452" y="76200"/>
                </a:moveTo>
                <a:lnTo>
                  <a:pt x="2083308" y="65532"/>
                </a:lnTo>
                <a:lnTo>
                  <a:pt x="2148840" y="0"/>
                </a:lnTo>
                <a:lnTo>
                  <a:pt x="2159508" y="10668"/>
                </a:lnTo>
                <a:lnTo>
                  <a:pt x="2092452" y="76200"/>
                </a:lnTo>
                <a:close/>
              </a:path>
              <a:path w="2235834" h="76200">
                <a:moveTo>
                  <a:pt x="2132076" y="76200"/>
                </a:moveTo>
                <a:lnTo>
                  <a:pt x="2121408" y="65532"/>
                </a:lnTo>
                <a:lnTo>
                  <a:pt x="2186940" y="0"/>
                </a:lnTo>
                <a:lnTo>
                  <a:pt x="2197608" y="10668"/>
                </a:lnTo>
                <a:lnTo>
                  <a:pt x="2132076" y="76200"/>
                </a:lnTo>
                <a:close/>
              </a:path>
              <a:path w="2235834" h="76200">
                <a:moveTo>
                  <a:pt x="2170176" y="76200"/>
                </a:moveTo>
                <a:lnTo>
                  <a:pt x="2159508" y="65532"/>
                </a:lnTo>
                <a:lnTo>
                  <a:pt x="2226564" y="0"/>
                </a:lnTo>
                <a:lnTo>
                  <a:pt x="2235708" y="10668"/>
                </a:lnTo>
                <a:lnTo>
                  <a:pt x="2170176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475732" y="6830568"/>
            <a:ext cx="2757170" cy="76200"/>
          </a:xfrm>
          <a:custGeom>
            <a:avLst/>
            <a:gdLst/>
            <a:ahLst/>
            <a:cxnLst/>
            <a:rect l="l" t="t" r="r" b="b"/>
            <a:pathLst>
              <a:path w="2757170" h="76200">
                <a:moveTo>
                  <a:pt x="10668" y="76200"/>
                </a:moveTo>
                <a:lnTo>
                  <a:pt x="0" y="65532"/>
                </a:lnTo>
                <a:lnTo>
                  <a:pt x="67056" y="0"/>
                </a:lnTo>
                <a:lnTo>
                  <a:pt x="76200" y="10668"/>
                </a:lnTo>
                <a:lnTo>
                  <a:pt x="10668" y="76200"/>
                </a:lnTo>
                <a:close/>
              </a:path>
              <a:path w="2757170" h="76200">
                <a:moveTo>
                  <a:pt x="48768" y="76200"/>
                </a:moveTo>
                <a:lnTo>
                  <a:pt x="38100" y="65532"/>
                </a:lnTo>
                <a:lnTo>
                  <a:pt x="105156" y="0"/>
                </a:lnTo>
                <a:lnTo>
                  <a:pt x="114300" y="10668"/>
                </a:lnTo>
                <a:lnTo>
                  <a:pt x="48768" y="76200"/>
                </a:lnTo>
                <a:close/>
              </a:path>
              <a:path w="2757170" h="76200">
                <a:moveTo>
                  <a:pt x="86868" y="76200"/>
                </a:moveTo>
                <a:lnTo>
                  <a:pt x="77724" y="65532"/>
                </a:lnTo>
                <a:lnTo>
                  <a:pt x="143256" y="0"/>
                </a:lnTo>
                <a:lnTo>
                  <a:pt x="153924" y="10668"/>
                </a:lnTo>
                <a:lnTo>
                  <a:pt x="86868" y="76200"/>
                </a:lnTo>
                <a:close/>
              </a:path>
              <a:path w="2757170" h="76200">
                <a:moveTo>
                  <a:pt x="124968" y="76200"/>
                </a:moveTo>
                <a:lnTo>
                  <a:pt x="115824" y="65532"/>
                </a:lnTo>
                <a:lnTo>
                  <a:pt x="181356" y="0"/>
                </a:lnTo>
                <a:lnTo>
                  <a:pt x="192024" y="10668"/>
                </a:lnTo>
                <a:lnTo>
                  <a:pt x="124968" y="76200"/>
                </a:lnTo>
                <a:close/>
              </a:path>
              <a:path w="2757170" h="76200">
                <a:moveTo>
                  <a:pt x="163068" y="76200"/>
                </a:moveTo>
                <a:lnTo>
                  <a:pt x="153924" y="65532"/>
                </a:lnTo>
                <a:lnTo>
                  <a:pt x="219456" y="0"/>
                </a:lnTo>
                <a:lnTo>
                  <a:pt x="230124" y="10668"/>
                </a:lnTo>
                <a:lnTo>
                  <a:pt x="163068" y="76200"/>
                </a:lnTo>
                <a:close/>
              </a:path>
              <a:path w="2757170" h="76200">
                <a:moveTo>
                  <a:pt x="202692" y="76200"/>
                </a:moveTo>
                <a:lnTo>
                  <a:pt x="192024" y="65532"/>
                </a:lnTo>
                <a:lnTo>
                  <a:pt x="257556" y="0"/>
                </a:lnTo>
                <a:lnTo>
                  <a:pt x="268224" y="10668"/>
                </a:lnTo>
                <a:lnTo>
                  <a:pt x="202692" y="76200"/>
                </a:lnTo>
                <a:close/>
              </a:path>
              <a:path w="2757170" h="76200">
                <a:moveTo>
                  <a:pt x="240792" y="76200"/>
                </a:moveTo>
                <a:lnTo>
                  <a:pt x="230124" y="65532"/>
                </a:lnTo>
                <a:lnTo>
                  <a:pt x="295656" y="0"/>
                </a:lnTo>
                <a:lnTo>
                  <a:pt x="306324" y="10668"/>
                </a:lnTo>
                <a:lnTo>
                  <a:pt x="240792" y="76200"/>
                </a:lnTo>
                <a:close/>
              </a:path>
              <a:path w="2757170" h="76200">
                <a:moveTo>
                  <a:pt x="278892" y="76200"/>
                </a:moveTo>
                <a:lnTo>
                  <a:pt x="268224" y="65532"/>
                </a:lnTo>
                <a:lnTo>
                  <a:pt x="335280" y="0"/>
                </a:lnTo>
                <a:lnTo>
                  <a:pt x="344424" y="10668"/>
                </a:lnTo>
                <a:lnTo>
                  <a:pt x="278892" y="76200"/>
                </a:lnTo>
                <a:close/>
              </a:path>
              <a:path w="2757170" h="76200">
                <a:moveTo>
                  <a:pt x="316992" y="76200"/>
                </a:moveTo>
                <a:lnTo>
                  <a:pt x="306324" y="65532"/>
                </a:lnTo>
                <a:lnTo>
                  <a:pt x="373380" y="0"/>
                </a:lnTo>
                <a:lnTo>
                  <a:pt x="382524" y="10668"/>
                </a:lnTo>
                <a:lnTo>
                  <a:pt x="316992" y="76200"/>
                </a:lnTo>
                <a:close/>
              </a:path>
              <a:path w="2757170" h="76200">
                <a:moveTo>
                  <a:pt x="355092" y="76200"/>
                </a:moveTo>
                <a:lnTo>
                  <a:pt x="344424" y="65532"/>
                </a:lnTo>
                <a:lnTo>
                  <a:pt x="411480" y="0"/>
                </a:lnTo>
                <a:lnTo>
                  <a:pt x="420624" y="10668"/>
                </a:lnTo>
                <a:lnTo>
                  <a:pt x="355092" y="76200"/>
                </a:lnTo>
                <a:close/>
              </a:path>
              <a:path w="2757170" h="76200">
                <a:moveTo>
                  <a:pt x="393192" y="76200"/>
                </a:moveTo>
                <a:lnTo>
                  <a:pt x="384048" y="65532"/>
                </a:lnTo>
                <a:lnTo>
                  <a:pt x="449580" y="0"/>
                </a:lnTo>
                <a:lnTo>
                  <a:pt x="460248" y="10668"/>
                </a:lnTo>
                <a:lnTo>
                  <a:pt x="393192" y="76200"/>
                </a:lnTo>
                <a:close/>
              </a:path>
              <a:path w="2757170" h="76200">
                <a:moveTo>
                  <a:pt x="431292" y="76200"/>
                </a:moveTo>
                <a:lnTo>
                  <a:pt x="422148" y="65532"/>
                </a:lnTo>
                <a:lnTo>
                  <a:pt x="487680" y="0"/>
                </a:lnTo>
                <a:lnTo>
                  <a:pt x="498348" y="10668"/>
                </a:lnTo>
                <a:lnTo>
                  <a:pt x="431292" y="76200"/>
                </a:lnTo>
                <a:close/>
              </a:path>
              <a:path w="2757170" h="76200">
                <a:moveTo>
                  <a:pt x="469392" y="76200"/>
                </a:moveTo>
                <a:lnTo>
                  <a:pt x="460248" y="65532"/>
                </a:lnTo>
                <a:lnTo>
                  <a:pt x="525780" y="0"/>
                </a:lnTo>
                <a:lnTo>
                  <a:pt x="536448" y="10668"/>
                </a:lnTo>
                <a:lnTo>
                  <a:pt x="469392" y="76200"/>
                </a:lnTo>
                <a:close/>
              </a:path>
              <a:path w="2757170" h="76200">
                <a:moveTo>
                  <a:pt x="509016" y="76200"/>
                </a:moveTo>
                <a:lnTo>
                  <a:pt x="498348" y="65532"/>
                </a:lnTo>
                <a:lnTo>
                  <a:pt x="563880" y="0"/>
                </a:lnTo>
                <a:lnTo>
                  <a:pt x="574548" y="10668"/>
                </a:lnTo>
                <a:lnTo>
                  <a:pt x="509016" y="76200"/>
                </a:lnTo>
                <a:close/>
              </a:path>
              <a:path w="2757170" h="76200">
                <a:moveTo>
                  <a:pt x="547116" y="76200"/>
                </a:moveTo>
                <a:lnTo>
                  <a:pt x="536448" y="65532"/>
                </a:lnTo>
                <a:lnTo>
                  <a:pt x="601980" y="0"/>
                </a:lnTo>
                <a:lnTo>
                  <a:pt x="612648" y="10668"/>
                </a:lnTo>
                <a:lnTo>
                  <a:pt x="547116" y="76200"/>
                </a:lnTo>
                <a:close/>
              </a:path>
              <a:path w="2757170" h="76200">
                <a:moveTo>
                  <a:pt x="585216" y="76200"/>
                </a:moveTo>
                <a:lnTo>
                  <a:pt x="574548" y="65532"/>
                </a:lnTo>
                <a:lnTo>
                  <a:pt x="641604" y="0"/>
                </a:lnTo>
                <a:lnTo>
                  <a:pt x="650748" y="10668"/>
                </a:lnTo>
                <a:lnTo>
                  <a:pt x="585216" y="76200"/>
                </a:lnTo>
                <a:close/>
              </a:path>
              <a:path w="2757170" h="76200">
                <a:moveTo>
                  <a:pt x="623316" y="76200"/>
                </a:moveTo>
                <a:lnTo>
                  <a:pt x="612648" y="65532"/>
                </a:lnTo>
                <a:lnTo>
                  <a:pt x="679704" y="0"/>
                </a:lnTo>
                <a:lnTo>
                  <a:pt x="688848" y="10668"/>
                </a:lnTo>
                <a:lnTo>
                  <a:pt x="623316" y="76200"/>
                </a:lnTo>
                <a:close/>
              </a:path>
              <a:path w="2757170" h="76200">
                <a:moveTo>
                  <a:pt x="661416" y="76200"/>
                </a:moveTo>
                <a:lnTo>
                  <a:pt x="650748" y="65532"/>
                </a:lnTo>
                <a:lnTo>
                  <a:pt x="717804" y="0"/>
                </a:lnTo>
                <a:lnTo>
                  <a:pt x="726948" y="10668"/>
                </a:lnTo>
                <a:lnTo>
                  <a:pt x="661416" y="76200"/>
                </a:lnTo>
                <a:close/>
              </a:path>
              <a:path w="2757170" h="76200">
                <a:moveTo>
                  <a:pt x="699516" y="76200"/>
                </a:moveTo>
                <a:lnTo>
                  <a:pt x="690372" y="65532"/>
                </a:lnTo>
                <a:lnTo>
                  <a:pt x="755904" y="0"/>
                </a:lnTo>
                <a:lnTo>
                  <a:pt x="766572" y="10668"/>
                </a:lnTo>
                <a:lnTo>
                  <a:pt x="699516" y="76200"/>
                </a:lnTo>
                <a:close/>
              </a:path>
              <a:path w="2757170" h="76200">
                <a:moveTo>
                  <a:pt x="737616" y="76200"/>
                </a:moveTo>
                <a:lnTo>
                  <a:pt x="728472" y="65532"/>
                </a:lnTo>
                <a:lnTo>
                  <a:pt x="794004" y="0"/>
                </a:lnTo>
                <a:lnTo>
                  <a:pt x="804672" y="10668"/>
                </a:lnTo>
                <a:lnTo>
                  <a:pt x="737616" y="76200"/>
                </a:lnTo>
                <a:close/>
              </a:path>
              <a:path w="2757170" h="76200">
                <a:moveTo>
                  <a:pt x="775716" y="76200"/>
                </a:moveTo>
                <a:lnTo>
                  <a:pt x="766572" y="65532"/>
                </a:lnTo>
                <a:lnTo>
                  <a:pt x="832104" y="0"/>
                </a:lnTo>
                <a:lnTo>
                  <a:pt x="842772" y="10668"/>
                </a:lnTo>
                <a:lnTo>
                  <a:pt x="775716" y="76200"/>
                </a:lnTo>
                <a:close/>
              </a:path>
              <a:path w="2757170" h="76200">
                <a:moveTo>
                  <a:pt x="815340" y="76200"/>
                </a:moveTo>
                <a:lnTo>
                  <a:pt x="804672" y="65532"/>
                </a:lnTo>
                <a:lnTo>
                  <a:pt x="870204" y="0"/>
                </a:lnTo>
                <a:lnTo>
                  <a:pt x="880872" y="10668"/>
                </a:lnTo>
                <a:lnTo>
                  <a:pt x="815340" y="76200"/>
                </a:lnTo>
                <a:close/>
              </a:path>
              <a:path w="2757170" h="76200">
                <a:moveTo>
                  <a:pt x="853440" y="76200"/>
                </a:moveTo>
                <a:lnTo>
                  <a:pt x="842772" y="65532"/>
                </a:lnTo>
                <a:lnTo>
                  <a:pt x="908304" y="0"/>
                </a:lnTo>
                <a:lnTo>
                  <a:pt x="918972" y="10668"/>
                </a:lnTo>
                <a:lnTo>
                  <a:pt x="853440" y="76200"/>
                </a:lnTo>
                <a:close/>
              </a:path>
              <a:path w="2757170" h="76200">
                <a:moveTo>
                  <a:pt x="891540" y="76200"/>
                </a:moveTo>
                <a:lnTo>
                  <a:pt x="880872" y="65532"/>
                </a:lnTo>
                <a:lnTo>
                  <a:pt x="947928" y="0"/>
                </a:lnTo>
                <a:lnTo>
                  <a:pt x="957072" y="10668"/>
                </a:lnTo>
                <a:lnTo>
                  <a:pt x="891540" y="76200"/>
                </a:lnTo>
                <a:close/>
              </a:path>
              <a:path w="2757170" h="76200">
                <a:moveTo>
                  <a:pt x="929640" y="76200"/>
                </a:moveTo>
                <a:lnTo>
                  <a:pt x="918972" y="65532"/>
                </a:lnTo>
                <a:lnTo>
                  <a:pt x="986028" y="0"/>
                </a:lnTo>
                <a:lnTo>
                  <a:pt x="995172" y="10668"/>
                </a:lnTo>
                <a:lnTo>
                  <a:pt x="929640" y="76200"/>
                </a:lnTo>
                <a:close/>
              </a:path>
              <a:path w="2757170" h="76200">
                <a:moveTo>
                  <a:pt x="967740" y="76200"/>
                </a:moveTo>
                <a:lnTo>
                  <a:pt x="957072" y="65532"/>
                </a:lnTo>
                <a:lnTo>
                  <a:pt x="1024128" y="0"/>
                </a:lnTo>
                <a:lnTo>
                  <a:pt x="1033272" y="10668"/>
                </a:lnTo>
                <a:lnTo>
                  <a:pt x="967740" y="76200"/>
                </a:lnTo>
                <a:close/>
              </a:path>
              <a:path w="2757170" h="76200">
                <a:moveTo>
                  <a:pt x="1005840" y="76200"/>
                </a:moveTo>
                <a:lnTo>
                  <a:pt x="996696" y="65532"/>
                </a:lnTo>
                <a:lnTo>
                  <a:pt x="1062228" y="0"/>
                </a:lnTo>
                <a:lnTo>
                  <a:pt x="1072896" y="10668"/>
                </a:lnTo>
                <a:lnTo>
                  <a:pt x="1005840" y="76200"/>
                </a:lnTo>
                <a:close/>
              </a:path>
              <a:path w="2757170" h="76200">
                <a:moveTo>
                  <a:pt x="1043940" y="76200"/>
                </a:moveTo>
                <a:lnTo>
                  <a:pt x="1034796" y="65532"/>
                </a:lnTo>
                <a:lnTo>
                  <a:pt x="1100328" y="0"/>
                </a:lnTo>
                <a:lnTo>
                  <a:pt x="1110996" y="10668"/>
                </a:lnTo>
                <a:lnTo>
                  <a:pt x="1043940" y="76200"/>
                </a:lnTo>
                <a:close/>
              </a:path>
              <a:path w="2757170" h="76200">
                <a:moveTo>
                  <a:pt x="1082040" y="76200"/>
                </a:moveTo>
                <a:lnTo>
                  <a:pt x="1072896" y="65532"/>
                </a:lnTo>
                <a:lnTo>
                  <a:pt x="1138428" y="0"/>
                </a:lnTo>
                <a:lnTo>
                  <a:pt x="1149096" y="10668"/>
                </a:lnTo>
                <a:lnTo>
                  <a:pt x="1082040" y="76200"/>
                </a:lnTo>
                <a:close/>
              </a:path>
              <a:path w="2757170" h="76200">
                <a:moveTo>
                  <a:pt x="1121664" y="76200"/>
                </a:moveTo>
                <a:lnTo>
                  <a:pt x="1110996" y="65532"/>
                </a:lnTo>
                <a:lnTo>
                  <a:pt x="1176528" y="0"/>
                </a:lnTo>
                <a:lnTo>
                  <a:pt x="1187196" y="10668"/>
                </a:lnTo>
                <a:lnTo>
                  <a:pt x="1121664" y="76200"/>
                </a:lnTo>
                <a:close/>
              </a:path>
              <a:path w="2757170" h="76200">
                <a:moveTo>
                  <a:pt x="1159764" y="76200"/>
                </a:moveTo>
                <a:lnTo>
                  <a:pt x="1149096" y="65532"/>
                </a:lnTo>
                <a:lnTo>
                  <a:pt x="1214628" y="0"/>
                </a:lnTo>
                <a:lnTo>
                  <a:pt x="1225296" y="10668"/>
                </a:lnTo>
                <a:lnTo>
                  <a:pt x="1159764" y="76200"/>
                </a:lnTo>
                <a:close/>
              </a:path>
              <a:path w="2757170" h="76200">
                <a:moveTo>
                  <a:pt x="1197864" y="76200"/>
                </a:moveTo>
                <a:lnTo>
                  <a:pt x="1187196" y="65532"/>
                </a:lnTo>
                <a:lnTo>
                  <a:pt x="1254252" y="0"/>
                </a:lnTo>
                <a:lnTo>
                  <a:pt x="1263396" y="10668"/>
                </a:lnTo>
                <a:lnTo>
                  <a:pt x="1197864" y="76200"/>
                </a:lnTo>
                <a:close/>
              </a:path>
              <a:path w="2757170" h="76200">
                <a:moveTo>
                  <a:pt x="1235964" y="76200"/>
                </a:moveTo>
                <a:lnTo>
                  <a:pt x="1225296" y="65532"/>
                </a:lnTo>
                <a:lnTo>
                  <a:pt x="1292352" y="0"/>
                </a:lnTo>
                <a:lnTo>
                  <a:pt x="1301496" y="10668"/>
                </a:lnTo>
                <a:lnTo>
                  <a:pt x="1235964" y="76200"/>
                </a:lnTo>
                <a:close/>
              </a:path>
              <a:path w="2757170" h="76200">
                <a:moveTo>
                  <a:pt x="1274064" y="76200"/>
                </a:moveTo>
                <a:lnTo>
                  <a:pt x="1263396" y="65532"/>
                </a:lnTo>
                <a:lnTo>
                  <a:pt x="1330452" y="0"/>
                </a:lnTo>
                <a:lnTo>
                  <a:pt x="1339596" y="10668"/>
                </a:lnTo>
                <a:lnTo>
                  <a:pt x="1274064" y="76200"/>
                </a:lnTo>
                <a:close/>
              </a:path>
              <a:path w="2757170" h="76200">
                <a:moveTo>
                  <a:pt x="1312164" y="76200"/>
                </a:moveTo>
                <a:lnTo>
                  <a:pt x="1303020" y="65532"/>
                </a:lnTo>
                <a:lnTo>
                  <a:pt x="1368552" y="0"/>
                </a:lnTo>
                <a:lnTo>
                  <a:pt x="1379220" y="10668"/>
                </a:lnTo>
                <a:lnTo>
                  <a:pt x="1312164" y="76200"/>
                </a:lnTo>
                <a:close/>
              </a:path>
              <a:path w="2757170" h="76200">
                <a:moveTo>
                  <a:pt x="1350264" y="76200"/>
                </a:moveTo>
                <a:lnTo>
                  <a:pt x="1341120" y="65532"/>
                </a:lnTo>
                <a:lnTo>
                  <a:pt x="1406652" y="0"/>
                </a:lnTo>
                <a:lnTo>
                  <a:pt x="1417320" y="10668"/>
                </a:lnTo>
                <a:lnTo>
                  <a:pt x="1350264" y="76200"/>
                </a:lnTo>
                <a:close/>
              </a:path>
              <a:path w="2757170" h="76200">
                <a:moveTo>
                  <a:pt x="1388364" y="76200"/>
                </a:moveTo>
                <a:lnTo>
                  <a:pt x="1379220" y="65532"/>
                </a:lnTo>
                <a:lnTo>
                  <a:pt x="1444752" y="0"/>
                </a:lnTo>
                <a:lnTo>
                  <a:pt x="1455420" y="10668"/>
                </a:lnTo>
                <a:lnTo>
                  <a:pt x="1388364" y="76200"/>
                </a:lnTo>
                <a:close/>
              </a:path>
              <a:path w="2757170" h="76200">
                <a:moveTo>
                  <a:pt x="1427988" y="76200"/>
                </a:moveTo>
                <a:lnTo>
                  <a:pt x="1417320" y="65532"/>
                </a:lnTo>
                <a:lnTo>
                  <a:pt x="1482852" y="0"/>
                </a:lnTo>
                <a:lnTo>
                  <a:pt x="1493520" y="10668"/>
                </a:lnTo>
                <a:lnTo>
                  <a:pt x="1427988" y="76200"/>
                </a:lnTo>
                <a:close/>
              </a:path>
              <a:path w="2757170" h="76200">
                <a:moveTo>
                  <a:pt x="1466088" y="76200"/>
                </a:moveTo>
                <a:lnTo>
                  <a:pt x="1455420" y="65532"/>
                </a:lnTo>
                <a:lnTo>
                  <a:pt x="1522476" y="0"/>
                </a:lnTo>
                <a:lnTo>
                  <a:pt x="1531620" y="10668"/>
                </a:lnTo>
                <a:lnTo>
                  <a:pt x="1466088" y="76200"/>
                </a:lnTo>
                <a:close/>
              </a:path>
              <a:path w="2757170" h="76200">
                <a:moveTo>
                  <a:pt x="1504188" y="76200"/>
                </a:moveTo>
                <a:lnTo>
                  <a:pt x="1493520" y="65532"/>
                </a:lnTo>
                <a:lnTo>
                  <a:pt x="1560576" y="0"/>
                </a:lnTo>
                <a:lnTo>
                  <a:pt x="1569720" y="10668"/>
                </a:lnTo>
                <a:lnTo>
                  <a:pt x="1504188" y="76200"/>
                </a:lnTo>
                <a:close/>
              </a:path>
              <a:path w="2757170" h="76200">
                <a:moveTo>
                  <a:pt x="1542288" y="76200"/>
                </a:moveTo>
                <a:lnTo>
                  <a:pt x="1531620" y="65532"/>
                </a:lnTo>
                <a:lnTo>
                  <a:pt x="1598676" y="0"/>
                </a:lnTo>
                <a:lnTo>
                  <a:pt x="1607820" y="10668"/>
                </a:lnTo>
                <a:lnTo>
                  <a:pt x="1542288" y="76200"/>
                </a:lnTo>
                <a:close/>
              </a:path>
              <a:path w="2757170" h="76200">
                <a:moveTo>
                  <a:pt x="1580388" y="76200"/>
                </a:moveTo>
                <a:lnTo>
                  <a:pt x="1569720" y="65532"/>
                </a:lnTo>
                <a:lnTo>
                  <a:pt x="1636776" y="0"/>
                </a:lnTo>
                <a:lnTo>
                  <a:pt x="1645920" y="10668"/>
                </a:lnTo>
                <a:lnTo>
                  <a:pt x="1580388" y="76200"/>
                </a:lnTo>
                <a:close/>
              </a:path>
              <a:path w="2757170" h="76200">
                <a:moveTo>
                  <a:pt x="1618488" y="76200"/>
                </a:moveTo>
                <a:lnTo>
                  <a:pt x="1609344" y="65532"/>
                </a:lnTo>
                <a:lnTo>
                  <a:pt x="1674876" y="0"/>
                </a:lnTo>
                <a:lnTo>
                  <a:pt x="1685544" y="10668"/>
                </a:lnTo>
                <a:lnTo>
                  <a:pt x="1618488" y="76200"/>
                </a:lnTo>
                <a:close/>
              </a:path>
              <a:path w="2757170" h="76200">
                <a:moveTo>
                  <a:pt x="1656588" y="76200"/>
                </a:moveTo>
                <a:lnTo>
                  <a:pt x="1647444" y="65532"/>
                </a:lnTo>
                <a:lnTo>
                  <a:pt x="1712976" y="0"/>
                </a:lnTo>
                <a:lnTo>
                  <a:pt x="1723644" y="10668"/>
                </a:lnTo>
                <a:lnTo>
                  <a:pt x="1656588" y="76200"/>
                </a:lnTo>
                <a:close/>
              </a:path>
              <a:path w="2757170" h="76200">
                <a:moveTo>
                  <a:pt x="1694688" y="76200"/>
                </a:moveTo>
                <a:lnTo>
                  <a:pt x="1685544" y="65532"/>
                </a:lnTo>
                <a:lnTo>
                  <a:pt x="1751076" y="0"/>
                </a:lnTo>
                <a:lnTo>
                  <a:pt x="1761744" y="10668"/>
                </a:lnTo>
                <a:lnTo>
                  <a:pt x="1694688" y="76200"/>
                </a:lnTo>
                <a:close/>
              </a:path>
              <a:path w="2757170" h="76200">
                <a:moveTo>
                  <a:pt x="1734312" y="76200"/>
                </a:moveTo>
                <a:lnTo>
                  <a:pt x="1723644" y="65532"/>
                </a:lnTo>
                <a:lnTo>
                  <a:pt x="1789176" y="0"/>
                </a:lnTo>
                <a:lnTo>
                  <a:pt x="1799844" y="10668"/>
                </a:lnTo>
                <a:lnTo>
                  <a:pt x="1734312" y="76200"/>
                </a:lnTo>
                <a:close/>
              </a:path>
              <a:path w="2757170" h="76200">
                <a:moveTo>
                  <a:pt x="1772412" y="76200"/>
                </a:moveTo>
                <a:lnTo>
                  <a:pt x="1761744" y="65532"/>
                </a:lnTo>
                <a:lnTo>
                  <a:pt x="1828800" y="0"/>
                </a:lnTo>
                <a:lnTo>
                  <a:pt x="1837944" y="10668"/>
                </a:lnTo>
                <a:lnTo>
                  <a:pt x="1772412" y="76200"/>
                </a:lnTo>
                <a:close/>
              </a:path>
              <a:path w="2757170" h="76200">
                <a:moveTo>
                  <a:pt x="1810512" y="76200"/>
                </a:moveTo>
                <a:lnTo>
                  <a:pt x="1799844" y="65532"/>
                </a:lnTo>
                <a:lnTo>
                  <a:pt x="1866900" y="0"/>
                </a:lnTo>
                <a:lnTo>
                  <a:pt x="1876044" y="10668"/>
                </a:lnTo>
                <a:lnTo>
                  <a:pt x="1810512" y="76200"/>
                </a:lnTo>
                <a:close/>
              </a:path>
              <a:path w="2757170" h="76200">
                <a:moveTo>
                  <a:pt x="1848612" y="76200"/>
                </a:moveTo>
                <a:lnTo>
                  <a:pt x="1837944" y="65532"/>
                </a:lnTo>
                <a:lnTo>
                  <a:pt x="1905000" y="0"/>
                </a:lnTo>
                <a:lnTo>
                  <a:pt x="1914144" y="10668"/>
                </a:lnTo>
                <a:lnTo>
                  <a:pt x="1848612" y="76200"/>
                </a:lnTo>
                <a:close/>
              </a:path>
              <a:path w="2757170" h="76200">
                <a:moveTo>
                  <a:pt x="1886712" y="76200"/>
                </a:moveTo>
                <a:lnTo>
                  <a:pt x="1877568" y="65532"/>
                </a:lnTo>
                <a:lnTo>
                  <a:pt x="1943100" y="0"/>
                </a:lnTo>
                <a:lnTo>
                  <a:pt x="1953768" y="10668"/>
                </a:lnTo>
                <a:lnTo>
                  <a:pt x="1886712" y="76200"/>
                </a:lnTo>
                <a:close/>
              </a:path>
              <a:path w="2757170" h="76200">
                <a:moveTo>
                  <a:pt x="1924812" y="76200"/>
                </a:moveTo>
                <a:lnTo>
                  <a:pt x="1915668" y="65532"/>
                </a:lnTo>
                <a:lnTo>
                  <a:pt x="1981200" y="0"/>
                </a:lnTo>
                <a:lnTo>
                  <a:pt x="1991868" y="10668"/>
                </a:lnTo>
                <a:lnTo>
                  <a:pt x="1924812" y="76200"/>
                </a:lnTo>
                <a:close/>
              </a:path>
              <a:path w="2757170" h="76200">
                <a:moveTo>
                  <a:pt x="1962912" y="76200"/>
                </a:moveTo>
                <a:lnTo>
                  <a:pt x="1953768" y="65532"/>
                </a:lnTo>
                <a:lnTo>
                  <a:pt x="2019300" y="0"/>
                </a:lnTo>
                <a:lnTo>
                  <a:pt x="2029968" y="10668"/>
                </a:lnTo>
                <a:lnTo>
                  <a:pt x="1962912" y="76200"/>
                </a:lnTo>
                <a:close/>
              </a:path>
              <a:path w="2757170" h="76200">
                <a:moveTo>
                  <a:pt x="2001012" y="76200"/>
                </a:moveTo>
                <a:lnTo>
                  <a:pt x="1991868" y="65532"/>
                </a:lnTo>
                <a:lnTo>
                  <a:pt x="2057400" y="0"/>
                </a:lnTo>
                <a:lnTo>
                  <a:pt x="2068068" y="10668"/>
                </a:lnTo>
                <a:lnTo>
                  <a:pt x="2001012" y="76200"/>
                </a:lnTo>
                <a:close/>
              </a:path>
              <a:path w="2757170" h="76200">
                <a:moveTo>
                  <a:pt x="2040636" y="76200"/>
                </a:moveTo>
                <a:lnTo>
                  <a:pt x="2029968" y="65532"/>
                </a:lnTo>
                <a:lnTo>
                  <a:pt x="2095500" y="0"/>
                </a:lnTo>
                <a:lnTo>
                  <a:pt x="2106168" y="10668"/>
                </a:lnTo>
                <a:lnTo>
                  <a:pt x="2040636" y="76200"/>
                </a:lnTo>
                <a:close/>
              </a:path>
              <a:path w="2757170" h="76200">
                <a:moveTo>
                  <a:pt x="2078736" y="76200"/>
                </a:moveTo>
                <a:lnTo>
                  <a:pt x="2068068" y="65532"/>
                </a:lnTo>
                <a:lnTo>
                  <a:pt x="2135124" y="0"/>
                </a:lnTo>
                <a:lnTo>
                  <a:pt x="2144268" y="10668"/>
                </a:lnTo>
                <a:lnTo>
                  <a:pt x="2078736" y="76200"/>
                </a:lnTo>
                <a:close/>
              </a:path>
              <a:path w="2757170" h="76200">
                <a:moveTo>
                  <a:pt x="2116836" y="76200"/>
                </a:moveTo>
                <a:lnTo>
                  <a:pt x="2106168" y="65532"/>
                </a:lnTo>
                <a:lnTo>
                  <a:pt x="2173224" y="0"/>
                </a:lnTo>
                <a:lnTo>
                  <a:pt x="2182368" y="10668"/>
                </a:lnTo>
                <a:lnTo>
                  <a:pt x="2116836" y="76200"/>
                </a:lnTo>
                <a:close/>
              </a:path>
              <a:path w="2757170" h="76200">
                <a:moveTo>
                  <a:pt x="2154936" y="76200"/>
                </a:moveTo>
                <a:lnTo>
                  <a:pt x="2144268" y="65532"/>
                </a:lnTo>
                <a:lnTo>
                  <a:pt x="2211324" y="0"/>
                </a:lnTo>
                <a:lnTo>
                  <a:pt x="2220468" y="10668"/>
                </a:lnTo>
                <a:lnTo>
                  <a:pt x="2154936" y="76200"/>
                </a:lnTo>
                <a:close/>
              </a:path>
              <a:path w="2757170" h="76200">
                <a:moveTo>
                  <a:pt x="2193036" y="76200"/>
                </a:moveTo>
                <a:lnTo>
                  <a:pt x="2183892" y="65532"/>
                </a:lnTo>
                <a:lnTo>
                  <a:pt x="2249424" y="0"/>
                </a:lnTo>
                <a:lnTo>
                  <a:pt x="2260092" y="10668"/>
                </a:lnTo>
                <a:lnTo>
                  <a:pt x="2193036" y="76200"/>
                </a:lnTo>
                <a:close/>
              </a:path>
              <a:path w="2757170" h="76200">
                <a:moveTo>
                  <a:pt x="2231136" y="76200"/>
                </a:moveTo>
                <a:lnTo>
                  <a:pt x="2221992" y="65532"/>
                </a:lnTo>
                <a:lnTo>
                  <a:pt x="2287524" y="0"/>
                </a:lnTo>
                <a:lnTo>
                  <a:pt x="2298192" y="10668"/>
                </a:lnTo>
                <a:lnTo>
                  <a:pt x="2231136" y="76200"/>
                </a:lnTo>
                <a:close/>
              </a:path>
              <a:path w="2757170" h="76200">
                <a:moveTo>
                  <a:pt x="2269236" y="76200"/>
                </a:moveTo>
                <a:lnTo>
                  <a:pt x="2260092" y="65532"/>
                </a:lnTo>
                <a:lnTo>
                  <a:pt x="2325624" y="0"/>
                </a:lnTo>
                <a:lnTo>
                  <a:pt x="2336292" y="10668"/>
                </a:lnTo>
                <a:lnTo>
                  <a:pt x="2269236" y="76200"/>
                </a:lnTo>
                <a:close/>
              </a:path>
              <a:path w="2757170" h="76200">
                <a:moveTo>
                  <a:pt x="2308860" y="76200"/>
                </a:moveTo>
                <a:lnTo>
                  <a:pt x="2298192" y="65532"/>
                </a:lnTo>
                <a:lnTo>
                  <a:pt x="2363724" y="0"/>
                </a:lnTo>
                <a:lnTo>
                  <a:pt x="2374392" y="10668"/>
                </a:lnTo>
                <a:lnTo>
                  <a:pt x="2308860" y="76200"/>
                </a:lnTo>
                <a:close/>
              </a:path>
              <a:path w="2757170" h="76200">
                <a:moveTo>
                  <a:pt x="2346960" y="76200"/>
                </a:moveTo>
                <a:lnTo>
                  <a:pt x="2336292" y="65532"/>
                </a:lnTo>
                <a:lnTo>
                  <a:pt x="2401824" y="0"/>
                </a:lnTo>
                <a:lnTo>
                  <a:pt x="2412492" y="10668"/>
                </a:lnTo>
                <a:lnTo>
                  <a:pt x="2346960" y="76200"/>
                </a:lnTo>
                <a:close/>
              </a:path>
              <a:path w="2757170" h="76200">
                <a:moveTo>
                  <a:pt x="2385060" y="76200"/>
                </a:moveTo>
                <a:lnTo>
                  <a:pt x="2374392" y="65532"/>
                </a:lnTo>
                <a:lnTo>
                  <a:pt x="2441448" y="0"/>
                </a:lnTo>
                <a:lnTo>
                  <a:pt x="2450592" y="10668"/>
                </a:lnTo>
                <a:lnTo>
                  <a:pt x="2385060" y="76200"/>
                </a:lnTo>
                <a:close/>
              </a:path>
              <a:path w="2757170" h="76200">
                <a:moveTo>
                  <a:pt x="2423160" y="76200"/>
                </a:moveTo>
                <a:lnTo>
                  <a:pt x="2412492" y="65532"/>
                </a:lnTo>
                <a:lnTo>
                  <a:pt x="2479548" y="0"/>
                </a:lnTo>
                <a:lnTo>
                  <a:pt x="2488692" y="10668"/>
                </a:lnTo>
                <a:lnTo>
                  <a:pt x="2423160" y="76200"/>
                </a:lnTo>
                <a:close/>
              </a:path>
              <a:path w="2757170" h="76200">
                <a:moveTo>
                  <a:pt x="2461260" y="76200"/>
                </a:moveTo>
                <a:lnTo>
                  <a:pt x="2450592" y="65532"/>
                </a:lnTo>
                <a:lnTo>
                  <a:pt x="2517648" y="0"/>
                </a:lnTo>
                <a:lnTo>
                  <a:pt x="2526792" y="10668"/>
                </a:lnTo>
                <a:lnTo>
                  <a:pt x="2461260" y="76200"/>
                </a:lnTo>
                <a:close/>
              </a:path>
              <a:path w="2757170" h="76200">
                <a:moveTo>
                  <a:pt x="2499360" y="76200"/>
                </a:moveTo>
                <a:lnTo>
                  <a:pt x="2490216" y="65532"/>
                </a:lnTo>
                <a:lnTo>
                  <a:pt x="2555748" y="0"/>
                </a:lnTo>
                <a:lnTo>
                  <a:pt x="2566416" y="10668"/>
                </a:lnTo>
                <a:lnTo>
                  <a:pt x="2499360" y="76200"/>
                </a:lnTo>
                <a:close/>
              </a:path>
              <a:path w="2757170" h="76200">
                <a:moveTo>
                  <a:pt x="2537460" y="76200"/>
                </a:moveTo>
                <a:lnTo>
                  <a:pt x="2528316" y="65532"/>
                </a:lnTo>
                <a:lnTo>
                  <a:pt x="2593848" y="0"/>
                </a:lnTo>
                <a:lnTo>
                  <a:pt x="2604516" y="10668"/>
                </a:lnTo>
                <a:lnTo>
                  <a:pt x="2537460" y="76200"/>
                </a:lnTo>
                <a:close/>
              </a:path>
              <a:path w="2757170" h="76200">
                <a:moveTo>
                  <a:pt x="2575560" y="76200"/>
                </a:moveTo>
                <a:lnTo>
                  <a:pt x="2566416" y="65532"/>
                </a:lnTo>
                <a:lnTo>
                  <a:pt x="2631948" y="0"/>
                </a:lnTo>
                <a:lnTo>
                  <a:pt x="2642616" y="10668"/>
                </a:lnTo>
                <a:lnTo>
                  <a:pt x="2575560" y="76200"/>
                </a:lnTo>
                <a:close/>
              </a:path>
              <a:path w="2757170" h="76200">
                <a:moveTo>
                  <a:pt x="2615184" y="76200"/>
                </a:moveTo>
                <a:lnTo>
                  <a:pt x="2604516" y="65532"/>
                </a:lnTo>
                <a:lnTo>
                  <a:pt x="2670048" y="0"/>
                </a:lnTo>
                <a:lnTo>
                  <a:pt x="2680716" y="10668"/>
                </a:lnTo>
                <a:lnTo>
                  <a:pt x="2615184" y="76200"/>
                </a:lnTo>
                <a:close/>
              </a:path>
              <a:path w="2757170" h="76200">
                <a:moveTo>
                  <a:pt x="2653284" y="76200"/>
                </a:moveTo>
                <a:lnTo>
                  <a:pt x="2642616" y="65532"/>
                </a:lnTo>
                <a:lnTo>
                  <a:pt x="2708148" y="0"/>
                </a:lnTo>
                <a:lnTo>
                  <a:pt x="2718816" y="10668"/>
                </a:lnTo>
                <a:lnTo>
                  <a:pt x="2653284" y="76200"/>
                </a:lnTo>
                <a:close/>
              </a:path>
              <a:path w="2757170" h="76200">
                <a:moveTo>
                  <a:pt x="2691384" y="76200"/>
                </a:moveTo>
                <a:lnTo>
                  <a:pt x="2680716" y="65532"/>
                </a:lnTo>
                <a:lnTo>
                  <a:pt x="2747772" y="0"/>
                </a:lnTo>
                <a:lnTo>
                  <a:pt x="2756916" y="10668"/>
                </a:lnTo>
                <a:lnTo>
                  <a:pt x="2691384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457444" y="3345179"/>
            <a:ext cx="2237740" cy="76200"/>
          </a:xfrm>
          <a:custGeom>
            <a:avLst/>
            <a:gdLst/>
            <a:ahLst/>
            <a:cxnLst/>
            <a:rect l="l" t="t" r="r" b="b"/>
            <a:pathLst>
              <a:path w="2237740" h="76200">
                <a:moveTo>
                  <a:pt x="10668" y="76200"/>
                </a:moveTo>
                <a:lnTo>
                  <a:pt x="0" y="65532"/>
                </a:lnTo>
                <a:lnTo>
                  <a:pt x="67056" y="0"/>
                </a:lnTo>
                <a:lnTo>
                  <a:pt x="76200" y="10668"/>
                </a:lnTo>
                <a:lnTo>
                  <a:pt x="10668" y="76200"/>
                </a:lnTo>
                <a:close/>
              </a:path>
              <a:path w="2237740" h="76200">
                <a:moveTo>
                  <a:pt x="48768" y="76200"/>
                </a:moveTo>
                <a:lnTo>
                  <a:pt x="38100" y="65532"/>
                </a:lnTo>
                <a:lnTo>
                  <a:pt x="105156" y="0"/>
                </a:lnTo>
                <a:lnTo>
                  <a:pt x="114300" y="10668"/>
                </a:lnTo>
                <a:lnTo>
                  <a:pt x="48768" y="76200"/>
                </a:lnTo>
                <a:close/>
              </a:path>
              <a:path w="2237740" h="76200">
                <a:moveTo>
                  <a:pt x="86868" y="76200"/>
                </a:moveTo>
                <a:lnTo>
                  <a:pt x="77724" y="65532"/>
                </a:lnTo>
                <a:lnTo>
                  <a:pt x="143256" y="0"/>
                </a:lnTo>
                <a:lnTo>
                  <a:pt x="153924" y="10668"/>
                </a:lnTo>
                <a:lnTo>
                  <a:pt x="86868" y="76200"/>
                </a:lnTo>
                <a:close/>
              </a:path>
              <a:path w="2237740" h="76200">
                <a:moveTo>
                  <a:pt x="126492" y="76200"/>
                </a:moveTo>
                <a:lnTo>
                  <a:pt x="115824" y="65532"/>
                </a:lnTo>
                <a:lnTo>
                  <a:pt x="181356" y="0"/>
                </a:lnTo>
                <a:lnTo>
                  <a:pt x="192024" y="10668"/>
                </a:lnTo>
                <a:lnTo>
                  <a:pt x="126492" y="76200"/>
                </a:lnTo>
                <a:close/>
              </a:path>
              <a:path w="2237740" h="76200">
                <a:moveTo>
                  <a:pt x="164592" y="76200"/>
                </a:moveTo>
                <a:lnTo>
                  <a:pt x="153924" y="65532"/>
                </a:lnTo>
                <a:lnTo>
                  <a:pt x="220980" y="0"/>
                </a:lnTo>
                <a:lnTo>
                  <a:pt x="230124" y="10668"/>
                </a:lnTo>
                <a:lnTo>
                  <a:pt x="164592" y="76200"/>
                </a:lnTo>
                <a:close/>
              </a:path>
              <a:path w="2237740" h="76200">
                <a:moveTo>
                  <a:pt x="202692" y="76200"/>
                </a:moveTo>
                <a:lnTo>
                  <a:pt x="193548" y="65532"/>
                </a:lnTo>
                <a:lnTo>
                  <a:pt x="259080" y="0"/>
                </a:lnTo>
                <a:lnTo>
                  <a:pt x="269748" y="10668"/>
                </a:lnTo>
                <a:lnTo>
                  <a:pt x="202692" y="76200"/>
                </a:lnTo>
                <a:close/>
              </a:path>
              <a:path w="2237740" h="76200">
                <a:moveTo>
                  <a:pt x="242316" y="76200"/>
                </a:moveTo>
                <a:lnTo>
                  <a:pt x="231648" y="65532"/>
                </a:lnTo>
                <a:lnTo>
                  <a:pt x="297180" y="0"/>
                </a:lnTo>
                <a:lnTo>
                  <a:pt x="307848" y="10668"/>
                </a:lnTo>
                <a:lnTo>
                  <a:pt x="242316" y="76200"/>
                </a:lnTo>
                <a:close/>
              </a:path>
              <a:path w="2237740" h="76200">
                <a:moveTo>
                  <a:pt x="280416" y="76200"/>
                </a:moveTo>
                <a:lnTo>
                  <a:pt x="269748" y="65532"/>
                </a:lnTo>
                <a:lnTo>
                  <a:pt x="336804" y="0"/>
                </a:lnTo>
                <a:lnTo>
                  <a:pt x="345948" y="10668"/>
                </a:lnTo>
                <a:lnTo>
                  <a:pt x="280416" y="76200"/>
                </a:lnTo>
                <a:close/>
              </a:path>
              <a:path w="2237740" h="76200">
                <a:moveTo>
                  <a:pt x="318516" y="76200"/>
                </a:moveTo>
                <a:lnTo>
                  <a:pt x="309372" y="65532"/>
                </a:lnTo>
                <a:lnTo>
                  <a:pt x="374904" y="0"/>
                </a:lnTo>
                <a:lnTo>
                  <a:pt x="385572" y="10668"/>
                </a:lnTo>
                <a:lnTo>
                  <a:pt x="318516" y="76200"/>
                </a:lnTo>
                <a:close/>
              </a:path>
              <a:path w="2237740" h="76200">
                <a:moveTo>
                  <a:pt x="358140" y="76200"/>
                </a:moveTo>
                <a:lnTo>
                  <a:pt x="347472" y="65532"/>
                </a:lnTo>
                <a:lnTo>
                  <a:pt x="413004" y="0"/>
                </a:lnTo>
                <a:lnTo>
                  <a:pt x="423672" y="10668"/>
                </a:lnTo>
                <a:lnTo>
                  <a:pt x="358140" y="76200"/>
                </a:lnTo>
                <a:close/>
              </a:path>
              <a:path w="2237740" h="76200">
                <a:moveTo>
                  <a:pt x="396240" y="76200"/>
                </a:moveTo>
                <a:lnTo>
                  <a:pt x="385572" y="65532"/>
                </a:lnTo>
                <a:lnTo>
                  <a:pt x="452628" y="0"/>
                </a:lnTo>
                <a:lnTo>
                  <a:pt x="461772" y="10668"/>
                </a:lnTo>
                <a:lnTo>
                  <a:pt x="396240" y="76200"/>
                </a:lnTo>
                <a:close/>
              </a:path>
              <a:path w="2237740" h="76200">
                <a:moveTo>
                  <a:pt x="434340" y="76200"/>
                </a:moveTo>
                <a:lnTo>
                  <a:pt x="425196" y="65532"/>
                </a:lnTo>
                <a:lnTo>
                  <a:pt x="490728" y="0"/>
                </a:lnTo>
                <a:lnTo>
                  <a:pt x="501396" y="10668"/>
                </a:lnTo>
                <a:lnTo>
                  <a:pt x="434340" y="76200"/>
                </a:lnTo>
                <a:close/>
              </a:path>
              <a:path w="2237740" h="76200">
                <a:moveTo>
                  <a:pt x="473964" y="76200"/>
                </a:moveTo>
                <a:lnTo>
                  <a:pt x="463296" y="65532"/>
                </a:lnTo>
                <a:lnTo>
                  <a:pt x="528828" y="0"/>
                </a:lnTo>
                <a:lnTo>
                  <a:pt x="539496" y="10668"/>
                </a:lnTo>
                <a:lnTo>
                  <a:pt x="473964" y="76200"/>
                </a:lnTo>
                <a:close/>
              </a:path>
              <a:path w="2237740" h="76200">
                <a:moveTo>
                  <a:pt x="512064" y="76200"/>
                </a:moveTo>
                <a:lnTo>
                  <a:pt x="501396" y="65532"/>
                </a:lnTo>
                <a:lnTo>
                  <a:pt x="568452" y="0"/>
                </a:lnTo>
                <a:lnTo>
                  <a:pt x="577596" y="10668"/>
                </a:lnTo>
                <a:lnTo>
                  <a:pt x="512064" y="76200"/>
                </a:lnTo>
                <a:close/>
              </a:path>
              <a:path w="2237740" h="76200">
                <a:moveTo>
                  <a:pt x="550164" y="76200"/>
                </a:moveTo>
                <a:lnTo>
                  <a:pt x="541020" y="65532"/>
                </a:lnTo>
                <a:lnTo>
                  <a:pt x="606552" y="0"/>
                </a:lnTo>
                <a:lnTo>
                  <a:pt x="617220" y="10668"/>
                </a:lnTo>
                <a:lnTo>
                  <a:pt x="550164" y="76200"/>
                </a:lnTo>
                <a:close/>
              </a:path>
              <a:path w="2237740" h="76200">
                <a:moveTo>
                  <a:pt x="589788" y="76200"/>
                </a:moveTo>
                <a:lnTo>
                  <a:pt x="579120" y="65532"/>
                </a:lnTo>
                <a:lnTo>
                  <a:pt x="644652" y="0"/>
                </a:lnTo>
                <a:lnTo>
                  <a:pt x="655320" y="10668"/>
                </a:lnTo>
                <a:lnTo>
                  <a:pt x="589788" y="76200"/>
                </a:lnTo>
                <a:close/>
              </a:path>
              <a:path w="2237740" h="76200">
                <a:moveTo>
                  <a:pt x="627888" y="76200"/>
                </a:moveTo>
                <a:lnTo>
                  <a:pt x="617220" y="65532"/>
                </a:lnTo>
                <a:lnTo>
                  <a:pt x="684276" y="0"/>
                </a:lnTo>
                <a:lnTo>
                  <a:pt x="693420" y="10668"/>
                </a:lnTo>
                <a:lnTo>
                  <a:pt x="627888" y="76200"/>
                </a:lnTo>
                <a:close/>
              </a:path>
              <a:path w="2237740" h="76200">
                <a:moveTo>
                  <a:pt x="665988" y="76200"/>
                </a:moveTo>
                <a:lnTo>
                  <a:pt x="656844" y="65532"/>
                </a:lnTo>
                <a:lnTo>
                  <a:pt x="722376" y="0"/>
                </a:lnTo>
                <a:lnTo>
                  <a:pt x="733044" y="10668"/>
                </a:lnTo>
                <a:lnTo>
                  <a:pt x="665988" y="76200"/>
                </a:lnTo>
                <a:close/>
              </a:path>
              <a:path w="2237740" h="76200">
                <a:moveTo>
                  <a:pt x="705612" y="76200"/>
                </a:moveTo>
                <a:lnTo>
                  <a:pt x="694944" y="65532"/>
                </a:lnTo>
                <a:lnTo>
                  <a:pt x="760476" y="0"/>
                </a:lnTo>
                <a:lnTo>
                  <a:pt x="771144" y="10668"/>
                </a:lnTo>
                <a:lnTo>
                  <a:pt x="705612" y="76200"/>
                </a:lnTo>
                <a:close/>
              </a:path>
              <a:path w="2237740" h="76200">
                <a:moveTo>
                  <a:pt x="743712" y="76200"/>
                </a:moveTo>
                <a:lnTo>
                  <a:pt x="733044" y="65532"/>
                </a:lnTo>
                <a:lnTo>
                  <a:pt x="800100" y="0"/>
                </a:lnTo>
                <a:lnTo>
                  <a:pt x="809244" y="10668"/>
                </a:lnTo>
                <a:lnTo>
                  <a:pt x="743712" y="76200"/>
                </a:lnTo>
                <a:close/>
              </a:path>
              <a:path w="2237740" h="76200">
                <a:moveTo>
                  <a:pt x="781812" y="76200"/>
                </a:moveTo>
                <a:lnTo>
                  <a:pt x="772668" y="65532"/>
                </a:lnTo>
                <a:lnTo>
                  <a:pt x="838200" y="0"/>
                </a:lnTo>
                <a:lnTo>
                  <a:pt x="848868" y="10668"/>
                </a:lnTo>
                <a:lnTo>
                  <a:pt x="781812" y="76200"/>
                </a:lnTo>
                <a:close/>
              </a:path>
              <a:path w="2237740" h="76200">
                <a:moveTo>
                  <a:pt x="821436" y="76200"/>
                </a:moveTo>
                <a:lnTo>
                  <a:pt x="810768" y="65532"/>
                </a:lnTo>
                <a:lnTo>
                  <a:pt x="876300" y="0"/>
                </a:lnTo>
                <a:lnTo>
                  <a:pt x="886968" y="10668"/>
                </a:lnTo>
                <a:lnTo>
                  <a:pt x="821436" y="76200"/>
                </a:lnTo>
                <a:close/>
              </a:path>
              <a:path w="2237740" h="76200">
                <a:moveTo>
                  <a:pt x="859536" y="76200"/>
                </a:moveTo>
                <a:lnTo>
                  <a:pt x="848868" y="65532"/>
                </a:lnTo>
                <a:lnTo>
                  <a:pt x="915924" y="0"/>
                </a:lnTo>
                <a:lnTo>
                  <a:pt x="925068" y="10668"/>
                </a:lnTo>
                <a:lnTo>
                  <a:pt x="859536" y="76200"/>
                </a:lnTo>
                <a:close/>
              </a:path>
              <a:path w="2237740" h="76200">
                <a:moveTo>
                  <a:pt x="897636" y="76200"/>
                </a:moveTo>
                <a:lnTo>
                  <a:pt x="888492" y="65532"/>
                </a:lnTo>
                <a:lnTo>
                  <a:pt x="954024" y="0"/>
                </a:lnTo>
                <a:lnTo>
                  <a:pt x="964692" y="10668"/>
                </a:lnTo>
                <a:lnTo>
                  <a:pt x="897636" y="76200"/>
                </a:lnTo>
                <a:close/>
              </a:path>
              <a:path w="2237740" h="76200">
                <a:moveTo>
                  <a:pt x="937260" y="76200"/>
                </a:moveTo>
                <a:lnTo>
                  <a:pt x="926592" y="65532"/>
                </a:lnTo>
                <a:lnTo>
                  <a:pt x="992124" y="0"/>
                </a:lnTo>
                <a:lnTo>
                  <a:pt x="1002792" y="10668"/>
                </a:lnTo>
                <a:lnTo>
                  <a:pt x="937260" y="76200"/>
                </a:lnTo>
                <a:close/>
              </a:path>
              <a:path w="2237740" h="76200">
                <a:moveTo>
                  <a:pt x="975360" y="76200"/>
                </a:moveTo>
                <a:lnTo>
                  <a:pt x="964692" y="65532"/>
                </a:lnTo>
                <a:lnTo>
                  <a:pt x="1031748" y="0"/>
                </a:lnTo>
                <a:lnTo>
                  <a:pt x="1040892" y="10668"/>
                </a:lnTo>
                <a:lnTo>
                  <a:pt x="975360" y="76200"/>
                </a:lnTo>
                <a:close/>
              </a:path>
              <a:path w="2237740" h="76200">
                <a:moveTo>
                  <a:pt x="1013460" y="76200"/>
                </a:moveTo>
                <a:lnTo>
                  <a:pt x="1004316" y="65532"/>
                </a:lnTo>
                <a:lnTo>
                  <a:pt x="1069848" y="0"/>
                </a:lnTo>
                <a:lnTo>
                  <a:pt x="1080516" y="10668"/>
                </a:lnTo>
                <a:lnTo>
                  <a:pt x="1013460" y="76200"/>
                </a:lnTo>
                <a:close/>
              </a:path>
              <a:path w="2237740" h="76200">
                <a:moveTo>
                  <a:pt x="1053084" y="76200"/>
                </a:moveTo>
                <a:lnTo>
                  <a:pt x="1042416" y="65532"/>
                </a:lnTo>
                <a:lnTo>
                  <a:pt x="1107948" y="0"/>
                </a:lnTo>
                <a:lnTo>
                  <a:pt x="1118616" y="10668"/>
                </a:lnTo>
                <a:lnTo>
                  <a:pt x="1053084" y="76200"/>
                </a:lnTo>
                <a:close/>
              </a:path>
              <a:path w="2237740" h="76200">
                <a:moveTo>
                  <a:pt x="1091184" y="76200"/>
                </a:moveTo>
                <a:lnTo>
                  <a:pt x="1080516" y="65532"/>
                </a:lnTo>
                <a:lnTo>
                  <a:pt x="1147572" y="0"/>
                </a:lnTo>
                <a:lnTo>
                  <a:pt x="1156716" y="10668"/>
                </a:lnTo>
                <a:lnTo>
                  <a:pt x="1091184" y="76200"/>
                </a:lnTo>
                <a:close/>
              </a:path>
              <a:path w="2237740" h="76200">
                <a:moveTo>
                  <a:pt x="1129284" y="76200"/>
                </a:moveTo>
                <a:lnTo>
                  <a:pt x="1120140" y="65532"/>
                </a:lnTo>
                <a:lnTo>
                  <a:pt x="1185672" y="0"/>
                </a:lnTo>
                <a:lnTo>
                  <a:pt x="1196340" y="10668"/>
                </a:lnTo>
                <a:lnTo>
                  <a:pt x="1129284" y="76200"/>
                </a:lnTo>
                <a:close/>
              </a:path>
              <a:path w="2237740" h="76200">
                <a:moveTo>
                  <a:pt x="1168908" y="76200"/>
                </a:moveTo>
                <a:lnTo>
                  <a:pt x="1158240" y="65532"/>
                </a:lnTo>
                <a:lnTo>
                  <a:pt x="1223772" y="0"/>
                </a:lnTo>
                <a:lnTo>
                  <a:pt x="1234440" y="10668"/>
                </a:lnTo>
                <a:lnTo>
                  <a:pt x="1168908" y="76200"/>
                </a:lnTo>
                <a:close/>
              </a:path>
              <a:path w="2237740" h="76200">
                <a:moveTo>
                  <a:pt x="1207008" y="76200"/>
                </a:moveTo>
                <a:lnTo>
                  <a:pt x="1196340" y="65532"/>
                </a:lnTo>
                <a:lnTo>
                  <a:pt x="1263396" y="0"/>
                </a:lnTo>
                <a:lnTo>
                  <a:pt x="1272540" y="10668"/>
                </a:lnTo>
                <a:lnTo>
                  <a:pt x="1207008" y="76200"/>
                </a:lnTo>
                <a:close/>
              </a:path>
              <a:path w="2237740" h="76200">
                <a:moveTo>
                  <a:pt x="1245108" y="76200"/>
                </a:moveTo>
                <a:lnTo>
                  <a:pt x="1235964" y="65532"/>
                </a:lnTo>
                <a:lnTo>
                  <a:pt x="1301496" y="0"/>
                </a:lnTo>
                <a:lnTo>
                  <a:pt x="1312164" y="10668"/>
                </a:lnTo>
                <a:lnTo>
                  <a:pt x="1245108" y="76200"/>
                </a:lnTo>
                <a:close/>
              </a:path>
              <a:path w="2237740" h="76200">
                <a:moveTo>
                  <a:pt x="1284732" y="76200"/>
                </a:moveTo>
                <a:lnTo>
                  <a:pt x="1274064" y="65532"/>
                </a:lnTo>
                <a:lnTo>
                  <a:pt x="1339596" y="0"/>
                </a:lnTo>
                <a:lnTo>
                  <a:pt x="1350264" y="10668"/>
                </a:lnTo>
                <a:lnTo>
                  <a:pt x="1284732" y="76200"/>
                </a:lnTo>
                <a:close/>
              </a:path>
              <a:path w="2237740" h="76200">
                <a:moveTo>
                  <a:pt x="1322832" y="76200"/>
                </a:moveTo>
                <a:lnTo>
                  <a:pt x="1312164" y="65532"/>
                </a:lnTo>
                <a:lnTo>
                  <a:pt x="1379220" y="0"/>
                </a:lnTo>
                <a:lnTo>
                  <a:pt x="1388364" y="10668"/>
                </a:lnTo>
                <a:lnTo>
                  <a:pt x="1322832" y="76200"/>
                </a:lnTo>
                <a:close/>
              </a:path>
              <a:path w="2237740" h="76200">
                <a:moveTo>
                  <a:pt x="1360932" y="76200"/>
                </a:moveTo>
                <a:lnTo>
                  <a:pt x="1351788" y="65532"/>
                </a:lnTo>
                <a:lnTo>
                  <a:pt x="1417320" y="0"/>
                </a:lnTo>
                <a:lnTo>
                  <a:pt x="1427988" y="10668"/>
                </a:lnTo>
                <a:lnTo>
                  <a:pt x="1360932" y="76200"/>
                </a:lnTo>
                <a:close/>
              </a:path>
              <a:path w="2237740" h="76200">
                <a:moveTo>
                  <a:pt x="1399032" y="76200"/>
                </a:moveTo>
                <a:lnTo>
                  <a:pt x="1389888" y="65532"/>
                </a:lnTo>
                <a:lnTo>
                  <a:pt x="1455420" y="0"/>
                </a:lnTo>
                <a:lnTo>
                  <a:pt x="1466088" y="10668"/>
                </a:lnTo>
                <a:lnTo>
                  <a:pt x="1399032" y="76200"/>
                </a:lnTo>
                <a:close/>
              </a:path>
              <a:path w="2237740" h="76200">
                <a:moveTo>
                  <a:pt x="1438656" y="76200"/>
                </a:moveTo>
                <a:lnTo>
                  <a:pt x="1427988" y="65532"/>
                </a:lnTo>
                <a:lnTo>
                  <a:pt x="1495044" y="0"/>
                </a:lnTo>
                <a:lnTo>
                  <a:pt x="1504188" y="10668"/>
                </a:lnTo>
                <a:lnTo>
                  <a:pt x="1438656" y="76200"/>
                </a:lnTo>
                <a:close/>
              </a:path>
              <a:path w="2237740" h="76200">
                <a:moveTo>
                  <a:pt x="1476756" y="76200"/>
                </a:moveTo>
                <a:lnTo>
                  <a:pt x="1467612" y="65532"/>
                </a:lnTo>
                <a:lnTo>
                  <a:pt x="1533144" y="0"/>
                </a:lnTo>
                <a:lnTo>
                  <a:pt x="1543812" y="10668"/>
                </a:lnTo>
                <a:lnTo>
                  <a:pt x="1476756" y="76200"/>
                </a:lnTo>
                <a:close/>
              </a:path>
              <a:path w="2237740" h="76200">
                <a:moveTo>
                  <a:pt x="1514856" y="76200"/>
                </a:moveTo>
                <a:lnTo>
                  <a:pt x="1505712" y="65532"/>
                </a:lnTo>
                <a:lnTo>
                  <a:pt x="1571244" y="0"/>
                </a:lnTo>
                <a:lnTo>
                  <a:pt x="1581912" y="10668"/>
                </a:lnTo>
                <a:lnTo>
                  <a:pt x="1514856" y="76200"/>
                </a:lnTo>
                <a:close/>
              </a:path>
              <a:path w="2237740" h="76200">
                <a:moveTo>
                  <a:pt x="1554480" y="76200"/>
                </a:moveTo>
                <a:lnTo>
                  <a:pt x="1543812" y="65532"/>
                </a:lnTo>
                <a:lnTo>
                  <a:pt x="1610868" y="0"/>
                </a:lnTo>
                <a:lnTo>
                  <a:pt x="1620012" y="10668"/>
                </a:lnTo>
                <a:lnTo>
                  <a:pt x="1554480" y="76200"/>
                </a:lnTo>
                <a:close/>
              </a:path>
              <a:path w="2237740" h="76200">
                <a:moveTo>
                  <a:pt x="1592580" y="76200"/>
                </a:moveTo>
                <a:lnTo>
                  <a:pt x="1583436" y="65532"/>
                </a:lnTo>
                <a:lnTo>
                  <a:pt x="1648968" y="0"/>
                </a:lnTo>
                <a:lnTo>
                  <a:pt x="1659636" y="10668"/>
                </a:lnTo>
                <a:lnTo>
                  <a:pt x="1592580" y="76200"/>
                </a:lnTo>
                <a:close/>
              </a:path>
              <a:path w="2237740" h="76200">
                <a:moveTo>
                  <a:pt x="1630680" y="76200"/>
                </a:moveTo>
                <a:lnTo>
                  <a:pt x="1621536" y="65532"/>
                </a:lnTo>
                <a:lnTo>
                  <a:pt x="1687068" y="0"/>
                </a:lnTo>
                <a:lnTo>
                  <a:pt x="1697736" y="10668"/>
                </a:lnTo>
                <a:lnTo>
                  <a:pt x="1630680" y="76200"/>
                </a:lnTo>
                <a:close/>
              </a:path>
              <a:path w="2237740" h="76200">
                <a:moveTo>
                  <a:pt x="1670304" y="76200"/>
                </a:moveTo>
                <a:lnTo>
                  <a:pt x="1659636" y="65532"/>
                </a:lnTo>
                <a:lnTo>
                  <a:pt x="1726692" y="0"/>
                </a:lnTo>
                <a:lnTo>
                  <a:pt x="1735836" y="10668"/>
                </a:lnTo>
                <a:lnTo>
                  <a:pt x="1670304" y="76200"/>
                </a:lnTo>
                <a:close/>
              </a:path>
              <a:path w="2237740" h="76200">
                <a:moveTo>
                  <a:pt x="1708404" y="76200"/>
                </a:moveTo>
                <a:lnTo>
                  <a:pt x="1697736" y="65532"/>
                </a:lnTo>
                <a:lnTo>
                  <a:pt x="1764792" y="0"/>
                </a:lnTo>
                <a:lnTo>
                  <a:pt x="1773936" y="10668"/>
                </a:lnTo>
                <a:lnTo>
                  <a:pt x="1708404" y="76200"/>
                </a:lnTo>
                <a:close/>
              </a:path>
              <a:path w="2237740" h="76200">
                <a:moveTo>
                  <a:pt x="1746504" y="76200"/>
                </a:moveTo>
                <a:lnTo>
                  <a:pt x="1737360" y="65532"/>
                </a:lnTo>
                <a:lnTo>
                  <a:pt x="1802892" y="0"/>
                </a:lnTo>
                <a:lnTo>
                  <a:pt x="1813560" y="10668"/>
                </a:lnTo>
                <a:lnTo>
                  <a:pt x="1746504" y="76200"/>
                </a:lnTo>
                <a:close/>
              </a:path>
              <a:path w="2237740" h="76200">
                <a:moveTo>
                  <a:pt x="1786128" y="76200"/>
                </a:moveTo>
                <a:lnTo>
                  <a:pt x="1775460" y="65532"/>
                </a:lnTo>
                <a:lnTo>
                  <a:pt x="1842516" y="0"/>
                </a:lnTo>
                <a:lnTo>
                  <a:pt x="1851660" y="10668"/>
                </a:lnTo>
                <a:lnTo>
                  <a:pt x="1786128" y="76200"/>
                </a:lnTo>
                <a:close/>
              </a:path>
              <a:path w="2237740" h="76200">
                <a:moveTo>
                  <a:pt x="1824228" y="76200"/>
                </a:moveTo>
                <a:lnTo>
                  <a:pt x="1813560" y="65532"/>
                </a:lnTo>
                <a:lnTo>
                  <a:pt x="1880616" y="0"/>
                </a:lnTo>
                <a:lnTo>
                  <a:pt x="1889760" y="10668"/>
                </a:lnTo>
                <a:lnTo>
                  <a:pt x="1824228" y="76200"/>
                </a:lnTo>
                <a:close/>
              </a:path>
              <a:path w="2237740" h="76200">
                <a:moveTo>
                  <a:pt x="1862328" y="76200"/>
                </a:moveTo>
                <a:lnTo>
                  <a:pt x="1853184" y="65532"/>
                </a:lnTo>
                <a:lnTo>
                  <a:pt x="1918716" y="0"/>
                </a:lnTo>
                <a:lnTo>
                  <a:pt x="1929384" y="10668"/>
                </a:lnTo>
                <a:lnTo>
                  <a:pt x="1862328" y="76200"/>
                </a:lnTo>
                <a:close/>
              </a:path>
              <a:path w="2237740" h="76200">
                <a:moveTo>
                  <a:pt x="1901952" y="76200"/>
                </a:moveTo>
                <a:lnTo>
                  <a:pt x="1891284" y="65532"/>
                </a:lnTo>
                <a:lnTo>
                  <a:pt x="1958340" y="0"/>
                </a:lnTo>
                <a:lnTo>
                  <a:pt x="1967484" y="10668"/>
                </a:lnTo>
                <a:lnTo>
                  <a:pt x="1901952" y="76200"/>
                </a:lnTo>
                <a:close/>
              </a:path>
              <a:path w="2237740" h="76200">
                <a:moveTo>
                  <a:pt x="1940052" y="76200"/>
                </a:moveTo>
                <a:lnTo>
                  <a:pt x="1929384" y="65532"/>
                </a:lnTo>
                <a:lnTo>
                  <a:pt x="1996440" y="0"/>
                </a:lnTo>
                <a:lnTo>
                  <a:pt x="2005584" y="10668"/>
                </a:lnTo>
                <a:lnTo>
                  <a:pt x="1940052" y="76200"/>
                </a:lnTo>
                <a:close/>
              </a:path>
              <a:path w="2237740" h="76200">
                <a:moveTo>
                  <a:pt x="1978152" y="76200"/>
                </a:moveTo>
                <a:lnTo>
                  <a:pt x="1969008" y="65532"/>
                </a:lnTo>
                <a:lnTo>
                  <a:pt x="2034540" y="0"/>
                </a:lnTo>
                <a:lnTo>
                  <a:pt x="2045208" y="10668"/>
                </a:lnTo>
                <a:lnTo>
                  <a:pt x="1978152" y="76200"/>
                </a:lnTo>
                <a:close/>
              </a:path>
              <a:path w="2237740" h="76200">
                <a:moveTo>
                  <a:pt x="2017776" y="76200"/>
                </a:moveTo>
                <a:lnTo>
                  <a:pt x="2007108" y="65532"/>
                </a:lnTo>
                <a:lnTo>
                  <a:pt x="2072640" y="0"/>
                </a:lnTo>
                <a:lnTo>
                  <a:pt x="2083308" y="10668"/>
                </a:lnTo>
                <a:lnTo>
                  <a:pt x="2017776" y="76200"/>
                </a:lnTo>
                <a:close/>
              </a:path>
              <a:path w="2237740" h="76200">
                <a:moveTo>
                  <a:pt x="2055876" y="76200"/>
                </a:moveTo>
                <a:lnTo>
                  <a:pt x="2045208" y="65532"/>
                </a:lnTo>
                <a:lnTo>
                  <a:pt x="2112264" y="0"/>
                </a:lnTo>
                <a:lnTo>
                  <a:pt x="2121408" y="10668"/>
                </a:lnTo>
                <a:lnTo>
                  <a:pt x="2055876" y="76200"/>
                </a:lnTo>
                <a:close/>
              </a:path>
              <a:path w="2237740" h="76200">
                <a:moveTo>
                  <a:pt x="2093976" y="76200"/>
                </a:moveTo>
                <a:lnTo>
                  <a:pt x="2084832" y="65532"/>
                </a:lnTo>
                <a:lnTo>
                  <a:pt x="2150364" y="0"/>
                </a:lnTo>
                <a:lnTo>
                  <a:pt x="2161032" y="10668"/>
                </a:lnTo>
                <a:lnTo>
                  <a:pt x="2093976" y="76200"/>
                </a:lnTo>
                <a:close/>
              </a:path>
              <a:path w="2237740" h="76200">
                <a:moveTo>
                  <a:pt x="2133600" y="76200"/>
                </a:moveTo>
                <a:lnTo>
                  <a:pt x="2122932" y="65532"/>
                </a:lnTo>
                <a:lnTo>
                  <a:pt x="2188464" y="0"/>
                </a:lnTo>
                <a:lnTo>
                  <a:pt x="2199132" y="10668"/>
                </a:lnTo>
                <a:lnTo>
                  <a:pt x="2133600" y="76200"/>
                </a:lnTo>
                <a:close/>
              </a:path>
              <a:path w="2237740" h="76200">
                <a:moveTo>
                  <a:pt x="2171700" y="76200"/>
                </a:moveTo>
                <a:lnTo>
                  <a:pt x="2161032" y="65532"/>
                </a:lnTo>
                <a:lnTo>
                  <a:pt x="2228088" y="0"/>
                </a:lnTo>
                <a:lnTo>
                  <a:pt x="2237232" y="10668"/>
                </a:lnTo>
                <a:lnTo>
                  <a:pt x="2171700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4205949" y="1904520"/>
            <a:ext cx="8534400" cy="38430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20" dirty="0">
                <a:latin typeface="Noto Serif TC"/>
                <a:cs typeface="Noto Serif TC"/>
              </a:rPr>
              <a:t>建築之起源與發展</a:t>
            </a:r>
            <a:endParaRPr sz="3600">
              <a:latin typeface="Noto Serif TC"/>
              <a:cs typeface="Noto Serif TC"/>
            </a:endParaRPr>
          </a:p>
          <a:p>
            <a:pPr marL="91440">
              <a:lnSpc>
                <a:spcPct val="100000"/>
              </a:lnSpc>
              <a:spcBef>
                <a:spcPts val="3659"/>
              </a:spcBef>
            </a:pPr>
            <a:r>
              <a:rPr sz="3600" spc="55" dirty="0">
                <a:latin typeface="Noto Serif TC"/>
                <a:cs typeface="Noto Serif TC"/>
              </a:rPr>
              <a:t>2.1-</a:t>
            </a:r>
            <a:r>
              <a:rPr sz="3600" spc="75" dirty="0">
                <a:latin typeface="Noto Serif TC"/>
                <a:cs typeface="Noto Serif TC"/>
              </a:rPr>
              <a:t>1</a:t>
            </a:r>
            <a:r>
              <a:rPr sz="3600" spc="-145" dirty="0">
                <a:latin typeface="Noto Serif TC"/>
                <a:cs typeface="Noto Serif TC"/>
              </a:rPr>
              <a:t> 建築的定義：</a:t>
            </a:r>
            <a:endParaRPr sz="3600">
              <a:latin typeface="Noto Serif TC"/>
              <a:cs typeface="Noto Serif TC"/>
            </a:endParaRPr>
          </a:p>
          <a:p>
            <a:pPr marL="420370" marR="1528445">
              <a:lnSpc>
                <a:spcPts val="3600"/>
              </a:lnSpc>
            </a:pPr>
            <a:r>
              <a:rPr sz="2400" spc="50" dirty="0">
                <a:latin typeface="Noto Serif TC"/>
                <a:cs typeface="Noto Serif TC"/>
              </a:rPr>
              <a:t>(1)</a:t>
            </a:r>
            <a:r>
              <a:rPr sz="2400" spc="-120" dirty="0">
                <a:latin typeface="Noto Serif TC"/>
                <a:cs typeface="Noto Serif TC"/>
              </a:rPr>
              <a:t>建築是人造之物，為特定人使用而建造。</a:t>
            </a:r>
            <a:r>
              <a:rPr sz="2400" spc="600" dirty="0">
                <a:latin typeface="Noto Serif TC"/>
                <a:cs typeface="Noto Serif TC"/>
              </a:rPr>
              <a:t>    </a:t>
            </a:r>
            <a:r>
              <a:rPr sz="2400" dirty="0">
                <a:latin typeface="Noto Serif TC"/>
                <a:cs typeface="Noto Serif TC"/>
              </a:rPr>
              <a:t>(2)</a:t>
            </a:r>
            <a:r>
              <a:rPr sz="2400" spc="-215" dirty="0">
                <a:latin typeface="Noto Serif TC"/>
                <a:cs typeface="Noto Serif TC"/>
              </a:rPr>
              <a:t>在機能上，它應提供方便、安全、經濟及舒適性。</a:t>
            </a:r>
            <a:r>
              <a:rPr sz="2400" spc="-50" dirty="0">
                <a:latin typeface="Noto Serif TC"/>
                <a:cs typeface="Noto Serif TC"/>
              </a:rPr>
              <a:t> </a:t>
            </a:r>
            <a:r>
              <a:rPr sz="2400" dirty="0">
                <a:latin typeface="Noto Serif TC"/>
                <a:cs typeface="Noto Serif TC"/>
              </a:rPr>
              <a:t>(3)</a:t>
            </a:r>
            <a:r>
              <a:rPr sz="2400" spc="-130" dirty="0">
                <a:latin typeface="Noto Serif TC"/>
                <a:cs typeface="Noto Serif TC"/>
              </a:rPr>
              <a:t>它是生活的容器，也是居住的機器。</a:t>
            </a:r>
            <a:r>
              <a:rPr sz="2400" spc="600" dirty="0">
                <a:latin typeface="Noto Serif TC"/>
                <a:cs typeface="Noto Serif TC"/>
              </a:rPr>
              <a:t>        </a:t>
            </a:r>
            <a:r>
              <a:rPr sz="2400" dirty="0">
                <a:latin typeface="Noto Serif TC"/>
                <a:cs typeface="Noto Serif TC"/>
              </a:rPr>
              <a:t>(4)</a:t>
            </a:r>
            <a:r>
              <a:rPr sz="2400" spc="-50" dirty="0">
                <a:latin typeface="Noto Serif TC"/>
                <a:cs typeface="Noto Serif TC"/>
              </a:rPr>
              <a:t>它應是提供美感的體驗形式。</a:t>
            </a:r>
            <a:endParaRPr sz="2400">
              <a:latin typeface="Noto Serif TC"/>
              <a:cs typeface="Noto Serif TC"/>
            </a:endParaRPr>
          </a:p>
          <a:p>
            <a:pPr marL="420370">
              <a:lnSpc>
                <a:spcPct val="100000"/>
              </a:lnSpc>
              <a:spcBef>
                <a:spcPts val="480"/>
              </a:spcBef>
            </a:pPr>
            <a:r>
              <a:rPr sz="2400" spc="50" dirty="0">
                <a:latin typeface="Noto Serif TC"/>
                <a:cs typeface="Noto Serif TC"/>
              </a:rPr>
              <a:t>(5)</a:t>
            </a:r>
            <a:r>
              <a:rPr sz="2400" spc="-105" dirty="0">
                <a:latin typeface="Noto Serif TC"/>
                <a:cs typeface="Noto Serif TC"/>
              </a:rPr>
              <a:t>它代表著當代的文明與技術，代表著當代文明的思想價值。</a:t>
            </a:r>
            <a:endParaRPr sz="2400">
              <a:latin typeface="Noto Serif TC"/>
              <a:cs typeface="Noto Serif TC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2423140" y="548141"/>
            <a:ext cx="39433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Noto Serif TC"/>
                <a:cs typeface="Noto Serif TC"/>
              </a:rPr>
              <a:t>2-</a:t>
            </a:r>
            <a:r>
              <a:rPr lang="en-US" sz="1200" dirty="0">
                <a:latin typeface="Noto Serif TC"/>
                <a:cs typeface="Noto Serif TC"/>
              </a:rPr>
              <a:t>1</a:t>
            </a:r>
            <a:r>
              <a:rPr sz="1200" spc="-140" dirty="0">
                <a:latin typeface="Noto Serif TC"/>
                <a:cs typeface="Noto Serif TC"/>
              </a:rPr>
              <a:t>/8</a:t>
            </a:r>
            <a:endParaRPr sz="1200" dirty="0">
              <a:latin typeface="Noto Serif TC"/>
              <a:cs typeface="Noto Serif TC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284979" y="6331703"/>
            <a:ext cx="7973695" cy="2921000"/>
          </a:xfrm>
          <a:prstGeom prst="rect">
            <a:avLst/>
          </a:prstGeom>
        </p:spPr>
        <p:txBody>
          <a:bodyPr vert="horz" wrap="square" lIns="0" tIns="104139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19"/>
              </a:spcBef>
            </a:pPr>
            <a:r>
              <a:rPr sz="3600" spc="55" dirty="0">
                <a:latin typeface="Noto Serif TC"/>
                <a:cs typeface="Noto Serif TC"/>
              </a:rPr>
              <a:t>2.1-</a:t>
            </a:r>
            <a:r>
              <a:rPr sz="3600" spc="75" dirty="0">
                <a:latin typeface="Noto Serif TC"/>
                <a:cs typeface="Noto Serif TC"/>
              </a:rPr>
              <a:t>2</a:t>
            </a:r>
            <a:r>
              <a:rPr sz="3600" spc="-70" dirty="0">
                <a:latin typeface="Noto Serif TC"/>
                <a:cs typeface="Noto Serif TC"/>
              </a:rPr>
              <a:t> 可評量的智識牽涉到綜合性領域：</a:t>
            </a:r>
            <a:endParaRPr sz="3600">
              <a:latin typeface="Noto Serif TC"/>
              <a:cs typeface="Noto Serif TC"/>
            </a:endParaRPr>
          </a:p>
          <a:p>
            <a:pPr marL="341630" marR="3484879">
              <a:lnSpc>
                <a:spcPts val="3600"/>
              </a:lnSpc>
            </a:pPr>
            <a:r>
              <a:rPr sz="2400" spc="50" dirty="0">
                <a:latin typeface="Noto Serif TC"/>
                <a:cs typeface="Noto Serif TC"/>
              </a:rPr>
              <a:t>(1)</a:t>
            </a:r>
            <a:r>
              <a:rPr sz="2400" spc="-85" dirty="0">
                <a:latin typeface="Noto Serif TC"/>
                <a:cs typeface="Noto Serif TC"/>
              </a:rPr>
              <a:t>自然及物理環境。</a:t>
            </a:r>
            <a:r>
              <a:rPr sz="2400" spc="600" dirty="0">
                <a:latin typeface="Noto Serif TC"/>
                <a:cs typeface="Noto Serif TC"/>
              </a:rPr>
              <a:t>       </a:t>
            </a:r>
            <a:r>
              <a:rPr sz="2400" dirty="0">
                <a:latin typeface="Noto Serif TC"/>
                <a:cs typeface="Noto Serif TC"/>
              </a:rPr>
              <a:t>(2)</a:t>
            </a:r>
            <a:r>
              <a:rPr sz="2400" spc="-180" dirty="0">
                <a:latin typeface="Noto Serif TC"/>
                <a:cs typeface="Noto Serif TC"/>
              </a:rPr>
              <a:t>人文科學、歷史與文化。</a:t>
            </a:r>
            <a:r>
              <a:rPr sz="2400" spc="600" dirty="0">
                <a:latin typeface="Noto Serif TC"/>
                <a:cs typeface="Noto Serif TC"/>
              </a:rPr>
              <a:t>  </a:t>
            </a:r>
            <a:r>
              <a:rPr sz="2400" dirty="0">
                <a:latin typeface="Noto Serif TC"/>
                <a:cs typeface="Noto Serif TC"/>
              </a:rPr>
              <a:t>(3)</a:t>
            </a:r>
            <a:r>
              <a:rPr sz="2400" spc="-85" dirty="0">
                <a:latin typeface="Noto Serif TC"/>
                <a:cs typeface="Noto Serif TC"/>
              </a:rPr>
              <a:t>工程技術與科技。</a:t>
            </a:r>
            <a:r>
              <a:rPr sz="2400" spc="600" dirty="0">
                <a:latin typeface="Noto Serif TC"/>
                <a:cs typeface="Noto Serif TC"/>
              </a:rPr>
              <a:t>       </a:t>
            </a:r>
            <a:r>
              <a:rPr sz="2400" dirty="0">
                <a:latin typeface="Noto Serif TC"/>
                <a:cs typeface="Noto Serif TC"/>
              </a:rPr>
              <a:t>(4)</a:t>
            </a:r>
            <a:r>
              <a:rPr sz="2400" spc="-85" dirty="0">
                <a:latin typeface="Noto Serif TC"/>
                <a:cs typeface="Noto Serif TC"/>
              </a:rPr>
              <a:t>社會科學與心理。</a:t>
            </a:r>
            <a:r>
              <a:rPr sz="2400" spc="600" dirty="0">
                <a:latin typeface="Noto Serif TC"/>
                <a:cs typeface="Noto Serif TC"/>
              </a:rPr>
              <a:t>       </a:t>
            </a:r>
            <a:r>
              <a:rPr sz="2400" dirty="0">
                <a:latin typeface="Noto Serif TC"/>
                <a:cs typeface="Noto Serif TC"/>
              </a:rPr>
              <a:t>(5)</a:t>
            </a:r>
            <a:r>
              <a:rPr sz="2400" spc="-155" dirty="0">
                <a:latin typeface="Noto Serif TC"/>
                <a:cs typeface="Noto Serif TC"/>
              </a:rPr>
              <a:t>美感體驗、藝術與思想價值。</a:t>
            </a:r>
            <a:endParaRPr sz="2400">
              <a:latin typeface="Noto Serif TC"/>
              <a:cs typeface="Noto Serif TC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4693645" y="518795"/>
            <a:ext cx="309880" cy="237886"/>
          </a:xfrm>
          <a:prstGeom prst="rect">
            <a:avLst/>
          </a:prstGeom>
          <a:ln w="32004">
            <a:solidFill>
              <a:srgbClr val="000000"/>
            </a:solidFill>
          </a:ln>
        </p:spPr>
        <p:txBody>
          <a:bodyPr vert="horz" wrap="square" lIns="0" tIns="52705" rIns="0" bIns="0" rtlCol="0">
            <a:spAutoFit/>
          </a:bodyPr>
          <a:lstStyle/>
          <a:p>
            <a:pPr marL="3175" algn="ctr">
              <a:lnSpc>
                <a:spcPct val="100000"/>
              </a:lnSpc>
              <a:spcBef>
                <a:spcPts val="415"/>
              </a:spcBef>
            </a:pPr>
            <a:r>
              <a:rPr lang="en-US" sz="1200" dirty="0">
                <a:latin typeface="Noto Serif TC"/>
                <a:cs typeface="Noto Serif TC"/>
              </a:rPr>
              <a:t>9</a:t>
            </a:r>
            <a:endParaRPr sz="1200" dirty="0">
              <a:latin typeface="Noto Serif TC"/>
              <a:cs typeface="Noto Serif TC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082019" y="3020089"/>
            <a:ext cx="368300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10" dirty="0">
                <a:solidFill>
                  <a:srgbClr val="C62839"/>
                </a:solidFill>
                <a:latin typeface="Noto Serif TC"/>
                <a:cs typeface="Noto Serif TC"/>
              </a:rPr>
              <a:t>建築師設計之角色</a:t>
            </a:r>
            <a:endParaRPr sz="3600">
              <a:latin typeface="Noto Serif TC"/>
              <a:cs typeface="Noto Serif TC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082019" y="5598697"/>
            <a:ext cx="322580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10" dirty="0">
                <a:solidFill>
                  <a:srgbClr val="C62839"/>
                </a:solidFill>
                <a:latin typeface="Noto Serif TC"/>
                <a:cs typeface="Noto Serif TC"/>
              </a:rPr>
              <a:t>營造廠專司施工</a:t>
            </a:r>
            <a:endParaRPr sz="3600">
              <a:latin typeface="Noto Serif TC"/>
              <a:cs typeface="Noto Serif TC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1082019" y="7938003"/>
            <a:ext cx="1854200" cy="1854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11100"/>
              </a:lnSpc>
              <a:spcBef>
                <a:spcPts val="100"/>
              </a:spcBef>
            </a:pPr>
            <a:r>
              <a:rPr sz="3600" spc="-15" dirty="0">
                <a:solidFill>
                  <a:srgbClr val="C62839"/>
                </a:solidFill>
                <a:latin typeface="Noto Serif TC"/>
                <a:cs typeface="Noto Serif TC"/>
              </a:rPr>
              <a:t>專業分工專業負責相互尊重</a:t>
            </a:r>
            <a:endParaRPr sz="3600">
              <a:latin typeface="Noto Serif TC"/>
              <a:cs typeface="Noto Serif TC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1021568" y="1485900"/>
            <a:ext cx="13970" cy="8313420"/>
          </a:xfrm>
          <a:custGeom>
            <a:avLst/>
            <a:gdLst/>
            <a:ahLst/>
            <a:cxnLst/>
            <a:rect l="l" t="t" r="r" b="b"/>
            <a:pathLst>
              <a:path w="13970" h="8313420">
                <a:moveTo>
                  <a:pt x="13716" y="8313419"/>
                </a:moveTo>
                <a:lnTo>
                  <a:pt x="0" y="8313419"/>
                </a:lnTo>
                <a:lnTo>
                  <a:pt x="0" y="0"/>
                </a:lnTo>
                <a:lnTo>
                  <a:pt x="13716" y="0"/>
                </a:lnTo>
                <a:lnTo>
                  <a:pt x="13716" y="831341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785615" y="6286500"/>
            <a:ext cx="3060700" cy="76200"/>
          </a:xfrm>
          <a:custGeom>
            <a:avLst/>
            <a:gdLst/>
            <a:ahLst/>
            <a:cxnLst/>
            <a:rect l="l" t="t" r="r" b="b"/>
            <a:pathLst>
              <a:path w="3060700" h="76200">
                <a:moveTo>
                  <a:pt x="67056" y="76200"/>
                </a:moveTo>
                <a:lnTo>
                  <a:pt x="0" y="9144"/>
                </a:lnTo>
                <a:lnTo>
                  <a:pt x="10668" y="0"/>
                </a:lnTo>
                <a:lnTo>
                  <a:pt x="76200" y="65532"/>
                </a:lnTo>
                <a:lnTo>
                  <a:pt x="67056" y="76200"/>
                </a:lnTo>
                <a:close/>
              </a:path>
              <a:path w="3060700" h="76200">
                <a:moveTo>
                  <a:pt x="105156" y="76200"/>
                </a:moveTo>
                <a:lnTo>
                  <a:pt x="38100" y="9144"/>
                </a:lnTo>
                <a:lnTo>
                  <a:pt x="48768" y="0"/>
                </a:lnTo>
                <a:lnTo>
                  <a:pt x="114300" y="65532"/>
                </a:lnTo>
                <a:lnTo>
                  <a:pt x="105156" y="76200"/>
                </a:lnTo>
                <a:close/>
              </a:path>
              <a:path w="3060700" h="76200">
                <a:moveTo>
                  <a:pt x="143256" y="76200"/>
                </a:moveTo>
                <a:lnTo>
                  <a:pt x="77724" y="9144"/>
                </a:lnTo>
                <a:lnTo>
                  <a:pt x="86868" y="0"/>
                </a:lnTo>
                <a:lnTo>
                  <a:pt x="153924" y="65532"/>
                </a:lnTo>
                <a:lnTo>
                  <a:pt x="143256" y="76200"/>
                </a:lnTo>
                <a:close/>
              </a:path>
              <a:path w="3060700" h="76200">
                <a:moveTo>
                  <a:pt x="181356" y="76200"/>
                </a:moveTo>
                <a:lnTo>
                  <a:pt x="115824" y="9144"/>
                </a:lnTo>
                <a:lnTo>
                  <a:pt x="124968" y="0"/>
                </a:lnTo>
                <a:lnTo>
                  <a:pt x="192024" y="65532"/>
                </a:lnTo>
                <a:lnTo>
                  <a:pt x="181356" y="76200"/>
                </a:lnTo>
                <a:close/>
              </a:path>
              <a:path w="3060700" h="76200">
                <a:moveTo>
                  <a:pt x="219456" y="76200"/>
                </a:moveTo>
                <a:lnTo>
                  <a:pt x="153924" y="9144"/>
                </a:lnTo>
                <a:lnTo>
                  <a:pt x="163068" y="0"/>
                </a:lnTo>
                <a:lnTo>
                  <a:pt x="230124" y="65532"/>
                </a:lnTo>
                <a:lnTo>
                  <a:pt x="219456" y="76200"/>
                </a:lnTo>
                <a:close/>
              </a:path>
              <a:path w="3060700" h="76200">
                <a:moveTo>
                  <a:pt x="257556" y="76200"/>
                </a:moveTo>
                <a:lnTo>
                  <a:pt x="192024" y="9144"/>
                </a:lnTo>
                <a:lnTo>
                  <a:pt x="201168" y="0"/>
                </a:lnTo>
                <a:lnTo>
                  <a:pt x="268224" y="65532"/>
                </a:lnTo>
                <a:lnTo>
                  <a:pt x="257556" y="76200"/>
                </a:lnTo>
                <a:close/>
              </a:path>
              <a:path w="3060700" h="76200">
                <a:moveTo>
                  <a:pt x="295656" y="76200"/>
                </a:moveTo>
                <a:lnTo>
                  <a:pt x="230124" y="9144"/>
                </a:lnTo>
                <a:lnTo>
                  <a:pt x="239268" y="0"/>
                </a:lnTo>
                <a:lnTo>
                  <a:pt x="306324" y="65532"/>
                </a:lnTo>
                <a:lnTo>
                  <a:pt x="295656" y="76200"/>
                </a:lnTo>
                <a:close/>
              </a:path>
              <a:path w="3060700" h="76200">
                <a:moveTo>
                  <a:pt x="333756" y="76200"/>
                </a:moveTo>
                <a:lnTo>
                  <a:pt x="268224" y="9144"/>
                </a:lnTo>
                <a:lnTo>
                  <a:pt x="278892" y="0"/>
                </a:lnTo>
                <a:lnTo>
                  <a:pt x="344424" y="65532"/>
                </a:lnTo>
                <a:lnTo>
                  <a:pt x="333756" y="76200"/>
                </a:lnTo>
                <a:close/>
              </a:path>
              <a:path w="3060700" h="76200">
                <a:moveTo>
                  <a:pt x="371856" y="76200"/>
                </a:moveTo>
                <a:lnTo>
                  <a:pt x="306324" y="9144"/>
                </a:lnTo>
                <a:lnTo>
                  <a:pt x="316992" y="0"/>
                </a:lnTo>
                <a:lnTo>
                  <a:pt x="382524" y="65532"/>
                </a:lnTo>
                <a:lnTo>
                  <a:pt x="371856" y="76200"/>
                </a:lnTo>
                <a:close/>
              </a:path>
              <a:path w="3060700" h="76200">
                <a:moveTo>
                  <a:pt x="411480" y="76200"/>
                </a:moveTo>
                <a:lnTo>
                  <a:pt x="344424" y="9144"/>
                </a:lnTo>
                <a:lnTo>
                  <a:pt x="355092" y="0"/>
                </a:lnTo>
                <a:lnTo>
                  <a:pt x="420624" y="65532"/>
                </a:lnTo>
                <a:lnTo>
                  <a:pt x="411480" y="76200"/>
                </a:lnTo>
                <a:close/>
              </a:path>
              <a:path w="3060700" h="76200">
                <a:moveTo>
                  <a:pt x="449580" y="76200"/>
                </a:moveTo>
                <a:lnTo>
                  <a:pt x="382524" y="9144"/>
                </a:lnTo>
                <a:lnTo>
                  <a:pt x="393192" y="0"/>
                </a:lnTo>
                <a:lnTo>
                  <a:pt x="458724" y="65532"/>
                </a:lnTo>
                <a:lnTo>
                  <a:pt x="449580" y="76200"/>
                </a:lnTo>
                <a:close/>
              </a:path>
              <a:path w="3060700" h="76200">
                <a:moveTo>
                  <a:pt x="487680" y="76200"/>
                </a:moveTo>
                <a:lnTo>
                  <a:pt x="420624" y="9144"/>
                </a:lnTo>
                <a:lnTo>
                  <a:pt x="431292" y="0"/>
                </a:lnTo>
                <a:lnTo>
                  <a:pt x="496824" y="65532"/>
                </a:lnTo>
                <a:lnTo>
                  <a:pt x="487680" y="76200"/>
                </a:lnTo>
                <a:close/>
              </a:path>
              <a:path w="3060700" h="76200">
                <a:moveTo>
                  <a:pt x="525780" y="76200"/>
                </a:moveTo>
                <a:lnTo>
                  <a:pt x="458724" y="9144"/>
                </a:lnTo>
                <a:lnTo>
                  <a:pt x="469392" y="0"/>
                </a:lnTo>
                <a:lnTo>
                  <a:pt x="534924" y="65532"/>
                </a:lnTo>
                <a:lnTo>
                  <a:pt x="525780" y="76200"/>
                </a:lnTo>
                <a:close/>
              </a:path>
              <a:path w="3060700" h="76200">
                <a:moveTo>
                  <a:pt x="563880" y="76200"/>
                </a:moveTo>
                <a:lnTo>
                  <a:pt x="498348" y="9144"/>
                </a:lnTo>
                <a:lnTo>
                  <a:pt x="507492" y="0"/>
                </a:lnTo>
                <a:lnTo>
                  <a:pt x="574548" y="65532"/>
                </a:lnTo>
                <a:lnTo>
                  <a:pt x="563880" y="76200"/>
                </a:lnTo>
                <a:close/>
              </a:path>
              <a:path w="3060700" h="76200">
                <a:moveTo>
                  <a:pt x="601980" y="76200"/>
                </a:moveTo>
                <a:lnTo>
                  <a:pt x="536448" y="9144"/>
                </a:lnTo>
                <a:lnTo>
                  <a:pt x="545592" y="0"/>
                </a:lnTo>
                <a:lnTo>
                  <a:pt x="612648" y="65532"/>
                </a:lnTo>
                <a:lnTo>
                  <a:pt x="601980" y="76200"/>
                </a:lnTo>
                <a:close/>
              </a:path>
              <a:path w="3060700" h="76200">
                <a:moveTo>
                  <a:pt x="640080" y="76200"/>
                </a:moveTo>
                <a:lnTo>
                  <a:pt x="574548" y="9144"/>
                </a:lnTo>
                <a:lnTo>
                  <a:pt x="583692" y="0"/>
                </a:lnTo>
                <a:lnTo>
                  <a:pt x="650748" y="65532"/>
                </a:lnTo>
                <a:lnTo>
                  <a:pt x="640080" y="76200"/>
                </a:lnTo>
                <a:close/>
              </a:path>
              <a:path w="3060700" h="76200">
                <a:moveTo>
                  <a:pt x="678180" y="76200"/>
                </a:moveTo>
                <a:lnTo>
                  <a:pt x="612648" y="9144"/>
                </a:lnTo>
                <a:lnTo>
                  <a:pt x="621792" y="0"/>
                </a:lnTo>
                <a:lnTo>
                  <a:pt x="688848" y="65532"/>
                </a:lnTo>
                <a:lnTo>
                  <a:pt x="678180" y="76200"/>
                </a:lnTo>
                <a:close/>
              </a:path>
              <a:path w="3060700" h="76200">
                <a:moveTo>
                  <a:pt x="716280" y="76200"/>
                </a:moveTo>
                <a:lnTo>
                  <a:pt x="650748" y="9144"/>
                </a:lnTo>
                <a:lnTo>
                  <a:pt x="661416" y="0"/>
                </a:lnTo>
                <a:lnTo>
                  <a:pt x="726948" y="65532"/>
                </a:lnTo>
                <a:lnTo>
                  <a:pt x="716280" y="76200"/>
                </a:lnTo>
                <a:close/>
              </a:path>
              <a:path w="3060700" h="76200">
                <a:moveTo>
                  <a:pt x="754380" y="76200"/>
                </a:moveTo>
                <a:lnTo>
                  <a:pt x="688848" y="9144"/>
                </a:lnTo>
                <a:lnTo>
                  <a:pt x="699516" y="0"/>
                </a:lnTo>
                <a:lnTo>
                  <a:pt x="765048" y="65532"/>
                </a:lnTo>
                <a:lnTo>
                  <a:pt x="754380" y="76200"/>
                </a:lnTo>
                <a:close/>
              </a:path>
              <a:path w="3060700" h="76200">
                <a:moveTo>
                  <a:pt x="792480" y="76200"/>
                </a:moveTo>
                <a:lnTo>
                  <a:pt x="726948" y="9144"/>
                </a:lnTo>
                <a:lnTo>
                  <a:pt x="737616" y="0"/>
                </a:lnTo>
                <a:lnTo>
                  <a:pt x="803148" y="65532"/>
                </a:lnTo>
                <a:lnTo>
                  <a:pt x="792480" y="76200"/>
                </a:lnTo>
                <a:close/>
              </a:path>
              <a:path w="3060700" h="76200">
                <a:moveTo>
                  <a:pt x="832104" y="76200"/>
                </a:moveTo>
                <a:lnTo>
                  <a:pt x="765048" y="9144"/>
                </a:lnTo>
                <a:lnTo>
                  <a:pt x="775716" y="0"/>
                </a:lnTo>
                <a:lnTo>
                  <a:pt x="841248" y="65532"/>
                </a:lnTo>
                <a:lnTo>
                  <a:pt x="832104" y="76200"/>
                </a:lnTo>
                <a:close/>
              </a:path>
              <a:path w="3060700" h="76200">
                <a:moveTo>
                  <a:pt x="870204" y="76200"/>
                </a:moveTo>
                <a:lnTo>
                  <a:pt x="803148" y="9144"/>
                </a:lnTo>
                <a:lnTo>
                  <a:pt x="813816" y="0"/>
                </a:lnTo>
                <a:lnTo>
                  <a:pt x="879348" y="65532"/>
                </a:lnTo>
                <a:lnTo>
                  <a:pt x="870204" y="76200"/>
                </a:lnTo>
                <a:close/>
              </a:path>
              <a:path w="3060700" h="76200">
                <a:moveTo>
                  <a:pt x="908304" y="76200"/>
                </a:moveTo>
                <a:lnTo>
                  <a:pt x="841248" y="9144"/>
                </a:lnTo>
                <a:lnTo>
                  <a:pt x="851916" y="0"/>
                </a:lnTo>
                <a:lnTo>
                  <a:pt x="917448" y="65532"/>
                </a:lnTo>
                <a:lnTo>
                  <a:pt x="908304" y="76200"/>
                </a:lnTo>
                <a:close/>
              </a:path>
              <a:path w="3060700" h="76200">
                <a:moveTo>
                  <a:pt x="946404" y="76200"/>
                </a:moveTo>
                <a:lnTo>
                  <a:pt x="879348" y="9144"/>
                </a:lnTo>
                <a:lnTo>
                  <a:pt x="890016" y="0"/>
                </a:lnTo>
                <a:lnTo>
                  <a:pt x="955548" y="65532"/>
                </a:lnTo>
                <a:lnTo>
                  <a:pt x="946404" y="76200"/>
                </a:lnTo>
                <a:close/>
              </a:path>
              <a:path w="3060700" h="76200">
                <a:moveTo>
                  <a:pt x="984504" y="76200"/>
                </a:moveTo>
                <a:lnTo>
                  <a:pt x="918972" y="9144"/>
                </a:lnTo>
                <a:lnTo>
                  <a:pt x="928116" y="0"/>
                </a:lnTo>
                <a:lnTo>
                  <a:pt x="995172" y="65532"/>
                </a:lnTo>
                <a:lnTo>
                  <a:pt x="984504" y="76200"/>
                </a:lnTo>
                <a:close/>
              </a:path>
              <a:path w="3060700" h="76200">
                <a:moveTo>
                  <a:pt x="1022604" y="76200"/>
                </a:moveTo>
                <a:lnTo>
                  <a:pt x="957072" y="9144"/>
                </a:lnTo>
                <a:lnTo>
                  <a:pt x="966216" y="0"/>
                </a:lnTo>
                <a:lnTo>
                  <a:pt x="1033272" y="65532"/>
                </a:lnTo>
                <a:lnTo>
                  <a:pt x="1022604" y="76200"/>
                </a:lnTo>
                <a:close/>
              </a:path>
              <a:path w="3060700" h="76200">
                <a:moveTo>
                  <a:pt x="1060704" y="76200"/>
                </a:moveTo>
                <a:lnTo>
                  <a:pt x="995172" y="9144"/>
                </a:lnTo>
                <a:lnTo>
                  <a:pt x="1004316" y="0"/>
                </a:lnTo>
                <a:lnTo>
                  <a:pt x="1071372" y="65532"/>
                </a:lnTo>
                <a:lnTo>
                  <a:pt x="1060704" y="76200"/>
                </a:lnTo>
                <a:close/>
              </a:path>
              <a:path w="3060700" h="76200">
                <a:moveTo>
                  <a:pt x="1098804" y="76200"/>
                </a:moveTo>
                <a:lnTo>
                  <a:pt x="1033272" y="9144"/>
                </a:lnTo>
                <a:lnTo>
                  <a:pt x="1042416" y="0"/>
                </a:lnTo>
                <a:lnTo>
                  <a:pt x="1109472" y="65532"/>
                </a:lnTo>
                <a:lnTo>
                  <a:pt x="1098804" y="76200"/>
                </a:lnTo>
                <a:close/>
              </a:path>
              <a:path w="3060700" h="76200">
                <a:moveTo>
                  <a:pt x="1136904" y="76200"/>
                </a:moveTo>
                <a:lnTo>
                  <a:pt x="1071372" y="9144"/>
                </a:lnTo>
                <a:lnTo>
                  <a:pt x="1082040" y="0"/>
                </a:lnTo>
                <a:lnTo>
                  <a:pt x="1147572" y="65532"/>
                </a:lnTo>
                <a:lnTo>
                  <a:pt x="1136904" y="76200"/>
                </a:lnTo>
                <a:close/>
              </a:path>
              <a:path w="3060700" h="76200">
                <a:moveTo>
                  <a:pt x="1175004" y="76200"/>
                </a:moveTo>
                <a:lnTo>
                  <a:pt x="1109472" y="9144"/>
                </a:lnTo>
                <a:lnTo>
                  <a:pt x="1120140" y="0"/>
                </a:lnTo>
                <a:lnTo>
                  <a:pt x="1185672" y="65532"/>
                </a:lnTo>
                <a:lnTo>
                  <a:pt x="1175004" y="76200"/>
                </a:lnTo>
                <a:close/>
              </a:path>
              <a:path w="3060700" h="76200">
                <a:moveTo>
                  <a:pt x="1213104" y="76200"/>
                </a:moveTo>
                <a:lnTo>
                  <a:pt x="1147572" y="9144"/>
                </a:lnTo>
                <a:lnTo>
                  <a:pt x="1158240" y="0"/>
                </a:lnTo>
                <a:lnTo>
                  <a:pt x="1223772" y="65532"/>
                </a:lnTo>
                <a:lnTo>
                  <a:pt x="1213104" y="76200"/>
                </a:lnTo>
                <a:close/>
              </a:path>
              <a:path w="3060700" h="76200">
                <a:moveTo>
                  <a:pt x="1252728" y="76200"/>
                </a:moveTo>
                <a:lnTo>
                  <a:pt x="1185672" y="9144"/>
                </a:lnTo>
                <a:lnTo>
                  <a:pt x="1196340" y="0"/>
                </a:lnTo>
                <a:lnTo>
                  <a:pt x="1261872" y="65532"/>
                </a:lnTo>
                <a:lnTo>
                  <a:pt x="1252728" y="76200"/>
                </a:lnTo>
                <a:close/>
              </a:path>
              <a:path w="3060700" h="76200">
                <a:moveTo>
                  <a:pt x="1290828" y="76200"/>
                </a:moveTo>
                <a:lnTo>
                  <a:pt x="1223772" y="9144"/>
                </a:lnTo>
                <a:lnTo>
                  <a:pt x="1234440" y="0"/>
                </a:lnTo>
                <a:lnTo>
                  <a:pt x="1299972" y="65532"/>
                </a:lnTo>
                <a:lnTo>
                  <a:pt x="1290828" y="76200"/>
                </a:lnTo>
                <a:close/>
              </a:path>
              <a:path w="3060700" h="76200">
                <a:moveTo>
                  <a:pt x="1328928" y="76200"/>
                </a:moveTo>
                <a:lnTo>
                  <a:pt x="1261872" y="9144"/>
                </a:lnTo>
                <a:lnTo>
                  <a:pt x="1272540" y="0"/>
                </a:lnTo>
                <a:lnTo>
                  <a:pt x="1338072" y="65532"/>
                </a:lnTo>
                <a:lnTo>
                  <a:pt x="1328928" y="76200"/>
                </a:lnTo>
                <a:close/>
              </a:path>
              <a:path w="3060700" h="76200">
                <a:moveTo>
                  <a:pt x="1367028" y="76200"/>
                </a:moveTo>
                <a:lnTo>
                  <a:pt x="1299972" y="9144"/>
                </a:lnTo>
                <a:lnTo>
                  <a:pt x="1310640" y="0"/>
                </a:lnTo>
                <a:lnTo>
                  <a:pt x="1376172" y="65532"/>
                </a:lnTo>
                <a:lnTo>
                  <a:pt x="1367028" y="76200"/>
                </a:lnTo>
                <a:close/>
              </a:path>
              <a:path w="3060700" h="76200">
                <a:moveTo>
                  <a:pt x="1405128" y="76200"/>
                </a:moveTo>
                <a:lnTo>
                  <a:pt x="1339596" y="9144"/>
                </a:lnTo>
                <a:lnTo>
                  <a:pt x="1348740" y="0"/>
                </a:lnTo>
                <a:lnTo>
                  <a:pt x="1415796" y="65532"/>
                </a:lnTo>
                <a:lnTo>
                  <a:pt x="1405128" y="76200"/>
                </a:lnTo>
                <a:close/>
              </a:path>
              <a:path w="3060700" h="76200">
                <a:moveTo>
                  <a:pt x="1443228" y="76200"/>
                </a:moveTo>
                <a:lnTo>
                  <a:pt x="1377696" y="9144"/>
                </a:lnTo>
                <a:lnTo>
                  <a:pt x="1386840" y="0"/>
                </a:lnTo>
                <a:lnTo>
                  <a:pt x="1453896" y="65532"/>
                </a:lnTo>
                <a:lnTo>
                  <a:pt x="1443228" y="76200"/>
                </a:lnTo>
                <a:close/>
              </a:path>
              <a:path w="3060700" h="76200">
                <a:moveTo>
                  <a:pt x="1481328" y="76200"/>
                </a:moveTo>
                <a:lnTo>
                  <a:pt x="1415796" y="9144"/>
                </a:lnTo>
                <a:lnTo>
                  <a:pt x="1424940" y="0"/>
                </a:lnTo>
                <a:lnTo>
                  <a:pt x="1491996" y="65532"/>
                </a:lnTo>
                <a:lnTo>
                  <a:pt x="1481328" y="76200"/>
                </a:lnTo>
                <a:close/>
              </a:path>
              <a:path w="3060700" h="76200">
                <a:moveTo>
                  <a:pt x="1519428" y="76200"/>
                </a:moveTo>
                <a:lnTo>
                  <a:pt x="1453896" y="9144"/>
                </a:lnTo>
                <a:lnTo>
                  <a:pt x="1463040" y="0"/>
                </a:lnTo>
                <a:lnTo>
                  <a:pt x="1530096" y="65532"/>
                </a:lnTo>
                <a:lnTo>
                  <a:pt x="1519428" y="76200"/>
                </a:lnTo>
                <a:close/>
              </a:path>
              <a:path w="3060700" h="76200">
                <a:moveTo>
                  <a:pt x="1557528" y="76200"/>
                </a:moveTo>
                <a:lnTo>
                  <a:pt x="1491996" y="9144"/>
                </a:lnTo>
                <a:lnTo>
                  <a:pt x="1502664" y="0"/>
                </a:lnTo>
                <a:lnTo>
                  <a:pt x="1568196" y="65532"/>
                </a:lnTo>
                <a:lnTo>
                  <a:pt x="1557528" y="76200"/>
                </a:lnTo>
                <a:close/>
              </a:path>
              <a:path w="3060700" h="76200">
                <a:moveTo>
                  <a:pt x="1595628" y="76200"/>
                </a:moveTo>
                <a:lnTo>
                  <a:pt x="1530096" y="9144"/>
                </a:lnTo>
                <a:lnTo>
                  <a:pt x="1540764" y="0"/>
                </a:lnTo>
                <a:lnTo>
                  <a:pt x="1606296" y="65532"/>
                </a:lnTo>
                <a:lnTo>
                  <a:pt x="1595628" y="76200"/>
                </a:lnTo>
                <a:close/>
              </a:path>
              <a:path w="3060700" h="76200">
                <a:moveTo>
                  <a:pt x="1635252" y="76200"/>
                </a:moveTo>
                <a:lnTo>
                  <a:pt x="1568196" y="9144"/>
                </a:lnTo>
                <a:lnTo>
                  <a:pt x="1578864" y="0"/>
                </a:lnTo>
                <a:lnTo>
                  <a:pt x="1644396" y="65532"/>
                </a:lnTo>
                <a:lnTo>
                  <a:pt x="1635252" y="76200"/>
                </a:lnTo>
                <a:close/>
              </a:path>
              <a:path w="3060700" h="76200">
                <a:moveTo>
                  <a:pt x="1673352" y="76200"/>
                </a:moveTo>
                <a:lnTo>
                  <a:pt x="1606296" y="9144"/>
                </a:lnTo>
                <a:lnTo>
                  <a:pt x="1616964" y="0"/>
                </a:lnTo>
                <a:lnTo>
                  <a:pt x="1682496" y="65532"/>
                </a:lnTo>
                <a:lnTo>
                  <a:pt x="1673352" y="76200"/>
                </a:lnTo>
                <a:close/>
              </a:path>
              <a:path w="3060700" h="76200">
                <a:moveTo>
                  <a:pt x="1711452" y="76200"/>
                </a:moveTo>
                <a:lnTo>
                  <a:pt x="1644396" y="9144"/>
                </a:lnTo>
                <a:lnTo>
                  <a:pt x="1655064" y="0"/>
                </a:lnTo>
                <a:lnTo>
                  <a:pt x="1720596" y="65532"/>
                </a:lnTo>
                <a:lnTo>
                  <a:pt x="1711452" y="76200"/>
                </a:lnTo>
                <a:close/>
              </a:path>
              <a:path w="3060700" h="76200">
                <a:moveTo>
                  <a:pt x="1749552" y="76200"/>
                </a:moveTo>
                <a:lnTo>
                  <a:pt x="1682496" y="9144"/>
                </a:lnTo>
                <a:lnTo>
                  <a:pt x="1693164" y="0"/>
                </a:lnTo>
                <a:lnTo>
                  <a:pt x="1758696" y="65532"/>
                </a:lnTo>
                <a:lnTo>
                  <a:pt x="1749552" y="76200"/>
                </a:lnTo>
                <a:close/>
              </a:path>
              <a:path w="3060700" h="76200">
                <a:moveTo>
                  <a:pt x="1787652" y="76200"/>
                </a:moveTo>
                <a:lnTo>
                  <a:pt x="1720596" y="9144"/>
                </a:lnTo>
                <a:lnTo>
                  <a:pt x="1731264" y="0"/>
                </a:lnTo>
                <a:lnTo>
                  <a:pt x="1796796" y="65532"/>
                </a:lnTo>
                <a:lnTo>
                  <a:pt x="1787652" y="76200"/>
                </a:lnTo>
                <a:close/>
              </a:path>
              <a:path w="3060700" h="76200">
                <a:moveTo>
                  <a:pt x="1825752" y="76200"/>
                </a:moveTo>
                <a:lnTo>
                  <a:pt x="1760220" y="9144"/>
                </a:lnTo>
                <a:lnTo>
                  <a:pt x="1769364" y="0"/>
                </a:lnTo>
                <a:lnTo>
                  <a:pt x="1836420" y="65532"/>
                </a:lnTo>
                <a:lnTo>
                  <a:pt x="1825752" y="76200"/>
                </a:lnTo>
                <a:close/>
              </a:path>
              <a:path w="3060700" h="76200">
                <a:moveTo>
                  <a:pt x="1863852" y="76200"/>
                </a:moveTo>
                <a:lnTo>
                  <a:pt x="1798320" y="9144"/>
                </a:lnTo>
                <a:lnTo>
                  <a:pt x="1807464" y="0"/>
                </a:lnTo>
                <a:lnTo>
                  <a:pt x="1874520" y="65532"/>
                </a:lnTo>
                <a:lnTo>
                  <a:pt x="1863852" y="76200"/>
                </a:lnTo>
                <a:close/>
              </a:path>
              <a:path w="3060700" h="76200">
                <a:moveTo>
                  <a:pt x="1901952" y="76200"/>
                </a:moveTo>
                <a:lnTo>
                  <a:pt x="1836420" y="9144"/>
                </a:lnTo>
                <a:lnTo>
                  <a:pt x="1845564" y="0"/>
                </a:lnTo>
                <a:lnTo>
                  <a:pt x="1912620" y="65532"/>
                </a:lnTo>
                <a:lnTo>
                  <a:pt x="1901952" y="76200"/>
                </a:lnTo>
                <a:close/>
              </a:path>
              <a:path w="3060700" h="76200">
                <a:moveTo>
                  <a:pt x="1940052" y="76200"/>
                </a:moveTo>
                <a:lnTo>
                  <a:pt x="1874520" y="9144"/>
                </a:lnTo>
                <a:lnTo>
                  <a:pt x="1883664" y="0"/>
                </a:lnTo>
                <a:lnTo>
                  <a:pt x="1950720" y="65532"/>
                </a:lnTo>
                <a:lnTo>
                  <a:pt x="1940052" y="76200"/>
                </a:lnTo>
                <a:close/>
              </a:path>
              <a:path w="3060700" h="76200">
                <a:moveTo>
                  <a:pt x="1978152" y="76200"/>
                </a:moveTo>
                <a:lnTo>
                  <a:pt x="1912620" y="9144"/>
                </a:lnTo>
                <a:lnTo>
                  <a:pt x="1923288" y="0"/>
                </a:lnTo>
                <a:lnTo>
                  <a:pt x="1988820" y="65532"/>
                </a:lnTo>
                <a:lnTo>
                  <a:pt x="1978152" y="76200"/>
                </a:lnTo>
                <a:close/>
              </a:path>
              <a:path w="3060700" h="76200">
                <a:moveTo>
                  <a:pt x="2016252" y="76200"/>
                </a:moveTo>
                <a:lnTo>
                  <a:pt x="1950720" y="9144"/>
                </a:lnTo>
                <a:lnTo>
                  <a:pt x="1961388" y="0"/>
                </a:lnTo>
                <a:lnTo>
                  <a:pt x="2026920" y="65532"/>
                </a:lnTo>
                <a:lnTo>
                  <a:pt x="2016252" y="76200"/>
                </a:lnTo>
                <a:close/>
              </a:path>
              <a:path w="3060700" h="76200">
                <a:moveTo>
                  <a:pt x="2055876" y="76200"/>
                </a:moveTo>
                <a:lnTo>
                  <a:pt x="1988820" y="9144"/>
                </a:lnTo>
                <a:lnTo>
                  <a:pt x="1999488" y="0"/>
                </a:lnTo>
                <a:lnTo>
                  <a:pt x="2065020" y="65532"/>
                </a:lnTo>
                <a:lnTo>
                  <a:pt x="2055876" y="76200"/>
                </a:lnTo>
                <a:close/>
              </a:path>
              <a:path w="3060700" h="76200">
                <a:moveTo>
                  <a:pt x="2093976" y="76200"/>
                </a:moveTo>
                <a:lnTo>
                  <a:pt x="2026920" y="9144"/>
                </a:lnTo>
                <a:lnTo>
                  <a:pt x="2037588" y="0"/>
                </a:lnTo>
                <a:lnTo>
                  <a:pt x="2103120" y="65532"/>
                </a:lnTo>
                <a:lnTo>
                  <a:pt x="2093976" y="76200"/>
                </a:lnTo>
                <a:close/>
              </a:path>
              <a:path w="3060700" h="76200">
                <a:moveTo>
                  <a:pt x="2132076" y="76200"/>
                </a:moveTo>
                <a:lnTo>
                  <a:pt x="2065020" y="9144"/>
                </a:lnTo>
                <a:lnTo>
                  <a:pt x="2075688" y="0"/>
                </a:lnTo>
                <a:lnTo>
                  <a:pt x="2141220" y="65532"/>
                </a:lnTo>
                <a:lnTo>
                  <a:pt x="2132076" y="76200"/>
                </a:lnTo>
                <a:close/>
              </a:path>
              <a:path w="3060700" h="76200">
                <a:moveTo>
                  <a:pt x="2170176" y="76200"/>
                </a:moveTo>
                <a:lnTo>
                  <a:pt x="2103120" y="9144"/>
                </a:lnTo>
                <a:lnTo>
                  <a:pt x="2113788" y="0"/>
                </a:lnTo>
                <a:lnTo>
                  <a:pt x="2179320" y="65532"/>
                </a:lnTo>
                <a:lnTo>
                  <a:pt x="2170176" y="76200"/>
                </a:lnTo>
                <a:close/>
              </a:path>
              <a:path w="3060700" h="76200">
                <a:moveTo>
                  <a:pt x="2208276" y="76200"/>
                </a:moveTo>
                <a:lnTo>
                  <a:pt x="2142744" y="9144"/>
                </a:lnTo>
                <a:lnTo>
                  <a:pt x="2151888" y="0"/>
                </a:lnTo>
                <a:lnTo>
                  <a:pt x="2218944" y="65532"/>
                </a:lnTo>
                <a:lnTo>
                  <a:pt x="2208276" y="76200"/>
                </a:lnTo>
                <a:close/>
              </a:path>
              <a:path w="3060700" h="76200">
                <a:moveTo>
                  <a:pt x="2246376" y="76200"/>
                </a:moveTo>
                <a:lnTo>
                  <a:pt x="2180844" y="9144"/>
                </a:lnTo>
                <a:lnTo>
                  <a:pt x="2189988" y="0"/>
                </a:lnTo>
                <a:lnTo>
                  <a:pt x="2257044" y="65532"/>
                </a:lnTo>
                <a:lnTo>
                  <a:pt x="2246376" y="76200"/>
                </a:lnTo>
                <a:close/>
              </a:path>
              <a:path w="3060700" h="76200">
                <a:moveTo>
                  <a:pt x="2284476" y="76200"/>
                </a:moveTo>
                <a:lnTo>
                  <a:pt x="2218944" y="9144"/>
                </a:lnTo>
                <a:lnTo>
                  <a:pt x="2228088" y="0"/>
                </a:lnTo>
                <a:lnTo>
                  <a:pt x="2295144" y="65532"/>
                </a:lnTo>
                <a:lnTo>
                  <a:pt x="2284476" y="76200"/>
                </a:lnTo>
                <a:close/>
              </a:path>
              <a:path w="3060700" h="76200">
                <a:moveTo>
                  <a:pt x="2322576" y="76200"/>
                </a:moveTo>
                <a:lnTo>
                  <a:pt x="2257044" y="9144"/>
                </a:lnTo>
                <a:lnTo>
                  <a:pt x="2266188" y="0"/>
                </a:lnTo>
                <a:lnTo>
                  <a:pt x="2333244" y="65532"/>
                </a:lnTo>
                <a:lnTo>
                  <a:pt x="2322576" y="76200"/>
                </a:lnTo>
                <a:close/>
              </a:path>
              <a:path w="3060700" h="76200">
                <a:moveTo>
                  <a:pt x="2360676" y="76200"/>
                </a:moveTo>
                <a:lnTo>
                  <a:pt x="2295144" y="9144"/>
                </a:lnTo>
                <a:lnTo>
                  <a:pt x="2304288" y="0"/>
                </a:lnTo>
                <a:lnTo>
                  <a:pt x="2371344" y="65532"/>
                </a:lnTo>
                <a:lnTo>
                  <a:pt x="2360676" y="76200"/>
                </a:lnTo>
                <a:close/>
              </a:path>
              <a:path w="3060700" h="76200">
                <a:moveTo>
                  <a:pt x="2398776" y="76200"/>
                </a:moveTo>
                <a:lnTo>
                  <a:pt x="2333244" y="9144"/>
                </a:lnTo>
                <a:lnTo>
                  <a:pt x="2343912" y="0"/>
                </a:lnTo>
                <a:lnTo>
                  <a:pt x="2409444" y="65532"/>
                </a:lnTo>
                <a:lnTo>
                  <a:pt x="2398776" y="76200"/>
                </a:lnTo>
                <a:close/>
              </a:path>
              <a:path w="3060700" h="76200">
                <a:moveTo>
                  <a:pt x="2436876" y="76200"/>
                </a:moveTo>
                <a:lnTo>
                  <a:pt x="2371344" y="9144"/>
                </a:lnTo>
                <a:lnTo>
                  <a:pt x="2382012" y="0"/>
                </a:lnTo>
                <a:lnTo>
                  <a:pt x="2447544" y="65532"/>
                </a:lnTo>
                <a:lnTo>
                  <a:pt x="2436876" y="76200"/>
                </a:lnTo>
                <a:close/>
              </a:path>
              <a:path w="3060700" h="76200">
                <a:moveTo>
                  <a:pt x="2476500" y="76200"/>
                </a:moveTo>
                <a:lnTo>
                  <a:pt x="2409444" y="9144"/>
                </a:lnTo>
                <a:lnTo>
                  <a:pt x="2420112" y="0"/>
                </a:lnTo>
                <a:lnTo>
                  <a:pt x="2485644" y="65532"/>
                </a:lnTo>
                <a:lnTo>
                  <a:pt x="2476500" y="76200"/>
                </a:lnTo>
                <a:close/>
              </a:path>
              <a:path w="3060700" h="76200">
                <a:moveTo>
                  <a:pt x="2514600" y="76200"/>
                </a:moveTo>
                <a:lnTo>
                  <a:pt x="2447544" y="9144"/>
                </a:lnTo>
                <a:lnTo>
                  <a:pt x="2458212" y="0"/>
                </a:lnTo>
                <a:lnTo>
                  <a:pt x="2523744" y="65532"/>
                </a:lnTo>
                <a:lnTo>
                  <a:pt x="2514600" y="76200"/>
                </a:lnTo>
                <a:close/>
              </a:path>
              <a:path w="3060700" h="76200">
                <a:moveTo>
                  <a:pt x="2552700" y="76200"/>
                </a:moveTo>
                <a:lnTo>
                  <a:pt x="2485644" y="9144"/>
                </a:lnTo>
                <a:lnTo>
                  <a:pt x="2496312" y="0"/>
                </a:lnTo>
                <a:lnTo>
                  <a:pt x="2561844" y="65532"/>
                </a:lnTo>
                <a:lnTo>
                  <a:pt x="2552700" y="76200"/>
                </a:lnTo>
                <a:close/>
              </a:path>
              <a:path w="3060700" h="76200">
                <a:moveTo>
                  <a:pt x="2590800" y="76200"/>
                </a:moveTo>
                <a:lnTo>
                  <a:pt x="2523744" y="9144"/>
                </a:lnTo>
                <a:lnTo>
                  <a:pt x="2534412" y="0"/>
                </a:lnTo>
                <a:lnTo>
                  <a:pt x="2599944" y="65532"/>
                </a:lnTo>
                <a:lnTo>
                  <a:pt x="2590800" y="76200"/>
                </a:lnTo>
                <a:close/>
              </a:path>
              <a:path w="3060700" h="76200">
                <a:moveTo>
                  <a:pt x="2628900" y="76200"/>
                </a:moveTo>
                <a:lnTo>
                  <a:pt x="2563368" y="9144"/>
                </a:lnTo>
                <a:lnTo>
                  <a:pt x="2572512" y="0"/>
                </a:lnTo>
                <a:lnTo>
                  <a:pt x="2639568" y="65532"/>
                </a:lnTo>
                <a:lnTo>
                  <a:pt x="2628900" y="76200"/>
                </a:lnTo>
                <a:close/>
              </a:path>
              <a:path w="3060700" h="76200">
                <a:moveTo>
                  <a:pt x="2667000" y="76200"/>
                </a:moveTo>
                <a:lnTo>
                  <a:pt x="2601468" y="9144"/>
                </a:lnTo>
                <a:lnTo>
                  <a:pt x="2610612" y="0"/>
                </a:lnTo>
                <a:lnTo>
                  <a:pt x="2677668" y="65532"/>
                </a:lnTo>
                <a:lnTo>
                  <a:pt x="2667000" y="76200"/>
                </a:lnTo>
                <a:close/>
              </a:path>
              <a:path w="3060700" h="76200">
                <a:moveTo>
                  <a:pt x="2705100" y="76200"/>
                </a:moveTo>
                <a:lnTo>
                  <a:pt x="2639568" y="9144"/>
                </a:lnTo>
                <a:lnTo>
                  <a:pt x="2648712" y="0"/>
                </a:lnTo>
                <a:lnTo>
                  <a:pt x="2715768" y="65532"/>
                </a:lnTo>
                <a:lnTo>
                  <a:pt x="2705100" y="76200"/>
                </a:lnTo>
                <a:close/>
              </a:path>
              <a:path w="3060700" h="76200">
                <a:moveTo>
                  <a:pt x="2743200" y="76200"/>
                </a:moveTo>
                <a:lnTo>
                  <a:pt x="2677668" y="9144"/>
                </a:lnTo>
                <a:lnTo>
                  <a:pt x="2686812" y="0"/>
                </a:lnTo>
                <a:lnTo>
                  <a:pt x="2753868" y="65532"/>
                </a:lnTo>
                <a:lnTo>
                  <a:pt x="2743200" y="76200"/>
                </a:lnTo>
                <a:close/>
              </a:path>
              <a:path w="3060700" h="76200">
                <a:moveTo>
                  <a:pt x="2781300" y="76200"/>
                </a:moveTo>
                <a:lnTo>
                  <a:pt x="2715768" y="9144"/>
                </a:lnTo>
                <a:lnTo>
                  <a:pt x="2726436" y="0"/>
                </a:lnTo>
                <a:lnTo>
                  <a:pt x="2791968" y="65532"/>
                </a:lnTo>
                <a:lnTo>
                  <a:pt x="2781300" y="76200"/>
                </a:lnTo>
                <a:close/>
              </a:path>
              <a:path w="3060700" h="76200">
                <a:moveTo>
                  <a:pt x="2819400" y="76200"/>
                </a:moveTo>
                <a:lnTo>
                  <a:pt x="2753868" y="9144"/>
                </a:lnTo>
                <a:lnTo>
                  <a:pt x="2764536" y="0"/>
                </a:lnTo>
                <a:lnTo>
                  <a:pt x="2830068" y="65532"/>
                </a:lnTo>
                <a:lnTo>
                  <a:pt x="2819400" y="76200"/>
                </a:lnTo>
                <a:close/>
              </a:path>
              <a:path w="3060700" h="76200">
                <a:moveTo>
                  <a:pt x="2857500" y="76200"/>
                </a:moveTo>
                <a:lnTo>
                  <a:pt x="2791968" y="9144"/>
                </a:lnTo>
                <a:lnTo>
                  <a:pt x="2802636" y="0"/>
                </a:lnTo>
                <a:lnTo>
                  <a:pt x="2868168" y="65532"/>
                </a:lnTo>
                <a:lnTo>
                  <a:pt x="2857500" y="76200"/>
                </a:lnTo>
                <a:close/>
              </a:path>
              <a:path w="3060700" h="76200">
                <a:moveTo>
                  <a:pt x="2897124" y="76200"/>
                </a:moveTo>
                <a:lnTo>
                  <a:pt x="2830068" y="9144"/>
                </a:lnTo>
                <a:lnTo>
                  <a:pt x="2840736" y="0"/>
                </a:lnTo>
                <a:lnTo>
                  <a:pt x="2906268" y="65532"/>
                </a:lnTo>
                <a:lnTo>
                  <a:pt x="2897124" y="76200"/>
                </a:lnTo>
                <a:close/>
              </a:path>
              <a:path w="3060700" h="76200">
                <a:moveTo>
                  <a:pt x="2935224" y="76200"/>
                </a:moveTo>
                <a:lnTo>
                  <a:pt x="2868168" y="9144"/>
                </a:lnTo>
                <a:lnTo>
                  <a:pt x="2878836" y="0"/>
                </a:lnTo>
                <a:lnTo>
                  <a:pt x="2944368" y="65532"/>
                </a:lnTo>
                <a:lnTo>
                  <a:pt x="2935224" y="76200"/>
                </a:lnTo>
                <a:close/>
              </a:path>
              <a:path w="3060700" h="76200">
                <a:moveTo>
                  <a:pt x="2973324" y="76200"/>
                </a:moveTo>
                <a:lnTo>
                  <a:pt x="2906268" y="9144"/>
                </a:lnTo>
                <a:lnTo>
                  <a:pt x="2916936" y="0"/>
                </a:lnTo>
                <a:lnTo>
                  <a:pt x="2982468" y="65532"/>
                </a:lnTo>
                <a:lnTo>
                  <a:pt x="2973324" y="76200"/>
                </a:lnTo>
                <a:close/>
              </a:path>
              <a:path w="3060700" h="76200">
                <a:moveTo>
                  <a:pt x="3011424" y="76200"/>
                </a:moveTo>
                <a:lnTo>
                  <a:pt x="2944368" y="9144"/>
                </a:lnTo>
                <a:lnTo>
                  <a:pt x="2955036" y="0"/>
                </a:lnTo>
                <a:lnTo>
                  <a:pt x="3020568" y="65532"/>
                </a:lnTo>
                <a:lnTo>
                  <a:pt x="3011424" y="76200"/>
                </a:lnTo>
                <a:close/>
              </a:path>
              <a:path w="3060700" h="76200">
                <a:moveTo>
                  <a:pt x="3049524" y="76200"/>
                </a:moveTo>
                <a:lnTo>
                  <a:pt x="2983992" y="9144"/>
                </a:lnTo>
                <a:lnTo>
                  <a:pt x="2993136" y="0"/>
                </a:lnTo>
                <a:lnTo>
                  <a:pt x="3060192" y="65532"/>
                </a:lnTo>
                <a:lnTo>
                  <a:pt x="3049524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6033515" y="2040636"/>
            <a:ext cx="1766570" cy="76200"/>
          </a:xfrm>
          <a:custGeom>
            <a:avLst/>
            <a:gdLst/>
            <a:ahLst/>
            <a:cxnLst/>
            <a:rect l="l" t="t" r="r" b="b"/>
            <a:pathLst>
              <a:path w="1766570" h="76200">
                <a:moveTo>
                  <a:pt x="10668" y="76200"/>
                </a:moveTo>
                <a:lnTo>
                  <a:pt x="0" y="65532"/>
                </a:lnTo>
                <a:lnTo>
                  <a:pt x="67056" y="0"/>
                </a:lnTo>
                <a:lnTo>
                  <a:pt x="76200" y="9144"/>
                </a:lnTo>
                <a:lnTo>
                  <a:pt x="10668" y="76200"/>
                </a:lnTo>
                <a:close/>
              </a:path>
              <a:path w="1766570" h="76200">
                <a:moveTo>
                  <a:pt x="48768" y="76200"/>
                </a:moveTo>
                <a:lnTo>
                  <a:pt x="39624" y="65532"/>
                </a:lnTo>
                <a:lnTo>
                  <a:pt x="105156" y="0"/>
                </a:lnTo>
                <a:lnTo>
                  <a:pt x="115824" y="9144"/>
                </a:lnTo>
                <a:lnTo>
                  <a:pt x="48768" y="76200"/>
                </a:lnTo>
                <a:close/>
              </a:path>
              <a:path w="1766570" h="76200">
                <a:moveTo>
                  <a:pt x="86868" y="76200"/>
                </a:moveTo>
                <a:lnTo>
                  <a:pt x="77724" y="65532"/>
                </a:lnTo>
                <a:lnTo>
                  <a:pt x="143256" y="0"/>
                </a:lnTo>
                <a:lnTo>
                  <a:pt x="153924" y="9144"/>
                </a:lnTo>
                <a:lnTo>
                  <a:pt x="86868" y="76200"/>
                </a:lnTo>
                <a:close/>
              </a:path>
              <a:path w="1766570" h="76200">
                <a:moveTo>
                  <a:pt x="126492" y="76200"/>
                </a:moveTo>
                <a:lnTo>
                  <a:pt x="115824" y="65532"/>
                </a:lnTo>
                <a:lnTo>
                  <a:pt x="181356" y="0"/>
                </a:lnTo>
                <a:lnTo>
                  <a:pt x="192024" y="9144"/>
                </a:lnTo>
                <a:lnTo>
                  <a:pt x="126492" y="76200"/>
                </a:lnTo>
                <a:close/>
              </a:path>
              <a:path w="1766570" h="76200">
                <a:moveTo>
                  <a:pt x="164592" y="76200"/>
                </a:moveTo>
                <a:lnTo>
                  <a:pt x="153924" y="65532"/>
                </a:lnTo>
                <a:lnTo>
                  <a:pt x="220980" y="0"/>
                </a:lnTo>
                <a:lnTo>
                  <a:pt x="230124" y="9144"/>
                </a:lnTo>
                <a:lnTo>
                  <a:pt x="164592" y="76200"/>
                </a:lnTo>
                <a:close/>
              </a:path>
              <a:path w="1766570" h="76200">
                <a:moveTo>
                  <a:pt x="202692" y="76200"/>
                </a:moveTo>
                <a:lnTo>
                  <a:pt x="192024" y="65532"/>
                </a:lnTo>
                <a:lnTo>
                  <a:pt x="259080" y="0"/>
                </a:lnTo>
                <a:lnTo>
                  <a:pt x="268224" y="9144"/>
                </a:lnTo>
                <a:lnTo>
                  <a:pt x="202692" y="76200"/>
                </a:lnTo>
                <a:close/>
              </a:path>
              <a:path w="1766570" h="76200">
                <a:moveTo>
                  <a:pt x="240792" y="76200"/>
                </a:moveTo>
                <a:lnTo>
                  <a:pt x="231648" y="65532"/>
                </a:lnTo>
                <a:lnTo>
                  <a:pt x="297180" y="0"/>
                </a:lnTo>
                <a:lnTo>
                  <a:pt x="307848" y="9144"/>
                </a:lnTo>
                <a:lnTo>
                  <a:pt x="240792" y="76200"/>
                </a:lnTo>
                <a:close/>
              </a:path>
              <a:path w="1766570" h="76200">
                <a:moveTo>
                  <a:pt x="278892" y="76200"/>
                </a:moveTo>
                <a:lnTo>
                  <a:pt x="269748" y="65532"/>
                </a:lnTo>
                <a:lnTo>
                  <a:pt x="335280" y="0"/>
                </a:lnTo>
                <a:lnTo>
                  <a:pt x="345948" y="9144"/>
                </a:lnTo>
                <a:lnTo>
                  <a:pt x="278892" y="76200"/>
                </a:lnTo>
                <a:close/>
              </a:path>
              <a:path w="1766570" h="76200">
                <a:moveTo>
                  <a:pt x="316992" y="76200"/>
                </a:moveTo>
                <a:lnTo>
                  <a:pt x="307848" y="65532"/>
                </a:lnTo>
                <a:lnTo>
                  <a:pt x="373380" y="0"/>
                </a:lnTo>
                <a:lnTo>
                  <a:pt x="384048" y="9144"/>
                </a:lnTo>
                <a:lnTo>
                  <a:pt x="316992" y="76200"/>
                </a:lnTo>
                <a:close/>
              </a:path>
              <a:path w="1766570" h="76200">
                <a:moveTo>
                  <a:pt x="356616" y="76200"/>
                </a:moveTo>
                <a:lnTo>
                  <a:pt x="345948" y="65532"/>
                </a:lnTo>
                <a:lnTo>
                  <a:pt x="411480" y="0"/>
                </a:lnTo>
                <a:lnTo>
                  <a:pt x="422148" y="9144"/>
                </a:lnTo>
                <a:lnTo>
                  <a:pt x="356616" y="76200"/>
                </a:lnTo>
                <a:close/>
              </a:path>
              <a:path w="1766570" h="76200">
                <a:moveTo>
                  <a:pt x="394716" y="76200"/>
                </a:moveTo>
                <a:lnTo>
                  <a:pt x="384048" y="65532"/>
                </a:lnTo>
                <a:lnTo>
                  <a:pt x="451104" y="0"/>
                </a:lnTo>
                <a:lnTo>
                  <a:pt x="460248" y="9144"/>
                </a:lnTo>
                <a:lnTo>
                  <a:pt x="394716" y="76200"/>
                </a:lnTo>
                <a:close/>
              </a:path>
              <a:path w="1766570" h="76200">
                <a:moveTo>
                  <a:pt x="432816" y="76200"/>
                </a:moveTo>
                <a:lnTo>
                  <a:pt x="422148" y="65532"/>
                </a:lnTo>
                <a:lnTo>
                  <a:pt x="489204" y="0"/>
                </a:lnTo>
                <a:lnTo>
                  <a:pt x="498348" y="9144"/>
                </a:lnTo>
                <a:lnTo>
                  <a:pt x="432816" y="76200"/>
                </a:lnTo>
                <a:close/>
              </a:path>
              <a:path w="1766570" h="76200">
                <a:moveTo>
                  <a:pt x="470916" y="76200"/>
                </a:moveTo>
                <a:lnTo>
                  <a:pt x="461772" y="65532"/>
                </a:lnTo>
                <a:lnTo>
                  <a:pt x="527304" y="0"/>
                </a:lnTo>
                <a:lnTo>
                  <a:pt x="537972" y="9144"/>
                </a:lnTo>
                <a:lnTo>
                  <a:pt x="470916" y="76200"/>
                </a:lnTo>
                <a:close/>
              </a:path>
              <a:path w="1766570" h="76200">
                <a:moveTo>
                  <a:pt x="509016" y="76200"/>
                </a:moveTo>
                <a:lnTo>
                  <a:pt x="499872" y="65532"/>
                </a:lnTo>
                <a:lnTo>
                  <a:pt x="565404" y="0"/>
                </a:lnTo>
                <a:lnTo>
                  <a:pt x="576072" y="9144"/>
                </a:lnTo>
                <a:lnTo>
                  <a:pt x="509016" y="76200"/>
                </a:lnTo>
                <a:close/>
              </a:path>
              <a:path w="1766570" h="76200">
                <a:moveTo>
                  <a:pt x="548640" y="76200"/>
                </a:moveTo>
                <a:lnTo>
                  <a:pt x="537972" y="65532"/>
                </a:lnTo>
                <a:lnTo>
                  <a:pt x="603504" y="0"/>
                </a:lnTo>
                <a:lnTo>
                  <a:pt x="614172" y="9144"/>
                </a:lnTo>
                <a:lnTo>
                  <a:pt x="548640" y="76200"/>
                </a:lnTo>
                <a:close/>
              </a:path>
              <a:path w="1766570" h="76200">
                <a:moveTo>
                  <a:pt x="586740" y="76200"/>
                </a:moveTo>
                <a:lnTo>
                  <a:pt x="576072" y="65532"/>
                </a:lnTo>
                <a:lnTo>
                  <a:pt x="643128" y="0"/>
                </a:lnTo>
                <a:lnTo>
                  <a:pt x="652272" y="9144"/>
                </a:lnTo>
                <a:lnTo>
                  <a:pt x="586740" y="76200"/>
                </a:lnTo>
                <a:close/>
              </a:path>
              <a:path w="1766570" h="76200">
                <a:moveTo>
                  <a:pt x="624840" y="76200"/>
                </a:moveTo>
                <a:lnTo>
                  <a:pt x="614172" y="65532"/>
                </a:lnTo>
                <a:lnTo>
                  <a:pt x="681228" y="0"/>
                </a:lnTo>
                <a:lnTo>
                  <a:pt x="690372" y="9144"/>
                </a:lnTo>
                <a:lnTo>
                  <a:pt x="624840" y="76200"/>
                </a:lnTo>
                <a:close/>
              </a:path>
              <a:path w="1766570" h="76200">
                <a:moveTo>
                  <a:pt x="662940" y="76200"/>
                </a:moveTo>
                <a:lnTo>
                  <a:pt x="653796" y="65532"/>
                </a:lnTo>
                <a:lnTo>
                  <a:pt x="719328" y="0"/>
                </a:lnTo>
                <a:lnTo>
                  <a:pt x="729996" y="9144"/>
                </a:lnTo>
                <a:lnTo>
                  <a:pt x="662940" y="76200"/>
                </a:lnTo>
                <a:close/>
              </a:path>
              <a:path w="1766570" h="76200">
                <a:moveTo>
                  <a:pt x="701040" y="76200"/>
                </a:moveTo>
                <a:lnTo>
                  <a:pt x="691896" y="65532"/>
                </a:lnTo>
                <a:lnTo>
                  <a:pt x="757428" y="0"/>
                </a:lnTo>
                <a:lnTo>
                  <a:pt x="768096" y="9144"/>
                </a:lnTo>
                <a:lnTo>
                  <a:pt x="701040" y="76200"/>
                </a:lnTo>
                <a:close/>
              </a:path>
              <a:path w="1766570" h="76200">
                <a:moveTo>
                  <a:pt x="740664" y="76200"/>
                </a:moveTo>
                <a:lnTo>
                  <a:pt x="729996" y="65532"/>
                </a:lnTo>
                <a:lnTo>
                  <a:pt x="795528" y="0"/>
                </a:lnTo>
                <a:lnTo>
                  <a:pt x="806196" y="9144"/>
                </a:lnTo>
                <a:lnTo>
                  <a:pt x="740664" y="76200"/>
                </a:lnTo>
                <a:close/>
              </a:path>
              <a:path w="1766570" h="76200">
                <a:moveTo>
                  <a:pt x="778764" y="76200"/>
                </a:moveTo>
                <a:lnTo>
                  <a:pt x="768096" y="65532"/>
                </a:lnTo>
                <a:lnTo>
                  <a:pt x="835152" y="0"/>
                </a:lnTo>
                <a:lnTo>
                  <a:pt x="844296" y="9144"/>
                </a:lnTo>
                <a:lnTo>
                  <a:pt x="778764" y="76200"/>
                </a:lnTo>
                <a:close/>
              </a:path>
              <a:path w="1766570" h="76200">
                <a:moveTo>
                  <a:pt x="816864" y="76200"/>
                </a:moveTo>
                <a:lnTo>
                  <a:pt x="806196" y="65532"/>
                </a:lnTo>
                <a:lnTo>
                  <a:pt x="873252" y="0"/>
                </a:lnTo>
                <a:lnTo>
                  <a:pt x="882396" y="9144"/>
                </a:lnTo>
                <a:lnTo>
                  <a:pt x="816864" y="76200"/>
                </a:lnTo>
                <a:close/>
              </a:path>
              <a:path w="1766570" h="76200">
                <a:moveTo>
                  <a:pt x="854964" y="76200"/>
                </a:moveTo>
                <a:lnTo>
                  <a:pt x="845820" y="65532"/>
                </a:lnTo>
                <a:lnTo>
                  <a:pt x="911352" y="0"/>
                </a:lnTo>
                <a:lnTo>
                  <a:pt x="922020" y="9144"/>
                </a:lnTo>
                <a:lnTo>
                  <a:pt x="854964" y="76200"/>
                </a:lnTo>
                <a:close/>
              </a:path>
              <a:path w="1766570" h="76200">
                <a:moveTo>
                  <a:pt x="893064" y="76200"/>
                </a:moveTo>
                <a:lnTo>
                  <a:pt x="883920" y="65532"/>
                </a:lnTo>
                <a:lnTo>
                  <a:pt x="949452" y="0"/>
                </a:lnTo>
                <a:lnTo>
                  <a:pt x="960120" y="9144"/>
                </a:lnTo>
                <a:lnTo>
                  <a:pt x="893064" y="76200"/>
                </a:lnTo>
                <a:close/>
              </a:path>
              <a:path w="1766570" h="76200">
                <a:moveTo>
                  <a:pt x="932688" y="76200"/>
                </a:moveTo>
                <a:lnTo>
                  <a:pt x="922020" y="65532"/>
                </a:lnTo>
                <a:lnTo>
                  <a:pt x="987552" y="0"/>
                </a:lnTo>
                <a:lnTo>
                  <a:pt x="998220" y="9144"/>
                </a:lnTo>
                <a:lnTo>
                  <a:pt x="932688" y="76200"/>
                </a:lnTo>
                <a:close/>
              </a:path>
              <a:path w="1766570" h="76200">
                <a:moveTo>
                  <a:pt x="970788" y="76200"/>
                </a:moveTo>
                <a:lnTo>
                  <a:pt x="960120" y="65532"/>
                </a:lnTo>
                <a:lnTo>
                  <a:pt x="1025652" y="0"/>
                </a:lnTo>
                <a:lnTo>
                  <a:pt x="1036320" y="9144"/>
                </a:lnTo>
                <a:lnTo>
                  <a:pt x="970788" y="76200"/>
                </a:lnTo>
                <a:close/>
              </a:path>
              <a:path w="1766570" h="76200">
                <a:moveTo>
                  <a:pt x="1008888" y="76200"/>
                </a:moveTo>
                <a:lnTo>
                  <a:pt x="998220" y="65532"/>
                </a:lnTo>
                <a:lnTo>
                  <a:pt x="1065276" y="0"/>
                </a:lnTo>
                <a:lnTo>
                  <a:pt x="1074420" y="9144"/>
                </a:lnTo>
                <a:lnTo>
                  <a:pt x="1008888" y="76200"/>
                </a:lnTo>
                <a:close/>
              </a:path>
              <a:path w="1766570" h="76200">
                <a:moveTo>
                  <a:pt x="1046988" y="76200"/>
                </a:moveTo>
                <a:lnTo>
                  <a:pt x="1036320" y="65532"/>
                </a:lnTo>
                <a:lnTo>
                  <a:pt x="1103376" y="0"/>
                </a:lnTo>
                <a:lnTo>
                  <a:pt x="1112520" y="9144"/>
                </a:lnTo>
                <a:lnTo>
                  <a:pt x="1046988" y="76200"/>
                </a:lnTo>
                <a:close/>
              </a:path>
              <a:path w="1766570" h="76200">
                <a:moveTo>
                  <a:pt x="1085088" y="76200"/>
                </a:moveTo>
                <a:lnTo>
                  <a:pt x="1075944" y="65532"/>
                </a:lnTo>
                <a:lnTo>
                  <a:pt x="1141476" y="0"/>
                </a:lnTo>
                <a:lnTo>
                  <a:pt x="1152144" y="9144"/>
                </a:lnTo>
                <a:lnTo>
                  <a:pt x="1085088" y="76200"/>
                </a:lnTo>
                <a:close/>
              </a:path>
              <a:path w="1766570" h="76200">
                <a:moveTo>
                  <a:pt x="1123188" y="76200"/>
                </a:moveTo>
                <a:lnTo>
                  <a:pt x="1114044" y="65532"/>
                </a:lnTo>
                <a:lnTo>
                  <a:pt x="1179576" y="0"/>
                </a:lnTo>
                <a:lnTo>
                  <a:pt x="1190244" y="9144"/>
                </a:lnTo>
                <a:lnTo>
                  <a:pt x="1123188" y="76200"/>
                </a:lnTo>
                <a:close/>
              </a:path>
              <a:path w="1766570" h="76200">
                <a:moveTo>
                  <a:pt x="1162812" y="76200"/>
                </a:moveTo>
                <a:lnTo>
                  <a:pt x="1152144" y="65532"/>
                </a:lnTo>
                <a:lnTo>
                  <a:pt x="1217676" y="0"/>
                </a:lnTo>
                <a:lnTo>
                  <a:pt x="1228344" y="9144"/>
                </a:lnTo>
                <a:lnTo>
                  <a:pt x="1162812" y="76200"/>
                </a:lnTo>
                <a:close/>
              </a:path>
              <a:path w="1766570" h="76200">
                <a:moveTo>
                  <a:pt x="1200912" y="76200"/>
                </a:moveTo>
                <a:lnTo>
                  <a:pt x="1190244" y="65532"/>
                </a:lnTo>
                <a:lnTo>
                  <a:pt x="1257300" y="0"/>
                </a:lnTo>
                <a:lnTo>
                  <a:pt x="1266444" y="9144"/>
                </a:lnTo>
                <a:lnTo>
                  <a:pt x="1200912" y="76200"/>
                </a:lnTo>
                <a:close/>
              </a:path>
              <a:path w="1766570" h="76200">
                <a:moveTo>
                  <a:pt x="1239012" y="76200"/>
                </a:moveTo>
                <a:lnTo>
                  <a:pt x="1228344" y="65532"/>
                </a:lnTo>
                <a:lnTo>
                  <a:pt x="1295400" y="0"/>
                </a:lnTo>
                <a:lnTo>
                  <a:pt x="1304544" y="9144"/>
                </a:lnTo>
                <a:lnTo>
                  <a:pt x="1239012" y="76200"/>
                </a:lnTo>
                <a:close/>
              </a:path>
              <a:path w="1766570" h="76200">
                <a:moveTo>
                  <a:pt x="1277112" y="76200"/>
                </a:moveTo>
                <a:lnTo>
                  <a:pt x="1267968" y="65532"/>
                </a:lnTo>
                <a:lnTo>
                  <a:pt x="1333500" y="0"/>
                </a:lnTo>
                <a:lnTo>
                  <a:pt x="1344168" y="9144"/>
                </a:lnTo>
                <a:lnTo>
                  <a:pt x="1277112" y="76200"/>
                </a:lnTo>
                <a:close/>
              </a:path>
              <a:path w="1766570" h="76200">
                <a:moveTo>
                  <a:pt x="1315212" y="76200"/>
                </a:moveTo>
                <a:lnTo>
                  <a:pt x="1306068" y="65532"/>
                </a:lnTo>
                <a:lnTo>
                  <a:pt x="1371600" y="0"/>
                </a:lnTo>
                <a:lnTo>
                  <a:pt x="1382268" y="9144"/>
                </a:lnTo>
                <a:lnTo>
                  <a:pt x="1315212" y="76200"/>
                </a:lnTo>
                <a:close/>
              </a:path>
              <a:path w="1766570" h="76200">
                <a:moveTo>
                  <a:pt x="1354836" y="76200"/>
                </a:moveTo>
                <a:lnTo>
                  <a:pt x="1344168" y="65532"/>
                </a:lnTo>
                <a:lnTo>
                  <a:pt x="1409700" y="0"/>
                </a:lnTo>
                <a:lnTo>
                  <a:pt x="1420368" y="9144"/>
                </a:lnTo>
                <a:lnTo>
                  <a:pt x="1354836" y="76200"/>
                </a:lnTo>
                <a:close/>
              </a:path>
              <a:path w="1766570" h="76200">
                <a:moveTo>
                  <a:pt x="1392936" y="76200"/>
                </a:moveTo>
                <a:lnTo>
                  <a:pt x="1382268" y="65532"/>
                </a:lnTo>
                <a:lnTo>
                  <a:pt x="1449324" y="0"/>
                </a:lnTo>
                <a:lnTo>
                  <a:pt x="1458468" y="9144"/>
                </a:lnTo>
                <a:lnTo>
                  <a:pt x="1392936" y="76200"/>
                </a:lnTo>
                <a:close/>
              </a:path>
              <a:path w="1766570" h="76200">
                <a:moveTo>
                  <a:pt x="1431036" y="76200"/>
                </a:moveTo>
                <a:lnTo>
                  <a:pt x="1420368" y="65532"/>
                </a:lnTo>
                <a:lnTo>
                  <a:pt x="1487424" y="0"/>
                </a:lnTo>
                <a:lnTo>
                  <a:pt x="1496568" y="9144"/>
                </a:lnTo>
                <a:lnTo>
                  <a:pt x="1431036" y="76200"/>
                </a:lnTo>
                <a:close/>
              </a:path>
              <a:path w="1766570" h="76200">
                <a:moveTo>
                  <a:pt x="1469136" y="76200"/>
                </a:moveTo>
                <a:lnTo>
                  <a:pt x="1459992" y="65532"/>
                </a:lnTo>
                <a:lnTo>
                  <a:pt x="1525524" y="0"/>
                </a:lnTo>
                <a:lnTo>
                  <a:pt x="1536192" y="9144"/>
                </a:lnTo>
                <a:lnTo>
                  <a:pt x="1469136" y="76200"/>
                </a:lnTo>
                <a:close/>
              </a:path>
              <a:path w="1766570" h="76200">
                <a:moveTo>
                  <a:pt x="1507236" y="76200"/>
                </a:moveTo>
                <a:lnTo>
                  <a:pt x="1498092" y="65532"/>
                </a:lnTo>
                <a:lnTo>
                  <a:pt x="1563624" y="0"/>
                </a:lnTo>
                <a:lnTo>
                  <a:pt x="1574292" y="9144"/>
                </a:lnTo>
                <a:lnTo>
                  <a:pt x="1507236" y="76200"/>
                </a:lnTo>
                <a:close/>
              </a:path>
              <a:path w="1766570" h="76200">
                <a:moveTo>
                  <a:pt x="1546860" y="76200"/>
                </a:moveTo>
                <a:lnTo>
                  <a:pt x="1536192" y="65532"/>
                </a:lnTo>
                <a:lnTo>
                  <a:pt x="1601724" y="0"/>
                </a:lnTo>
                <a:lnTo>
                  <a:pt x="1612392" y="9144"/>
                </a:lnTo>
                <a:lnTo>
                  <a:pt x="1546860" y="76200"/>
                </a:lnTo>
                <a:close/>
              </a:path>
              <a:path w="1766570" h="76200">
                <a:moveTo>
                  <a:pt x="1584960" y="76200"/>
                </a:moveTo>
                <a:lnTo>
                  <a:pt x="1574292" y="65532"/>
                </a:lnTo>
                <a:lnTo>
                  <a:pt x="1641348" y="0"/>
                </a:lnTo>
                <a:lnTo>
                  <a:pt x="1650492" y="9144"/>
                </a:lnTo>
                <a:lnTo>
                  <a:pt x="1584960" y="76200"/>
                </a:lnTo>
                <a:close/>
              </a:path>
              <a:path w="1766570" h="76200">
                <a:moveTo>
                  <a:pt x="1623060" y="76200"/>
                </a:moveTo>
                <a:lnTo>
                  <a:pt x="1612392" y="65532"/>
                </a:lnTo>
                <a:lnTo>
                  <a:pt x="1679448" y="0"/>
                </a:lnTo>
                <a:lnTo>
                  <a:pt x="1688592" y="9144"/>
                </a:lnTo>
                <a:lnTo>
                  <a:pt x="1623060" y="76200"/>
                </a:lnTo>
                <a:close/>
              </a:path>
              <a:path w="1766570" h="76200">
                <a:moveTo>
                  <a:pt x="1661160" y="76200"/>
                </a:moveTo>
                <a:lnTo>
                  <a:pt x="1650492" y="65532"/>
                </a:lnTo>
                <a:lnTo>
                  <a:pt x="1717548" y="0"/>
                </a:lnTo>
                <a:lnTo>
                  <a:pt x="1726692" y="9144"/>
                </a:lnTo>
                <a:lnTo>
                  <a:pt x="1661160" y="76200"/>
                </a:lnTo>
                <a:close/>
              </a:path>
              <a:path w="1766570" h="76200">
                <a:moveTo>
                  <a:pt x="1699260" y="76200"/>
                </a:moveTo>
                <a:lnTo>
                  <a:pt x="1690116" y="65532"/>
                </a:lnTo>
                <a:lnTo>
                  <a:pt x="1755648" y="0"/>
                </a:lnTo>
                <a:lnTo>
                  <a:pt x="1766316" y="9144"/>
                </a:lnTo>
                <a:lnTo>
                  <a:pt x="1699260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474720" y="2040636"/>
            <a:ext cx="1766570" cy="76200"/>
          </a:xfrm>
          <a:custGeom>
            <a:avLst/>
            <a:gdLst/>
            <a:ahLst/>
            <a:cxnLst/>
            <a:rect l="l" t="t" r="r" b="b"/>
            <a:pathLst>
              <a:path w="1766570" h="76200">
                <a:moveTo>
                  <a:pt x="10668" y="76200"/>
                </a:moveTo>
                <a:lnTo>
                  <a:pt x="0" y="65532"/>
                </a:lnTo>
                <a:lnTo>
                  <a:pt x="67056" y="0"/>
                </a:lnTo>
                <a:lnTo>
                  <a:pt x="76200" y="9144"/>
                </a:lnTo>
                <a:lnTo>
                  <a:pt x="10668" y="76200"/>
                </a:lnTo>
                <a:close/>
              </a:path>
              <a:path w="1766570" h="76200">
                <a:moveTo>
                  <a:pt x="48768" y="76200"/>
                </a:moveTo>
                <a:lnTo>
                  <a:pt x="38100" y="65532"/>
                </a:lnTo>
                <a:lnTo>
                  <a:pt x="105156" y="0"/>
                </a:lnTo>
                <a:lnTo>
                  <a:pt x="114300" y="9144"/>
                </a:lnTo>
                <a:lnTo>
                  <a:pt x="48768" y="76200"/>
                </a:lnTo>
                <a:close/>
              </a:path>
              <a:path w="1766570" h="76200">
                <a:moveTo>
                  <a:pt x="86868" y="76200"/>
                </a:moveTo>
                <a:lnTo>
                  <a:pt x="77724" y="65532"/>
                </a:lnTo>
                <a:lnTo>
                  <a:pt x="143256" y="0"/>
                </a:lnTo>
                <a:lnTo>
                  <a:pt x="153924" y="9144"/>
                </a:lnTo>
                <a:lnTo>
                  <a:pt x="86868" y="76200"/>
                </a:lnTo>
                <a:close/>
              </a:path>
              <a:path w="1766570" h="76200">
                <a:moveTo>
                  <a:pt x="124968" y="76200"/>
                </a:moveTo>
                <a:lnTo>
                  <a:pt x="115824" y="65532"/>
                </a:lnTo>
                <a:lnTo>
                  <a:pt x="181356" y="0"/>
                </a:lnTo>
                <a:lnTo>
                  <a:pt x="192024" y="9144"/>
                </a:lnTo>
                <a:lnTo>
                  <a:pt x="124968" y="76200"/>
                </a:lnTo>
                <a:close/>
              </a:path>
              <a:path w="1766570" h="76200">
                <a:moveTo>
                  <a:pt x="164592" y="76200"/>
                </a:moveTo>
                <a:lnTo>
                  <a:pt x="153924" y="65532"/>
                </a:lnTo>
                <a:lnTo>
                  <a:pt x="219456" y="0"/>
                </a:lnTo>
                <a:lnTo>
                  <a:pt x="230124" y="9144"/>
                </a:lnTo>
                <a:lnTo>
                  <a:pt x="164592" y="76200"/>
                </a:lnTo>
                <a:close/>
              </a:path>
              <a:path w="1766570" h="76200">
                <a:moveTo>
                  <a:pt x="202692" y="76200"/>
                </a:moveTo>
                <a:lnTo>
                  <a:pt x="192024" y="65532"/>
                </a:lnTo>
                <a:lnTo>
                  <a:pt x="259080" y="0"/>
                </a:lnTo>
                <a:lnTo>
                  <a:pt x="268224" y="9144"/>
                </a:lnTo>
                <a:lnTo>
                  <a:pt x="202692" y="76200"/>
                </a:lnTo>
                <a:close/>
              </a:path>
              <a:path w="1766570" h="76200">
                <a:moveTo>
                  <a:pt x="240792" y="76200"/>
                </a:moveTo>
                <a:lnTo>
                  <a:pt x="230124" y="65532"/>
                </a:lnTo>
                <a:lnTo>
                  <a:pt x="297180" y="0"/>
                </a:lnTo>
                <a:lnTo>
                  <a:pt x="306324" y="9144"/>
                </a:lnTo>
                <a:lnTo>
                  <a:pt x="240792" y="76200"/>
                </a:lnTo>
                <a:close/>
              </a:path>
              <a:path w="1766570" h="76200">
                <a:moveTo>
                  <a:pt x="278892" y="76200"/>
                </a:moveTo>
                <a:lnTo>
                  <a:pt x="269748" y="65532"/>
                </a:lnTo>
                <a:lnTo>
                  <a:pt x="335280" y="0"/>
                </a:lnTo>
                <a:lnTo>
                  <a:pt x="345948" y="9144"/>
                </a:lnTo>
                <a:lnTo>
                  <a:pt x="278892" y="76200"/>
                </a:lnTo>
                <a:close/>
              </a:path>
              <a:path w="1766570" h="76200">
                <a:moveTo>
                  <a:pt x="316992" y="76200"/>
                </a:moveTo>
                <a:lnTo>
                  <a:pt x="307848" y="65532"/>
                </a:lnTo>
                <a:lnTo>
                  <a:pt x="373380" y="0"/>
                </a:lnTo>
                <a:lnTo>
                  <a:pt x="384048" y="9144"/>
                </a:lnTo>
                <a:lnTo>
                  <a:pt x="316992" y="76200"/>
                </a:lnTo>
                <a:close/>
              </a:path>
              <a:path w="1766570" h="76200">
                <a:moveTo>
                  <a:pt x="356616" y="76200"/>
                </a:moveTo>
                <a:lnTo>
                  <a:pt x="345948" y="65532"/>
                </a:lnTo>
                <a:lnTo>
                  <a:pt x="411480" y="0"/>
                </a:lnTo>
                <a:lnTo>
                  <a:pt x="422148" y="9144"/>
                </a:lnTo>
                <a:lnTo>
                  <a:pt x="356616" y="76200"/>
                </a:lnTo>
                <a:close/>
              </a:path>
              <a:path w="1766570" h="76200">
                <a:moveTo>
                  <a:pt x="394716" y="76200"/>
                </a:moveTo>
                <a:lnTo>
                  <a:pt x="384048" y="65532"/>
                </a:lnTo>
                <a:lnTo>
                  <a:pt x="451104" y="0"/>
                </a:lnTo>
                <a:lnTo>
                  <a:pt x="460248" y="9144"/>
                </a:lnTo>
                <a:lnTo>
                  <a:pt x="394716" y="76200"/>
                </a:lnTo>
                <a:close/>
              </a:path>
              <a:path w="1766570" h="76200">
                <a:moveTo>
                  <a:pt x="432816" y="76200"/>
                </a:moveTo>
                <a:lnTo>
                  <a:pt x="422148" y="65532"/>
                </a:lnTo>
                <a:lnTo>
                  <a:pt x="489204" y="0"/>
                </a:lnTo>
                <a:lnTo>
                  <a:pt x="498348" y="9144"/>
                </a:lnTo>
                <a:lnTo>
                  <a:pt x="432816" y="76200"/>
                </a:lnTo>
                <a:close/>
              </a:path>
              <a:path w="1766570" h="76200">
                <a:moveTo>
                  <a:pt x="470916" y="76200"/>
                </a:moveTo>
                <a:lnTo>
                  <a:pt x="461772" y="65532"/>
                </a:lnTo>
                <a:lnTo>
                  <a:pt x="527304" y="0"/>
                </a:lnTo>
                <a:lnTo>
                  <a:pt x="537972" y="9144"/>
                </a:lnTo>
                <a:lnTo>
                  <a:pt x="470916" y="76200"/>
                </a:lnTo>
                <a:close/>
              </a:path>
              <a:path w="1766570" h="76200">
                <a:moveTo>
                  <a:pt x="509016" y="76200"/>
                </a:moveTo>
                <a:lnTo>
                  <a:pt x="499872" y="65532"/>
                </a:lnTo>
                <a:lnTo>
                  <a:pt x="565404" y="0"/>
                </a:lnTo>
                <a:lnTo>
                  <a:pt x="576072" y="9144"/>
                </a:lnTo>
                <a:lnTo>
                  <a:pt x="509016" y="76200"/>
                </a:lnTo>
                <a:close/>
              </a:path>
              <a:path w="1766570" h="76200">
                <a:moveTo>
                  <a:pt x="548640" y="76200"/>
                </a:moveTo>
                <a:lnTo>
                  <a:pt x="537972" y="65532"/>
                </a:lnTo>
                <a:lnTo>
                  <a:pt x="603504" y="0"/>
                </a:lnTo>
                <a:lnTo>
                  <a:pt x="614172" y="9144"/>
                </a:lnTo>
                <a:lnTo>
                  <a:pt x="548640" y="76200"/>
                </a:lnTo>
                <a:close/>
              </a:path>
              <a:path w="1766570" h="76200">
                <a:moveTo>
                  <a:pt x="586740" y="76200"/>
                </a:moveTo>
                <a:lnTo>
                  <a:pt x="576072" y="65532"/>
                </a:lnTo>
                <a:lnTo>
                  <a:pt x="641604" y="0"/>
                </a:lnTo>
                <a:lnTo>
                  <a:pt x="652272" y="9144"/>
                </a:lnTo>
                <a:lnTo>
                  <a:pt x="586740" y="76200"/>
                </a:lnTo>
                <a:close/>
              </a:path>
              <a:path w="1766570" h="76200">
                <a:moveTo>
                  <a:pt x="624840" y="76200"/>
                </a:moveTo>
                <a:lnTo>
                  <a:pt x="614172" y="65532"/>
                </a:lnTo>
                <a:lnTo>
                  <a:pt x="681228" y="0"/>
                </a:lnTo>
                <a:lnTo>
                  <a:pt x="690372" y="9144"/>
                </a:lnTo>
                <a:lnTo>
                  <a:pt x="624840" y="76200"/>
                </a:lnTo>
                <a:close/>
              </a:path>
              <a:path w="1766570" h="76200">
                <a:moveTo>
                  <a:pt x="662940" y="76200"/>
                </a:moveTo>
                <a:lnTo>
                  <a:pt x="652272" y="65532"/>
                </a:lnTo>
                <a:lnTo>
                  <a:pt x="719328" y="0"/>
                </a:lnTo>
                <a:lnTo>
                  <a:pt x="728472" y="9144"/>
                </a:lnTo>
                <a:lnTo>
                  <a:pt x="662940" y="76200"/>
                </a:lnTo>
                <a:close/>
              </a:path>
              <a:path w="1766570" h="76200">
                <a:moveTo>
                  <a:pt x="701040" y="76200"/>
                </a:moveTo>
                <a:lnTo>
                  <a:pt x="691896" y="65532"/>
                </a:lnTo>
                <a:lnTo>
                  <a:pt x="757428" y="0"/>
                </a:lnTo>
                <a:lnTo>
                  <a:pt x="768096" y="9144"/>
                </a:lnTo>
                <a:lnTo>
                  <a:pt x="701040" y="76200"/>
                </a:lnTo>
                <a:close/>
              </a:path>
              <a:path w="1766570" h="76200">
                <a:moveTo>
                  <a:pt x="739140" y="76200"/>
                </a:moveTo>
                <a:lnTo>
                  <a:pt x="729996" y="65532"/>
                </a:lnTo>
                <a:lnTo>
                  <a:pt x="795528" y="0"/>
                </a:lnTo>
                <a:lnTo>
                  <a:pt x="806196" y="9144"/>
                </a:lnTo>
                <a:lnTo>
                  <a:pt x="739140" y="76200"/>
                </a:lnTo>
                <a:close/>
              </a:path>
              <a:path w="1766570" h="76200">
                <a:moveTo>
                  <a:pt x="778764" y="76200"/>
                </a:moveTo>
                <a:lnTo>
                  <a:pt x="768096" y="65532"/>
                </a:lnTo>
                <a:lnTo>
                  <a:pt x="833628" y="0"/>
                </a:lnTo>
                <a:lnTo>
                  <a:pt x="844296" y="9144"/>
                </a:lnTo>
                <a:lnTo>
                  <a:pt x="778764" y="76200"/>
                </a:lnTo>
                <a:close/>
              </a:path>
              <a:path w="1766570" h="76200">
                <a:moveTo>
                  <a:pt x="816864" y="76200"/>
                </a:moveTo>
                <a:lnTo>
                  <a:pt x="806196" y="65532"/>
                </a:lnTo>
                <a:lnTo>
                  <a:pt x="873252" y="0"/>
                </a:lnTo>
                <a:lnTo>
                  <a:pt x="882396" y="9144"/>
                </a:lnTo>
                <a:lnTo>
                  <a:pt x="816864" y="76200"/>
                </a:lnTo>
                <a:close/>
              </a:path>
              <a:path w="1766570" h="76200">
                <a:moveTo>
                  <a:pt x="854964" y="76200"/>
                </a:moveTo>
                <a:lnTo>
                  <a:pt x="844296" y="65532"/>
                </a:lnTo>
                <a:lnTo>
                  <a:pt x="911352" y="0"/>
                </a:lnTo>
                <a:lnTo>
                  <a:pt x="920496" y="9144"/>
                </a:lnTo>
                <a:lnTo>
                  <a:pt x="854964" y="76200"/>
                </a:lnTo>
                <a:close/>
              </a:path>
              <a:path w="1766570" h="76200">
                <a:moveTo>
                  <a:pt x="893064" y="76200"/>
                </a:moveTo>
                <a:lnTo>
                  <a:pt x="883920" y="65532"/>
                </a:lnTo>
                <a:lnTo>
                  <a:pt x="949452" y="0"/>
                </a:lnTo>
                <a:lnTo>
                  <a:pt x="960120" y="9144"/>
                </a:lnTo>
                <a:lnTo>
                  <a:pt x="893064" y="76200"/>
                </a:lnTo>
                <a:close/>
              </a:path>
              <a:path w="1766570" h="76200">
                <a:moveTo>
                  <a:pt x="931164" y="76200"/>
                </a:moveTo>
                <a:lnTo>
                  <a:pt x="922020" y="65532"/>
                </a:lnTo>
                <a:lnTo>
                  <a:pt x="987552" y="0"/>
                </a:lnTo>
                <a:lnTo>
                  <a:pt x="998220" y="9144"/>
                </a:lnTo>
                <a:lnTo>
                  <a:pt x="931164" y="76200"/>
                </a:lnTo>
                <a:close/>
              </a:path>
              <a:path w="1766570" h="76200">
                <a:moveTo>
                  <a:pt x="970788" y="76200"/>
                </a:moveTo>
                <a:lnTo>
                  <a:pt x="960120" y="65532"/>
                </a:lnTo>
                <a:lnTo>
                  <a:pt x="1025652" y="0"/>
                </a:lnTo>
                <a:lnTo>
                  <a:pt x="1036320" y="9144"/>
                </a:lnTo>
                <a:lnTo>
                  <a:pt x="970788" y="76200"/>
                </a:lnTo>
                <a:close/>
              </a:path>
              <a:path w="1766570" h="76200">
                <a:moveTo>
                  <a:pt x="1008888" y="76200"/>
                </a:moveTo>
                <a:lnTo>
                  <a:pt x="998220" y="65532"/>
                </a:lnTo>
                <a:lnTo>
                  <a:pt x="1065276" y="0"/>
                </a:lnTo>
                <a:lnTo>
                  <a:pt x="1074420" y="9144"/>
                </a:lnTo>
                <a:lnTo>
                  <a:pt x="1008888" y="76200"/>
                </a:lnTo>
                <a:close/>
              </a:path>
              <a:path w="1766570" h="76200">
                <a:moveTo>
                  <a:pt x="1046988" y="76200"/>
                </a:moveTo>
                <a:lnTo>
                  <a:pt x="1036320" y="65532"/>
                </a:lnTo>
                <a:lnTo>
                  <a:pt x="1103376" y="0"/>
                </a:lnTo>
                <a:lnTo>
                  <a:pt x="1112520" y="9144"/>
                </a:lnTo>
                <a:lnTo>
                  <a:pt x="1046988" y="76200"/>
                </a:lnTo>
                <a:close/>
              </a:path>
              <a:path w="1766570" h="76200">
                <a:moveTo>
                  <a:pt x="1085088" y="76200"/>
                </a:moveTo>
                <a:lnTo>
                  <a:pt x="1075944" y="65532"/>
                </a:lnTo>
                <a:lnTo>
                  <a:pt x="1141476" y="0"/>
                </a:lnTo>
                <a:lnTo>
                  <a:pt x="1152144" y="9144"/>
                </a:lnTo>
                <a:lnTo>
                  <a:pt x="1085088" y="76200"/>
                </a:lnTo>
                <a:close/>
              </a:path>
              <a:path w="1766570" h="76200">
                <a:moveTo>
                  <a:pt x="1123188" y="76200"/>
                </a:moveTo>
                <a:lnTo>
                  <a:pt x="1114044" y="65532"/>
                </a:lnTo>
                <a:lnTo>
                  <a:pt x="1179576" y="0"/>
                </a:lnTo>
                <a:lnTo>
                  <a:pt x="1190244" y="9144"/>
                </a:lnTo>
                <a:lnTo>
                  <a:pt x="1123188" y="76200"/>
                </a:lnTo>
                <a:close/>
              </a:path>
              <a:path w="1766570" h="76200">
                <a:moveTo>
                  <a:pt x="1162812" y="76200"/>
                </a:moveTo>
                <a:lnTo>
                  <a:pt x="1152144" y="65532"/>
                </a:lnTo>
                <a:lnTo>
                  <a:pt x="1217676" y="0"/>
                </a:lnTo>
                <a:lnTo>
                  <a:pt x="1228344" y="9144"/>
                </a:lnTo>
                <a:lnTo>
                  <a:pt x="1162812" y="76200"/>
                </a:lnTo>
                <a:close/>
              </a:path>
              <a:path w="1766570" h="76200">
                <a:moveTo>
                  <a:pt x="1200912" y="76200"/>
                </a:moveTo>
                <a:lnTo>
                  <a:pt x="1190244" y="65532"/>
                </a:lnTo>
                <a:lnTo>
                  <a:pt x="1255776" y="0"/>
                </a:lnTo>
                <a:lnTo>
                  <a:pt x="1266444" y="9144"/>
                </a:lnTo>
                <a:lnTo>
                  <a:pt x="1200912" y="76200"/>
                </a:lnTo>
                <a:close/>
              </a:path>
              <a:path w="1766570" h="76200">
                <a:moveTo>
                  <a:pt x="1239012" y="76200"/>
                </a:moveTo>
                <a:lnTo>
                  <a:pt x="1228344" y="65532"/>
                </a:lnTo>
                <a:lnTo>
                  <a:pt x="1295400" y="0"/>
                </a:lnTo>
                <a:lnTo>
                  <a:pt x="1304544" y="9144"/>
                </a:lnTo>
                <a:lnTo>
                  <a:pt x="1239012" y="76200"/>
                </a:lnTo>
                <a:close/>
              </a:path>
              <a:path w="1766570" h="76200">
                <a:moveTo>
                  <a:pt x="1277112" y="76200"/>
                </a:moveTo>
                <a:lnTo>
                  <a:pt x="1266444" y="65532"/>
                </a:lnTo>
                <a:lnTo>
                  <a:pt x="1333500" y="0"/>
                </a:lnTo>
                <a:lnTo>
                  <a:pt x="1342644" y="9144"/>
                </a:lnTo>
                <a:lnTo>
                  <a:pt x="1277112" y="76200"/>
                </a:lnTo>
                <a:close/>
              </a:path>
              <a:path w="1766570" h="76200">
                <a:moveTo>
                  <a:pt x="1315212" y="76200"/>
                </a:moveTo>
                <a:lnTo>
                  <a:pt x="1306068" y="65532"/>
                </a:lnTo>
                <a:lnTo>
                  <a:pt x="1371600" y="0"/>
                </a:lnTo>
                <a:lnTo>
                  <a:pt x="1382268" y="9144"/>
                </a:lnTo>
                <a:lnTo>
                  <a:pt x="1315212" y="76200"/>
                </a:lnTo>
                <a:close/>
              </a:path>
              <a:path w="1766570" h="76200">
                <a:moveTo>
                  <a:pt x="1353312" y="76200"/>
                </a:moveTo>
                <a:lnTo>
                  <a:pt x="1344168" y="65532"/>
                </a:lnTo>
                <a:lnTo>
                  <a:pt x="1409700" y="0"/>
                </a:lnTo>
                <a:lnTo>
                  <a:pt x="1420368" y="9144"/>
                </a:lnTo>
                <a:lnTo>
                  <a:pt x="1353312" y="76200"/>
                </a:lnTo>
                <a:close/>
              </a:path>
              <a:path w="1766570" h="76200">
                <a:moveTo>
                  <a:pt x="1392936" y="76200"/>
                </a:moveTo>
                <a:lnTo>
                  <a:pt x="1382268" y="65532"/>
                </a:lnTo>
                <a:lnTo>
                  <a:pt x="1447800" y="0"/>
                </a:lnTo>
                <a:lnTo>
                  <a:pt x="1458468" y="9144"/>
                </a:lnTo>
                <a:lnTo>
                  <a:pt x="1392936" y="76200"/>
                </a:lnTo>
                <a:close/>
              </a:path>
              <a:path w="1766570" h="76200">
                <a:moveTo>
                  <a:pt x="1431036" y="76200"/>
                </a:moveTo>
                <a:lnTo>
                  <a:pt x="1420368" y="65532"/>
                </a:lnTo>
                <a:lnTo>
                  <a:pt x="1487424" y="0"/>
                </a:lnTo>
                <a:lnTo>
                  <a:pt x="1496568" y="9144"/>
                </a:lnTo>
                <a:lnTo>
                  <a:pt x="1431036" y="76200"/>
                </a:lnTo>
                <a:close/>
              </a:path>
              <a:path w="1766570" h="76200">
                <a:moveTo>
                  <a:pt x="1469136" y="76200"/>
                </a:moveTo>
                <a:lnTo>
                  <a:pt x="1458468" y="65532"/>
                </a:lnTo>
                <a:lnTo>
                  <a:pt x="1525524" y="0"/>
                </a:lnTo>
                <a:lnTo>
                  <a:pt x="1534668" y="9144"/>
                </a:lnTo>
                <a:lnTo>
                  <a:pt x="1469136" y="76200"/>
                </a:lnTo>
                <a:close/>
              </a:path>
              <a:path w="1766570" h="76200">
                <a:moveTo>
                  <a:pt x="1507236" y="76200"/>
                </a:moveTo>
                <a:lnTo>
                  <a:pt x="1498092" y="65532"/>
                </a:lnTo>
                <a:lnTo>
                  <a:pt x="1563624" y="0"/>
                </a:lnTo>
                <a:lnTo>
                  <a:pt x="1574292" y="9144"/>
                </a:lnTo>
                <a:lnTo>
                  <a:pt x="1507236" y="76200"/>
                </a:lnTo>
                <a:close/>
              </a:path>
              <a:path w="1766570" h="76200">
                <a:moveTo>
                  <a:pt x="1545336" y="76200"/>
                </a:moveTo>
                <a:lnTo>
                  <a:pt x="1536192" y="65532"/>
                </a:lnTo>
                <a:lnTo>
                  <a:pt x="1601724" y="0"/>
                </a:lnTo>
                <a:lnTo>
                  <a:pt x="1612392" y="9144"/>
                </a:lnTo>
                <a:lnTo>
                  <a:pt x="1545336" y="76200"/>
                </a:lnTo>
                <a:close/>
              </a:path>
              <a:path w="1766570" h="76200">
                <a:moveTo>
                  <a:pt x="1584960" y="76200"/>
                </a:moveTo>
                <a:lnTo>
                  <a:pt x="1574292" y="65532"/>
                </a:lnTo>
                <a:lnTo>
                  <a:pt x="1639824" y="0"/>
                </a:lnTo>
                <a:lnTo>
                  <a:pt x="1650492" y="9144"/>
                </a:lnTo>
                <a:lnTo>
                  <a:pt x="1584960" y="76200"/>
                </a:lnTo>
                <a:close/>
              </a:path>
              <a:path w="1766570" h="76200">
                <a:moveTo>
                  <a:pt x="1623060" y="76200"/>
                </a:moveTo>
                <a:lnTo>
                  <a:pt x="1612392" y="65532"/>
                </a:lnTo>
                <a:lnTo>
                  <a:pt x="1679448" y="0"/>
                </a:lnTo>
                <a:lnTo>
                  <a:pt x="1688592" y="9144"/>
                </a:lnTo>
                <a:lnTo>
                  <a:pt x="1623060" y="76200"/>
                </a:lnTo>
                <a:close/>
              </a:path>
              <a:path w="1766570" h="76200">
                <a:moveTo>
                  <a:pt x="1661160" y="76200"/>
                </a:moveTo>
                <a:lnTo>
                  <a:pt x="1650492" y="65532"/>
                </a:lnTo>
                <a:lnTo>
                  <a:pt x="1717548" y="0"/>
                </a:lnTo>
                <a:lnTo>
                  <a:pt x="1726692" y="9144"/>
                </a:lnTo>
                <a:lnTo>
                  <a:pt x="1661160" y="76200"/>
                </a:lnTo>
                <a:close/>
              </a:path>
              <a:path w="1766570" h="76200">
                <a:moveTo>
                  <a:pt x="1699260" y="76200"/>
                </a:moveTo>
                <a:lnTo>
                  <a:pt x="1690116" y="65532"/>
                </a:lnTo>
                <a:lnTo>
                  <a:pt x="1755648" y="0"/>
                </a:lnTo>
                <a:lnTo>
                  <a:pt x="1766316" y="9144"/>
                </a:lnTo>
                <a:lnTo>
                  <a:pt x="1699260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7182611" y="7307580"/>
            <a:ext cx="2087880" cy="76200"/>
          </a:xfrm>
          <a:custGeom>
            <a:avLst/>
            <a:gdLst/>
            <a:ahLst/>
            <a:cxnLst/>
            <a:rect l="l" t="t" r="r" b="b"/>
            <a:pathLst>
              <a:path w="2087879" h="76200">
                <a:moveTo>
                  <a:pt x="10668" y="76200"/>
                </a:moveTo>
                <a:lnTo>
                  <a:pt x="0" y="67056"/>
                </a:lnTo>
                <a:lnTo>
                  <a:pt x="67056" y="0"/>
                </a:lnTo>
                <a:lnTo>
                  <a:pt x="76200" y="10668"/>
                </a:lnTo>
                <a:lnTo>
                  <a:pt x="10668" y="76200"/>
                </a:lnTo>
                <a:close/>
              </a:path>
              <a:path w="2087879" h="76200">
                <a:moveTo>
                  <a:pt x="48768" y="76200"/>
                </a:moveTo>
                <a:lnTo>
                  <a:pt x="39624" y="67056"/>
                </a:lnTo>
                <a:lnTo>
                  <a:pt x="105156" y="0"/>
                </a:lnTo>
                <a:lnTo>
                  <a:pt x="115824" y="10668"/>
                </a:lnTo>
                <a:lnTo>
                  <a:pt x="48768" y="76200"/>
                </a:lnTo>
                <a:close/>
              </a:path>
              <a:path w="2087879" h="76200">
                <a:moveTo>
                  <a:pt x="88392" y="76200"/>
                </a:moveTo>
                <a:lnTo>
                  <a:pt x="77724" y="67056"/>
                </a:lnTo>
                <a:lnTo>
                  <a:pt x="143256" y="0"/>
                </a:lnTo>
                <a:lnTo>
                  <a:pt x="153924" y="10668"/>
                </a:lnTo>
                <a:lnTo>
                  <a:pt x="88392" y="76200"/>
                </a:lnTo>
                <a:close/>
              </a:path>
              <a:path w="2087879" h="76200">
                <a:moveTo>
                  <a:pt x="126492" y="76200"/>
                </a:moveTo>
                <a:lnTo>
                  <a:pt x="115824" y="67056"/>
                </a:lnTo>
                <a:lnTo>
                  <a:pt x="182880" y="0"/>
                </a:lnTo>
                <a:lnTo>
                  <a:pt x="192024" y="10668"/>
                </a:lnTo>
                <a:lnTo>
                  <a:pt x="126492" y="76200"/>
                </a:lnTo>
                <a:close/>
              </a:path>
              <a:path w="2087879" h="76200">
                <a:moveTo>
                  <a:pt x="164592" y="76200"/>
                </a:moveTo>
                <a:lnTo>
                  <a:pt x="155448" y="67056"/>
                </a:lnTo>
                <a:lnTo>
                  <a:pt x="220980" y="0"/>
                </a:lnTo>
                <a:lnTo>
                  <a:pt x="231648" y="10668"/>
                </a:lnTo>
                <a:lnTo>
                  <a:pt x="164592" y="76200"/>
                </a:lnTo>
                <a:close/>
              </a:path>
              <a:path w="2087879" h="76200">
                <a:moveTo>
                  <a:pt x="204216" y="76200"/>
                </a:moveTo>
                <a:lnTo>
                  <a:pt x="193548" y="67056"/>
                </a:lnTo>
                <a:lnTo>
                  <a:pt x="259080" y="0"/>
                </a:lnTo>
                <a:lnTo>
                  <a:pt x="269748" y="10668"/>
                </a:lnTo>
                <a:lnTo>
                  <a:pt x="204216" y="76200"/>
                </a:lnTo>
                <a:close/>
              </a:path>
              <a:path w="2087879" h="76200">
                <a:moveTo>
                  <a:pt x="242316" y="76200"/>
                </a:moveTo>
                <a:lnTo>
                  <a:pt x="231648" y="67056"/>
                </a:lnTo>
                <a:lnTo>
                  <a:pt x="298704" y="0"/>
                </a:lnTo>
                <a:lnTo>
                  <a:pt x="307848" y="10668"/>
                </a:lnTo>
                <a:lnTo>
                  <a:pt x="242316" y="76200"/>
                </a:lnTo>
                <a:close/>
              </a:path>
              <a:path w="2087879" h="76200">
                <a:moveTo>
                  <a:pt x="280416" y="76200"/>
                </a:moveTo>
                <a:lnTo>
                  <a:pt x="271272" y="67056"/>
                </a:lnTo>
                <a:lnTo>
                  <a:pt x="336804" y="0"/>
                </a:lnTo>
                <a:lnTo>
                  <a:pt x="347472" y="10668"/>
                </a:lnTo>
                <a:lnTo>
                  <a:pt x="280416" y="76200"/>
                </a:lnTo>
                <a:close/>
              </a:path>
              <a:path w="2087879" h="76200">
                <a:moveTo>
                  <a:pt x="320040" y="76200"/>
                </a:moveTo>
                <a:lnTo>
                  <a:pt x="309372" y="67056"/>
                </a:lnTo>
                <a:lnTo>
                  <a:pt x="376428" y="0"/>
                </a:lnTo>
                <a:lnTo>
                  <a:pt x="385572" y="10668"/>
                </a:lnTo>
                <a:lnTo>
                  <a:pt x="320040" y="76200"/>
                </a:lnTo>
                <a:close/>
              </a:path>
              <a:path w="2087879" h="76200">
                <a:moveTo>
                  <a:pt x="358140" y="76200"/>
                </a:moveTo>
                <a:lnTo>
                  <a:pt x="348996" y="67056"/>
                </a:lnTo>
                <a:lnTo>
                  <a:pt x="414528" y="0"/>
                </a:lnTo>
                <a:lnTo>
                  <a:pt x="425196" y="10668"/>
                </a:lnTo>
                <a:lnTo>
                  <a:pt x="358140" y="76200"/>
                </a:lnTo>
                <a:close/>
              </a:path>
              <a:path w="2087879" h="76200">
                <a:moveTo>
                  <a:pt x="397764" y="76200"/>
                </a:moveTo>
                <a:lnTo>
                  <a:pt x="387096" y="67056"/>
                </a:lnTo>
                <a:lnTo>
                  <a:pt x="452628" y="0"/>
                </a:lnTo>
                <a:lnTo>
                  <a:pt x="463296" y="10668"/>
                </a:lnTo>
                <a:lnTo>
                  <a:pt x="397764" y="76200"/>
                </a:lnTo>
                <a:close/>
              </a:path>
              <a:path w="2087879" h="76200">
                <a:moveTo>
                  <a:pt x="435864" y="76200"/>
                </a:moveTo>
                <a:lnTo>
                  <a:pt x="425196" y="67056"/>
                </a:lnTo>
                <a:lnTo>
                  <a:pt x="492252" y="0"/>
                </a:lnTo>
                <a:lnTo>
                  <a:pt x="501396" y="10668"/>
                </a:lnTo>
                <a:lnTo>
                  <a:pt x="435864" y="76200"/>
                </a:lnTo>
                <a:close/>
              </a:path>
              <a:path w="2087879" h="76200">
                <a:moveTo>
                  <a:pt x="473964" y="76200"/>
                </a:moveTo>
                <a:lnTo>
                  <a:pt x="464820" y="67056"/>
                </a:lnTo>
                <a:lnTo>
                  <a:pt x="530352" y="0"/>
                </a:lnTo>
                <a:lnTo>
                  <a:pt x="541020" y="10668"/>
                </a:lnTo>
                <a:lnTo>
                  <a:pt x="473964" y="76200"/>
                </a:lnTo>
                <a:close/>
              </a:path>
              <a:path w="2087879" h="76200">
                <a:moveTo>
                  <a:pt x="513588" y="76200"/>
                </a:moveTo>
                <a:lnTo>
                  <a:pt x="502920" y="67056"/>
                </a:lnTo>
                <a:lnTo>
                  <a:pt x="569976" y="0"/>
                </a:lnTo>
                <a:lnTo>
                  <a:pt x="579120" y="10668"/>
                </a:lnTo>
                <a:lnTo>
                  <a:pt x="513588" y="76200"/>
                </a:lnTo>
                <a:close/>
              </a:path>
              <a:path w="2087879" h="76200">
                <a:moveTo>
                  <a:pt x="551688" y="76200"/>
                </a:moveTo>
                <a:lnTo>
                  <a:pt x="542544" y="67056"/>
                </a:lnTo>
                <a:lnTo>
                  <a:pt x="608076" y="0"/>
                </a:lnTo>
                <a:lnTo>
                  <a:pt x="618744" y="10668"/>
                </a:lnTo>
                <a:lnTo>
                  <a:pt x="551688" y="76200"/>
                </a:lnTo>
                <a:close/>
              </a:path>
              <a:path w="2087879" h="76200">
                <a:moveTo>
                  <a:pt x="591312" y="76200"/>
                </a:moveTo>
                <a:lnTo>
                  <a:pt x="580644" y="67056"/>
                </a:lnTo>
                <a:lnTo>
                  <a:pt x="646176" y="0"/>
                </a:lnTo>
                <a:lnTo>
                  <a:pt x="656844" y="10668"/>
                </a:lnTo>
                <a:lnTo>
                  <a:pt x="591312" y="76200"/>
                </a:lnTo>
                <a:close/>
              </a:path>
              <a:path w="2087879" h="76200">
                <a:moveTo>
                  <a:pt x="629412" y="76200"/>
                </a:moveTo>
                <a:lnTo>
                  <a:pt x="618744" y="67056"/>
                </a:lnTo>
                <a:lnTo>
                  <a:pt x="685800" y="0"/>
                </a:lnTo>
                <a:lnTo>
                  <a:pt x="694944" y="10668"/>
                </a:lnTo>
                <a:lnTo>
                  <a:pt x="629412" y="76200"/>
                </a:lnTo>
                <a:close/>
              </a:path>
              <a:path w="2087879" h="76200">
                <a:moveTo>
                  <a:pt x="667512" y="76200"/>
                </a:moveTo>
                <a:lnTo>
                  <a:pt x="658368" y="67056"/>
                </a:lnTo>
                <a:lnTo>
                  <a:pt x="723900" y="0"/>
                </a:lnTo>
                <a:lnTo>
                  <a:pt x="734568" y="10668"/>
                </a:lnTo>
                <a:lnTo>
                  <a:pt x="667512" y="76200"/>
                </a:lnTo>
                <a:close/>
              </a:path>
              <a:path w="2087879" h="76200">
                <a:moveTo>
                  <a:pt x="707136" y="76200"/>
                </a:moveTo>
                <a:lnTo>
                  <a:pt x="696468" y="67056"/>
                </a:lnTo>
                <a:lnTo>
                  <a:pt x="763524" y="0"/>
                </a:lnTo>
                <a:lnTo>
                  <a:pt x="772668" y="10668"/>
                </a:lnTo>
                <a:lnTo>
                  <a:pt x="707136" y="76200"/>
                </a:lnTo>
                <a:close/>
              </a:path>
              <a:path w="2087879" h="76200">
                <a:moveTo>
                  <a:pt x="745236" y="76200"/>
                </a:moveTo>
                <a:lnTo>
                  <a:pt x="736092" y="67056"/>
                </a:lnTo>
                <a:lnTo>
                  <a:pt x="801624" y="0"/>
                </a:lnTo>
                <a:lnTo>
                  <a:pt x="812292" y="10668"/>
                </a:lnTo>
                <a:lnTo>
                  <a:pt x="745236" y="76200"/>
                </a:lnTo>
                <a:close/>
              </a:path>
              <a:path w="2087879" h="76200">
                <a:moveTo>
                  <a:pt x="784860" y="76200"/>
                </a:moveTo>
                <a:lnTo>
                  <a:pt x="774192" y="67056"/>
                </a:lnTo>
                <a:lnTo>
                  <a:pt x="839724" y="0"/>
                </a:lnTo>
                <a:lnTo>
                  <a:pt x="850392" y="10668"/>
                </a:lnTo>
                <a:lnTo>
                  <a:pt x="784860" y="76200"/>
                </a:lnTo>
                <a:close/>
              </a:path>
              <a:path w="2087879" h="76200">
                <a:moveTo>
                  <a:pt x="822960" y="76200"/>
                </a:moveTo>
                <a:lnTo>
                  <a:pt x="812292" y="67056"/>
                </a:lnTo>
                <a:lnTo>
                  <a:pt x="879348" y="0"/>
                </a:lnTo>
                <a:lnTo>
                  <a:pt x="888492" y="10668"/>
                </a:lnTo>
                <a:lnTo>
                  <a:pt x="822960" y="76200"/>
                </a:lnTo>
                <a:close/>
              </a:path>
              <a:path w="2087879" h="76200">
                <a:moveTo>
                  <a:pt x="861060" y="76200"/>
                </a:moveTo>
                <a:lnTo>
                  <a:pt x="851916" y="67056"/>
                </a:lnTo>
                <a:lnTo>
                  <a:pt x="917448" y="0"/>
                </a:lnTo>
                <a:lnTo>
                  <a:pt x="928116" y="10668"/>
                </a:lnTo>
                <a:lnTo>
                  <a:pt x="861060" y="76200"/>
                </a:lnTo>
                <a:close/>
              </a:path>
              <a:path w="2087879" h="76200">
                <a:moveTo>
                  <a:pt x="900684" y="76200"/>
                </a:moveTo>
                <a:lnTo>
                  <a:pt x="890016" y="67056"/>
                </a:lnTo>
                <a:lnTo>
                  <a:pt x="955548" y="0"/>
                </a:lnTo>
                <a:lnTo>
                  <a:pt x="966216" y="10668"/>
                </a:lnTo>
                <a:lnTo>
                  <a:pt x="900684" y="76200"/>
                </a:lnTo>
                <a:close/>
              </a:path>
              <a:path w="2087879" h="76200">
                <a:moveTo>
                  <a:pt x="938784" y="76200"/>
                </a:moveTo>
                <a:lnTo>
                  <a:pt x="928116" y="67056"/>
                </a:lnTo>
                <a:lnTo>
                  <a:pt x="995172" y="0"/>
                </a:lnTo>
                <a:lnTo>
                  <a:pt x="1004316" y="10668"/>
                </a:lnTo>
                <a:lnTo>
                  <a:pt x="938784" y="76200"/>
                </a:lnTo>
                <a:close/>
              </a:path>
              <a:path w="2087879" h="76200">
                <a:moveTo>
                  <a:pt x="976884" y="76200"/>
                </a:moveTo>
                <a:lnTo>
                  <a:pt x="967740" y="67056"/>
                </a:lnTo>
                <a:lnTo>
                  <a:pt x="1033272" y="0"/>
                </a:lnTo>
                <a:lnTo>
                  <a:pt x="1043940" y="10668"/>
                </a:lnTo>
                <a:lnTo>
                  <a:pt x="976884" y="76200"/>
                </a:lnTo>
                <a:close/>
              </a:path>
              <a:path w="2087879" h="76200">
                <a:moveTo>
                  <a:pt x="1016508" y="76200"/>
                </a:moveTo>
                <a:lnTo>
                  <a:pt x="1005840" y="67056"/>
                </a:lnTo>
                <a:lnTo>
                  <a:pt x="1072896" y="0"/>
                </a:lnTo>
                <a:lnTo>
                  <a:pt x="1082040" y="10668"/>
                </a:lnTo>
                <a:lnTo>
                  <a:pt x="1016508" y="76200"/>
                </a:lnTo>
                <a:close/>
              </a:path>
              <a:path w="2087879" h="76200">
                <a:moveTo>
                  <a:pt x="1054608" y="76200"/>
                </a:moveTo>
                <a:lnTo>
                  <a:pt x="1045464" y="67056"/>
                </a:lnTo>
                <a:lnTo>
                  <a:pt x="1110996" y="0"/>
                </a:lnTo>
                <a:lnTo>
                  <a:pt x="1121664" y="10668"/>
                </a:lnTo>
                <a:lnTo>
                  <a:pt x="1054608" y="76200"/>
                </a:lnTo>
                <a:close/>
              </a:path>
              <a:path w="2087879" h="76200">
                <a:moveTo>
                  <a:pt x="1094232" y="76200"/>
                </a:moveTo>
                <a:lnTo>
                  <a:pt x="1083564" y="67056"/>
                </a:lnTo>
                <a:lnTo>
                  <a:pt x="1149096" y="0"/>
                </a:lnTo>
                <a:lnTo>
                  <a:pt x="1159764" y="10668"/>
                </a:lnTo>
                <a:lnTo>
                  <a:pt x="1094232" y="76200"/>
                </a:lnTo>
                <a:close/>
              </a:path>
              <a:path w="2087879" h="76200">
                <a:moveTo>
                  <a:pt x="1132332" y="76200"/>
                </a:moveTo>
                <a:lnTo>
                  <a:pt x="1121664" y="67056"/>
                </a:lnTo>
                <a:lnTo>
                  <a:pt x="1188720" y="0"/>
                </a:lnTo>
                <a:lnTo>
                  <a:pt x="1197864" y="10668"/>
                </a:lnTo>
                <a:lnTo>
                  <a:pt x="1132332" y="76200"/>
                </a:lnTo>
                <a:close/>
              </a:path>
              <a:path w="2087879" h="76200">
                <a:moveTo>
                  <a:pt x="1170432" y="76200"/>
                </a:moveTo>
                <a:lnTo>
                  <a:pt x="1161288" y="67056"/>
                </a:lnTo>
                <a:lnTo>
                  <a:pt x="1226820" y="0"/>
                </a:lnTo>
                <a:lnTo>
                  <a:pt x="1237488" y="10668"/>
                </a:lnTo>
                <a:lnTo>
                  <a:pt x="1170432" y="76200"/>
                </a:lnTo>
                <a:close/>
              </a:path>
              <a:path w="2087879" h="76200">
                <a:moveTo>
                  <a:pt x="1210056" y="76200"/>
                </a:moveTo>
                <a:lnTo>
                  <a:pt x="1199388" y="67056"/>
                </a:lnTo>
                <a:lnTo>
                  <a:pt x="1266444" y="0"/>
                </a:lnTo>
                <a:lnTo>
                  <a:pt x="1275588" y="10668"/>
                </a:lnTo>
                <a:lnTo>
                  <a:pt x="1210056" y="76200"/>
                </a:lnTo>
                <a:close/>
              </a:path>
              <a:path w="2087879" h="76200">
                <a:moveTo>
                  <a:pt x="1248156" y="76200"/>
                </a:moveTo>
                <a:lnTo>
                  <a:pt x="1239012" y="67056"/>
                </a:lnTo>
                <a:lnTo>
                  <a:pt x="1304544" y="0"/>
                </a:lnTo>
                <a:lnTo>
                  <a:pt x="1315212" y="10668"/>
                </a:lnTo>
                <a:lnTo>
                  <a:pt x="1248156" y="76200"/>
                </a:lnTo>
                <a:close/>
              </a:path>
              <a:path w="2087879" h="76200">
                <a:moveTo>
                  <a:pt x="1287780" y="76200"/>
                </a:moveTo>
                <a:lnTo>
                  <a:pt x="1277112" y="67056"/>
                </a:lnTo>
                <a:lnTo>
                  <a:pt x="1342644" y="0"/>
                </a:lnTo>
                <a:lnTo>
                  <a:pt x="1353312" y="10668"/>
                </a:lnTo>
                <a:lnTo>
                  <a:pt x="1287780" y="76200"/>
                </a:lnTo>
                <a:close/>
              </a:path>
              <a:path w="2087879" h="76200">
                <a:moveTo>
                  <a:pt x="1325880" y="76200"/>
                </a:moveTo>
                <a:lnTo>
                  <a:pt x="1315212" y="67056"/>
                </a:lnTo>
                <a:lnTo>
                  <a:pt x="1382268" y="0"/>
                </a:lnTo>
                <a:lnTo>
                  <a:pt x="1391412" y="10668"/>
                </a:lnTo>
                <a:lnTo>
                  <a:pt x="1325880" y="76200"/>
                </a:lnTo>
                <a:close/>
              </a:path>
              <a:path w="2087879" h="76200">
                <a:moveTo>
                  <a:pt x="1363980" y="76200"/>
                </a:moveTo>
                <a:lnTo>
                  <a:pt x="1354836" y="67056"/>
                </a:lnTo>
                <a:lnTo>
                  <a:pt x="1420368" y="0"/>
                </a:lnTo>
                <a:lnTo>
                  <a:pt x="1431036" y="10668"/>
                </a:lnTo>
                <a:lnTo>
                  <a:pt x="1363980" y="76200"/>
                </a:lnTo>
                <a:close/>
              </a:path>
              <a:path w="2087879" h="76200">
                <a:moveTo>
                  <a:pt x="1403604" y="76200"/>
                </a:moveTo>
                <a:lnTo>
                  <a:pt x="1392936" y="67056"/>
                </a:lnTo>
                <a:lnTo>
                  <a:pt x="1459992" y="0"/>
                </a:lnTo>
                <a:lnTo>
                  <a:pt x="1469136" y="10668"/>
                </a:lnTo>
                <a:lnTo>
                  <a:pt x="1403604" y="76200"/>
                </a:lnTo>
                <a:close/>
              </a:path>
              <a:path w="2087879" h="76200">
                <a:moveTo>
                  <a:pt x="1441704" y="76200"/>
                </a:moveTo>
                <a:lnTo>
                  <a:pt x="1432560" y="67056"/>
                </a:lnTo>
                <a:lnTo>
                  <a:pt x="1498092" y="0"/>
                </a:lnTo>
                <a:lnTo>
                  <a:pt x="1508760" y="10668"/>
                </a:lnTo>
                <a:lnTo>
                  <a:pt x="1441704" y="76200"/>
                </a:lnTo>
                <a:close/>
              </a:path>
              <a:path w="2087879" h="76200">
                <a:moveTo>
                  <a:pt x="1481328" y="76200"/>
                </a:moveTo>
                <a:lnTo>
                  <a:pt x="1470660" y="67056"/>
                </a:lnTo>
                <a:lnTo>
                  <a:pt x="1536192" y="0"/>
                </a:lnTo>
                <a:lnTo>
                  <a:pt x="1546860" y="10668"/>
                </a:lnTo>
                <a:lnTo>
                  <a:pt x="1481328" y="76200"/>
                </a:lnTo>
                <a:close/>
              </a:path>
              <a:path w="2087879" h="76200">
                <a:moveTo>
                  <a:pt x="1519428" y="76200"/>
                </a:moveTo>
                <a:lnTo>
                  <a:pt x="1508760" y="67056"/>
                </a:lnTo>
                <a:lnTo>
                  <a:pt x="1575816" y="0"/>
                </a:lnTo>
                <a:lnTo>
                  <a:pt x="1584960" y="10668"/>
                </a:lnTo>
                <a:lnTo>
                  <a:pt x="1519428" y="76200"/>
                </a:lnTo>
                <a:close/>
              </a:path>
              <a:path w="2087879" h="76200">
                <a:moveTo>
                  <a:pt x="1557528" y="76200"/>
                </a:moveTo>
                <a:lnTo>
                  <a:pt x="1548384" y="67056"/>
                </a:lnTo>
                <a:lnTo>
                  <a:pt x="1613916" y="0"/>
                </a:lnTo>
                <a:lnTo>
                  <a:pt x="1624584" y="10668"/>
                </a:lnTo>
                <a:lnTo>
                  <a:pt x="1557528" y="76200"/>
                </a:lnTo>
                <a:close/>
              </a:path>
              <a:path w="2087879" h="76200">
                <a:moveTo>
                  <a:pt x="1597152" y="76200"/>
                </a:moveTo>
                <a:lnTo>
                  <a:pt x="1586484" y="67056"/>
                </a:lnTo>
                <a:lnTo>
                  <a:pt x="1652016" y="0"/>
                </a:lnTo>
                <a:lnTo>
                  <a:pt x="1662684" y="10668"/>
                </a:lnTo>
                <a:lnTo>
                  <a:pt x="1597152" y="76200"/>
                </a:lnTo>
                <a:close/>
              </a:path>
              <a:path w="2087879" h="76200">
                <a:moveTo>
                  <a:pt x="1635252" y="76200"/>
                </a:moveTo>
                <a:lnTo>
                  <a:pt x="1624584" y="67056"/>
                </a:lnTo>
                <a:lnTo>
                  <a:pt x="1691640" y="0"/>
                </a:lnTo>
                <a:lnTo>
                  <a:pt x="1700784" y="10668"/>
                </a:lnTo>
                <a:lnTo>
                  <a:pt x="1635252" y="76200"/>
                </a:lnTo>
                <a:close/>
              </a:path>
              <a:path w="2087879" h="76200">
                <a:moveTo>
                  <a:pt x="1673352" y="76200"/>
                </a:moveTo>
                <a:lnTo>
                  <a:pt x="1664208" y="67056"/>
                </a:lnTo>
                <a:lnTo>
                  <a:pt x="1729740" y="0"/>
                </a:lnTo>
                <a:lnTo>
                  <a:pt x="1740408" y="10668"/>
                </a:lnTo>
                <a:lnTo>
                  <a:pt x="1673352" y="76200"/>
                </a:lnTo>
                <a:close/>
              </a:path>
              <a:path w="2087879" h="76200">
                <a:moveTo>
                  <a:pt x="1712976" y="76200"/>
                </a:moveTo>
                <a:lnTo>
                  <a:pt x="1702308" y="67056"/>
                </a:lnTo>
                <a:lnTo>
                  <a:pt x="1769364" y="0"/>
                </a:lnTo>
                <a:lnTo>
                  <a:pt x="1778508" y="10668"/>
                </a:lnTo>
                <a:lnTo>
                  <a:pt x="1712976" y="76200"/>
                </a:lnTo>
                <a:close/>
              </a:path>
              <a:path w="2087879" h="76200">
                <a:moveTo>
                  <a:pt x="1751076" y="76200"/>
                </a:moveTo>
                <a:lnTo>
                  <a:pt x="1741932" y="67056"/>
                </a:lnTo>
                <a:lnTo>
                  <a:pt x="1807464" y="0"/>
                </a:lnTo>
                <a:lnTo>
                  <a:pt x="1818132" y="10668"/>
                </a:lnTo>
                <a:lnTo>
                  <a:pt x="1751076" y="76200"/>
                </a:lnTo>
                <a:close/>
              </a:path>
              <a:path w="2087879" h="76200">
                <a:moveTo>
                  <a:pt x="1790700" y="76200"/>
                </a:moveTo>
                <a:lnTo>
                  <a:pt x="1780032" y="67056"/>
                </a:lnTo>
                <a:lnTo>
                  <a:pt x="1845564" y="0"/>
                </a:lnTo>
                <a:lnTo>
                  <a:pt x="1856232" y="10668"/>
                </a:lnTo>
                <a:lnTo>
                  <a:pt x="1790700" y="76200"/>
                </a:lnTo>
                <a:close/>
              </a:path>
              <a:path w="2087879" h="76200">
                <a:moveTo>
                  <a:pt x="1828800" y="76200"/>
                </a:moveTo>
                <a:lnTo>
                  <a:pt x="1818132" y="67056"/>
                </a:lnTo>
                <a:lnTo>
                  <a:pt x="1885188" y="0"/>
                </a:lnTo>
                <a:lnTo>
                  <a:pt x="1894332" y="10668"/>
                </a:lnTo>
                <a:lnTo>
                  <a:pt x="1828800" y="76200"/>
                </a:lnTo>
                <a:close/>
              </a:path>
              <a:path w="2087879" h="76200">
                <a:moveTo>
                  <a:pt x="1866900" y="76200"/>
                </a:moveTo>
                <a:lnTo>
                  <a:pt x="1857756" y="67056"/>
                </a:lnTo>
                <a:lnTo>
                  <a:pt x="1923288" y="0"/>
                </a:lnTo>
                <a:lnTo>
                  <a:pt x="1933956" y="10668"/>
                </a:lnTo>
                <a:lnTo>
                  <a:pt x="1866900" y="76200"/>
                </a:lnTo>
                <a:close/>
              </a:path>
              <a:path w="2087879" h="76200">
                <a:moveTo>
                  <a:pt x="1906524" y="76200"/>
                </a:moveTo>
                <a:lnTo>
                  <a:pt x="1895856" y="67056"/>
                </a:lnTo>
                <a:lnTo>
                  <a:pt x="1962912" y="0"/>
                </a:lnTo>
                <a:lnTo>
                  <a:pt x="1972056" y="10668"/>
                </a:lnTo>
                <a:lnTo>
                  <a:pt x="1906524" y="76200"/>
                </a:lnTo>
                <a:close/>
              </a:path>
              <a:path w="2087879" h="76200">
                <a:moveTo>
                  <a:pt x="1944624" y="76200"/>
                </a:moveTo>
                <a:lnTo>
                  <a:pt x="1935480" y="67056"/>
                </a:lnTo>
                <a:lnTo>
                  <a:pt x="2001012" y="0"/>
                </a:lnTo>
                <a:lnTo>
                  <a:pt x="2011680" y="10668"/>
                </a:lnTo>
                <a:lnTo>
                  <a:pt x="1944624" y="76200"/>
                </a:lnTo>
                <a:close/>
              </a:path>
              <a:path w="2087879" h="76200">
                <a:moveTo>
                  <a:pt x="1984248" y="76200"/>
                </a:moveTo>
                <a:lnTo>
                  <a:pt x="1973580" y="67056"/>
                </a:lnTo>
                <a:lnTo>
                  <a:pt x="2039112" y="0"/>
                </a:lnTo>
                <a:lnTo>
                  <a:pt x="2049780" y="10668"/>
                </a:lnTo>
                <a:lnTo>
                  <a:pt x="1984248" y="76200"/>
                </a:lnTo>
                <a:close/>
              </a:path>
              <a:path w="2087879" h="76200">
                <a:moveTo>
                  <a:pt x="2022348" y="76200"/>
                </a:moveTo>
                <a:lnTo>
                  <a:pt x="2011680" y="67056"/>
                </a:lnTo>
                <a:lnTo>
                  <a:pt x="2078736" y="0"/>
                </a:lnTo>
                <a:lnTo>
                  <a:pt x="2087880" y="10668"/>
                </a:lnTo>
                <a:lnTo>
                  <a:pt x="2022348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767328" y="9070847"/>
            <a:ext cx="3979545" cy="76200"/>
          </a:xfrm>
          <a:custGeom>
            <a:avLst/>
            <a:gdLst/>
            <a:ahLst/>
            <a:cxnLst/>
            <a:rect l="l" t="t" r="r" b="b"/>
            <a:pathLst>
              <a:path w="3979545" h="76200">
                <a:moveTo>
                  <a:pt x="10668" y="76200"/>
                </a:moveTo>
                <a:lnTo>
                  <a:pt x="0" y="65532"/>
                </a:lnTo>
                <a:lnTo>
                  <a:pt x="65532" y="0"/>
                </a:lnTo>
                <a:lnTo>
                  <a:pt x="76200" y="9144"/>
                </a:lnTo>
                <a:lnTo>
                  <a:pt x="10668" y="76200"/>
                </a:lnTo>
                <a:close/>
              </a:path>
              <a:path w="3979545" h="76200">
                <a:moveTo>
                  <a:pt x="48768" y="76200"/>
                </a:moveTo>
                <a:lnTo>
                  <a:pt x="38100" y="65532"/>
                </a:lnTo>
                <a:lnTo>
                  <a:pt x="103632" y="0"/>
                </a:lnTo>
                <a:lnTo>
                  <a:pt x="114300" y="9144"/>
                </a:lnTo>
                <a:lnTo>
                  <a:pt x="48768" y="76200"/>
                </a:lnTo>
                <a:close/>
              </a:path>
              <a:path w="3979545" h="76200">
                <a:moveTo>
                  <a:pt x="86868" y="76200"/>
                </a:moveTo>
                <a:lnTo>
                  <a:pt x="76200" y="65532"/>
                </a:lnTo>
                <a:lnTo>
                  <a:pt x="143256" y="0"/>
                </a:lnTo>
                <a:lnTo>
                  <a:pt x="152400" y="9144"/>
                </a:lnTo>
                <a:lnTo>
                  <a:pt x="86868" y="76200"/>
                </a:lnTo>
                <a:close/>
              </a:path>
              <a:path w="3979545" h="76200">
                <a:moveTo>
                  <a:pt x="124968" y="76200"/>
                </a:moveTo>
                <a:lnTo>
                  <a:pt x="114300" y="65532"/>
                </a:lnTo>
                <a:lnTo>
                  <a:pt x="181356" y="0"/>
                </a:lnTo>
                <a:lnTo>
                  <a:pt x="190500" y="9144"/>
                </a:lnTo>
                <a:lnTo>
                  <a:pt x="124968" y="76200"/>
                </a:lnTo>
                <a:close/>
              </a:path>
              <a:path w="3979545" h="76200">
                <a:moveTo>
                  <a:pt x="163068" y="76200"/>
                </a:moveTo>
                <a:lnTo>
                  <a:pt x="152400" y="65532"/>
                </a:lnTo>
                <a:lnTo>
                  <a:pt x="219456" y="0"/>
                </a:lnTo>
                <a:lnTo>
                  <a:pt x="228600" y="9144"/>
                </a:lnTo>
                <a:lnTo>
                  <a:pt x="163068" y="76200"/>
                </a:lnTo>
                <a:close/>
              </a:path>
              <a:path w="3979545" h="76200">
                <a:moveTo>
                  <a:pt x="201168" y="76200"/>
                </a:moveTo>
                <a:lnTo>
                  <a:pt x="190500" y="65532"/>
                </a:lnTo>
                <a:lnTo>
                  <a:pt x="257556" y="0"/>
                </a:lnTo>
                <a:lnTo>
                  <a:pt x="266700" y="9144"/>
                </a:lnTo>
                <a:lnTo>
                  <a:pt x="201168" y="76200"/>
                </a:lnTo>
                <a:close/>
              </a:path>
              <a:path w="3979545" h="76200">
                <a:moveTo>
                  <a:pt x="239268" y="76200"/>
                </a:moveTo>
                <a:lnTo>
                  <a:pt x="230124" y="65532"/>
                </a:lnTo>
                <a:lnTo>
                  <a:pt x="295656" y="0"/>
                </a:lnTo>
                <a:lnTo>
                  <a:pt x="306324" y="9144"/>
                </a:lnTo>
                <a:lnTo>
                  <a:pt x="239268" y="76200"/>
                </a:lnTo>
                <a:close/>
              </a:path>
              <a:path w="3979545" h="76200">
                <a:moveTo>
                  <a:pt x="277368" y="76200"/>
                </a:moveTo>
                <a:lnTo>
                  <a:pt x="268224" y="65532"/>
                </a:lnTo>
                <a:lnTo>
                  <a:pt x="333756" y="0"/>
                </a:lnTo>
                <a:lnTo>
                  <a:pt x="344424" y="9144"/>
                </a:lnTo>
                <a:lnTo>
                  <a:pt x="277368" y="76200"/>
                </a:lnTo>
                <a:close/>
              </a:path>
              <a:path w="3979545" h="76200">
                <a:moveTo>
                  <a:pt x="315468" y="76200"/>
                </a:moveTo>
                <a:lnTo>
                  <a:pt x="306324" y="65532"/>
                </a:lnTo>
                <a:lnTo>
                  <a:pt x="371856" y="0"/>
                </a:lnTo>
                <a:lnTo>
                  <a:pt x="382524" y="9144"/>
                </a:lnTo>
                <a:lnTo>
                  <a:pt x="315468" y="76200"/>
                </a:lnTo>
                <a:close/>
              </a:path>
              <a:path w="3979545" h="76200">
                <a:moveTo>
                  <a:pt x="355092" y="76200"/>
                </a:moveTo>
                <a:lnTo>
                  <a:pt x="344424" y="65532"/>
                </a:lnTo>
                <a:lnTo>
                  <a:pt x="409956" y="0"/>
                </a:lnTo>
                <a:lnTo>
                  <a:pt x="420624" y="9144"/>
                </a:lnTo>
                <a:lnTo>
                  <a:pt x="355092" y="76200"/>
                </a:lnTo>
                <a:close/>
              </a:path>
              <a:path w="3979545" h="76200">
                <a:moveTo>
                  <a:pt x="393192" y="76200"/>
                </a:moveTo>
                <a:lnTo>
                  <a:pt x="382524" y="65532"/>
                </a:lnTo>
                <a:lnTo>
                  <a:pt x="448056" y="0"/>
                </a:lnTo>
                <a:lnTo>
                  <a:pt x="458724" y="9144"/>
                </a:lnTo>
                <a:lnTo>
                  <a:pt x="393192" y="76200"/>
                </a:lnTo>
                <a:close/>
              </a:path>
              <a:path w="3979545" h="76200">
                <a:moveTo>
                  <a:pt x="431292" y="76200"/>
                </a:moveTo>
                <a:lnTo>
                  <a:pt x="420624" y="65532"/>
                </a:lnTo>
                <a:lnTo>
                  <a:pt x="487680" y="0"/>
                </a:lnTo>
                <a:lnTo>
                  <a:pt x="496824" y="9144"/>
                </a:lnTo>
                <a:lnTo>
                  <a:pt x="431292" y="76200"/>
                </a:lnTo>
                <a:close/>
              </a:path>
              <a:path w="3979545" h="76200">
                <a:moveTo>
                  <a:pt x="469392" y="76200"/>
                </a:moveTo>
                <a:lnTo>
                  <a:pt x="458724" y="65532"/>
                </a:lnTo>
                <a:lnTo>
                  <a:pt x="525780" y="0"/>
                </a:lnTo>
                <a:lnTo>
                  <a:pt x="534924" y="9144"/>
                </a:lnTo>
                <a:lnTo>
                  <a:pt x="469392" y="76200"/>
                </a:lnTo>
                <a:close/>
              </a:path>
              <a:path w="3979545" h="76200">
                <a:moveTo>
                  <a:pt x="507492" y="76200"/>
                </a:moveTo>
                <a:lnTo>
                  <a:pt x="496824" y="65532"/>
                </a:lnTo>
                <a:lnTo>
                  <a:pt x="563880" y="0"/>
                </a:lnTo>
                <a:lnTo>
                  <a:pt x="573024" y="9144"/>
                </a:lnTo>
                <a:lnTo>
                  <a:pt x="507492" y="76200"/>
                </a:lnTo>
                <a:close/>
              </a:path>
              <a:path w="3979545" h="76200">
                <a:moveTo>
                  <a:pt x="545592" y="76200"/>
                </a:moveTo>
                <a:lnTo>
                  <a:pt x="534924" y="65532"/>
                </a:lnTo>
                <a:lnTo>
                  <a:pt x="601980" y="0"/>
                </a:lnTo>
                <a:lnTo>
                  <a:pt x="611124" y="9144"/>
                </a:lnTo>
                <a:lnTo>
                  <a:pt x="545592" y="76200"/>
                </a:lnTo>
                <a:close/>
              </a:path>
              <a:path w="3979545" h="76200">
                <a:moveTo>
                  <a:pt x="583692" y="76200"/>
                </a:moveTo>
                <a:lnTo>
                  <a:pt x="574548" y="65532"/>
                </a:lnTo>
                <a:lnTo>
                  <a:pt x="640080" y="0"/>
                </a:lnTo>
                <a:lnTo>
                  <a:pt x="650748" y="9144"/>
                </a:lnTo>
                <a:lnTo>
                  <a:pt x="583692" y="76200"/>
                </a:lnTo>
                <a:close/>
              </a:path>
              <a:path w="3979545" h="76200">
                <a:moveTo>
                  <a:pt x="621792" y="76200"/>
                </a:moveTo>
                <a:lnTo>
                  <a:pt x="612648" y="65532"/>
                </a:lnTo>
                <a:lnTo>
                  <a:pt x="678180" y="0"/>
                </a:lnTo>
                <a:lnTo>
                  <a:pt x="688848" y="9144"/>
                </a:lnTo>
                <a:lnTo>
                  <a:pt x="621792" y="76200"/>
                </a:lnTo>
                <a:close/>
              </a:path>
              <a:path w="3979545" h="76200">
                <a:moveTo>
                  <a:pt x="659892" y="76200"/>
                </a:moveTo>
                <a:lnTo>
                  <a:pt x="650748" y="65532"/>
                </a:lnTo>
                <a:lnTo>
                  <a:pt x="716280" y="0"/>
                </a:lnTo>
                <a:lnTo>
                  <a:pt x="726948" y="9144"/>
                </a:lnTo>
                <a:lnTo>
                  <a:pt x="659892" y="76200"/>
                </a:lnTo>
                <a:close/>
              </a:path>
              <a:path w="3979545" h="76200">
                <a:moveTo>
                  <a:pt x="699516" y="76200"/>
                </a:moveTo>
                <a:lnTo>
                  <a:pt x="688848" y="65532"/>
                </a:lnTo>
                <a:lnTo>
                  <a:pt x="754380" y="0"/>
                </a:lnTo>
                <a:lnTo>
                  <a:pt x="765048" y="9144"/>
                </a:lnTo>
                <a:lnTo>
                  <a:pt x="699516" y="76200"/>
                </a:lnTo>
                <a:close/>
              </a:path>
              <a:path w="3979545" h="76200">
                <a:moveTo>
                  <a:pt x="737616" y="76200"/>
                </a:moveTo>
                <a:lnTo>
                  <a:pt x="726948" y="65532"/>
                </a:lnTo>
                <a:lnTo>
                  <a:pt x="792480" y="0"/>
                </a:lnTo>
                <a:lnTo>
                  <a:pt x="803148" y="9144"/>
                </a:lnTo>
                <a:lnTo>
                  <a:pt x="737616" y="76200"/>
                </a:lnTo>
                <a:close/>
              </a:path>
              <a:path w="3979545" h="76200">
                <a:moveTo>
                  <a:pt x="775716" y="76200"/>
                </a:moveTo>
                <a:lnTo>
                  <a:pt x="765048" y="65532"/>
                </a:lnTo>
                <a:lnTo>
                  <a:pt x="832104" y="0"/>
                </a:lnTo>
                <a:lnTo>
                  <a:pt x="841248" y="9144"/>
                </a:lnTo>
                <a:lnTo>
                  <a:pt x="775716" y="76200"/>
                </a:lnTo>
                <a:close/>
              </a:path>
              <a:path w="3979545" h="76200">
                <a:moveTo>
                  <a:pt x="813816" y="76200"/>
                </a:moveTo>
                <a:lnTo>
                  <a:pt x="803148" y="65532"/>
                </a:lnTo>
                <a:lnTo>
                  <a:pt x="870204" y="0"/>
                </a:lnTo>
                <a:lnTo>
                  <a:pt x="879348" y="9144"/>
                </a:lnTo>
                <a:lnTo>
                  <a:pt x="813816" y="76200"/>
                </a:lnTo>
                <a:close/>
              </a:path>
              <a:path w="3979545" h="76200">
                <a:moveTo>
                  <a:pt x="851916" y="76200"/>
                </a:moveTo>
                <a:lnTo>
                  <a:pt x="841248" y="65532"/>
                </a:lnTo>
                <a:lnTo>
                  <a:pt x="908304" y="0"/>
                </a:lnTo>
                <a:lnTo>
                  <a:pt x="917448" y="9144"/>
                </a:lnTo>
                <a:lnTo>
                  <a:pt x="851916" y="76200"/>
                </a:lnTo>
                <a:close/>
              </a:path>
              <a:path w="3979545" h="76200">
                <a:moveTo>
                  <a:pt x="890016" y="76200"/>
                </a:moveTo>
                <a:lnTo>
                  <a:pt x="880872" y="65532"/>
                </a:lnTo>
                <a:lnTo>
                  <a:pt x="946404" y="0"/>
                </a:lnTo>
                <a:lnTo>
                  <a:pt x="957072" y="9144"/>
                </a:lnTo>
                <a:lnTo>
                  <a:pt x="890016" y="76200"/>
                </a:lnTo>
                <a:close/>
              </a:path>
              <a:path w="3979545" h="76200">
                <a:moveTo>
                  <a:pt x="928116" y="76200"/>
                </a:moveTo>
                <a:lnTo>
                  <a:pt x="918972" y="65532"/>
                </a:lnTo>
                <a:lnTo>
                  <a:pt x="984504" y="0"/>
                </a:lnTo>
                <a:lnTo>
                  <a:pt x="995172" y="9144"/>
                </a:lnTo>
                <a:lnTo>
                  <a:pt x="928116" y="76200"/>
                </a:lnTo>
                <a:close/>
              </a:path>
              <a:path w="3979545" h="76200">
                <a:moveTo>
                  <a:pt x="966216" y="76200"/>
                </a:moveTo>
                <a:lnTo>
                  <a:pt x="957072" y="65532"/>
                </a:lnTo>
                <a:lnTo>
                  <a:pt x="1022604" y="0"/>
                </a:lnTo>
                <a:lnTo>
                  <a:pt x="1033272" y="9144"/>
                </a:lnTo>
                <a:lnTo>
                  <a:pt x="966216" y="76200"/>
                </a:lnTo>
                <a:close/>
              </a:path>
              <a:path w="3979545" h="76200">
                <a:moveTo>
                  <a:pt x="1004316" y="76200"/>
                </a:moveTo>
                <a:lnTo>
                  <a:pt x="995172" y="65532"/>
                </a:lnTo>
                <a:lnTo>
                  <a:pt x="1060704" y="0"/>
                </a:lnTo>
                <a:lnTo>
                  <a:pt x="1071372" y="9144"/>
                </a:lnTo>
                <a:lnTo>
                  <a:pt x="1004316" y="76200"/>
                </a:lnTo>
                <a:close/>
              </a:path>
              <a:path w="3979545" h="76200">
                <a:moveTo>
                  <a:pt x="1043940" y="76200"/>
                </a:moveTo>
                <a:lnTo>
                  <a:pt x="1033272" y="65532"/>
                </a:lnTo>
                <a:lnTo>
                  <a:pt x="1098804" y="0"/>
                </a:lnTo>
                <a:lnTo>
                  <a:pt x="1109472" y="9144"/>
                </a:lnTo>
                <a:lnTo>
                  <a:pt x="1043940" y="76200"/>
                </a:lnTo>
                <a:close/>
              </a:path>
              <a:path w="3979545" h="76200">
                <a:moveTo>
                  <a:pt x="1082040" y="76200"/>
                </a:moveTo>
                <a:lnTo>
                  <a:pt x="1071372" y="65532"/>
                </a:lnTo>
                <a:lnTo>
                  <a:pt x="1136904" y="0"/>
                </a:lnTo>
                <a:lnTo>
                  <a:pt x="1147572" y="9144"/>
                </a:lnTo>
                <a:lnTo>
                  <a:pt x="1082040" y="76200"/>
                </a:lnTo>
                <a:close/>
              </a:path>
              <a:path w="3979545" h="76200">
                <a:moveTo>
                  <a:pt x="1120140" y="76200"/>
                </a:moveTo>
                <a:lnTo>
                  <a:pt x="1109472" y="65532"/>
                </a:lnTo>
                <a:lnTo>
                  <a:pt x="1176528" y="0"/>
                </a:lnTo>
                <a:lnTo>
                  <a:pt x="1185672" y="9144"/>
                </a:lnTo>
                <a:lnTo>
                  <a:pt x="1120140" y="76200"/>
                </a:lnTo>
                <a:close/>
              </a:path>
              <a:path w="3979545" h="76200">
                <a:moveTo>
                  <a:pt x="1158240" y="76200"/>
                </a:moveTo>
                <a:lnTo>
                  <a:pt x="1147572" y="65532"/>
                </a:lnTo>
                <a:lnTo>
                  <a:pt x="1214628" y="0"/>
                </a:lnTo>
                <a:lnTo>
                  <a:pt x="1223772" y="9144"/>
                </a:lnTo>
                <a:lnTo>
                  <a:pt x="1158240" y="76200"/>
                </a:lnTo>
                <a:close/>
              </a:path>
              <a:path w="3979545" h="76200">
                <a:moveTo>
                  <a:pt x="1196340" y="76200"/>
                </a:moveTo>
                <a:lnTo>
                  <a:pt x="1185672" y="65532"/>
                </a:lnTo>
                <a:lnTo>
                  <a:pt x="1252728" y="0"/>
                </a:lnTo>
                <a:lnTo>
                  <a:pt x="1261872" y="9144"/>
                </a:lnTo>
                <a:lnTo>
                  <a:pt x="1196340" y="76200"/>
                </a:lnTo>
                <a:close/>
              </a:path>
              <a:path w="3979545" h="76200">
                <a:moveTo>
                  <a:pt x="1234440" y="76200"/>
                </a:moveTo>
                <a:lnTo>
                  <a:pt x="1225296" y="65532"/>
                </a:lnTo>
                <a:lnTo>
                  <a:pt x="1290828" y="0"/>
                </a:lnTo>
                <a:lnTo>
                  <a:pt x="1301496" y="9144"/>
                </a:lnTo>
                <a:lnTo>
                  <a:pt x="1234440" y="76200"/>
                </a:lnTo>
                <a:close/>
              </a:path>
              <a:path w="3979545" h="76200">
                <a:moveTo>
                  <a:pt x="1272540" y="76200"/>
                </a:moveTo>
                <a:lnTo>
                  <a:pt x="1263396" y="65532"/>
                </a:lnTo>
                <a:lnTo>
                  <a:pt x="1328928" y="0"/>
                </a:lnTo>
                <a:lnTo>
                  <a:pt x="1339596" y="9144"/>
                </a:lnTo>
                <a:lnTo>
                  <a:pt x="1272540" y="76200"/>
                </a:lnTo>
                <a:close/>
              </a:path>
              <a:path w="3979545" h="76200">
                <a:moveTo>
                  <a:pt x="1310640" y="76200"/>
                </a:moveTo>
                <a:lnTo>
                  <a:pt x="1301496" y="65532"/>
                </a:lnTo>
                <a:lnTo>
                  <a:pt x="1367028" y="0"/>
                </a:lnTo>
                <a:lnTo>
                  <a:pt x="1377696" y="9144"/>
                </a:lnTo>
                <a:lnTo>
                  <a:pt x="1310640" y="76200"/>
                </a:lnTo>
                <a:close/>
              </a:path>
              <a:path w="3979545" h="76200">
                <a:moveTo>
                  <a:pt x="1348740" y="76200"/>
                </a:moveTo>
                <a:lnTo>
                  <a:pt x="1339596" y="65532"/>
                </a:lnTo>
                <a:lnTo>
                  <a:pt x="1405128" y="0"/>
                </a:lnTo>
                <a:lnTo>
                  <a:pt x="1415796" y="9144"/>
                </a:lnTo>
                <a:lnTo>
                  <a:pt x="1348740" y="76200"/>
                </a:lnTo>
                <a:close/>
              </a:path>
              <a:path w="3979545" h="76200">
                <a:moveTo>
                  <a:pt x="1388364" y="76200"/>
                </a:moveTo>
                <a:lnTo>
                  <a:pt x="1377696" y="65532"/>
                </a:lnTo>
                <a:lnTo>
                  <a:pt x="1443228" y="0"/>
                </a:lnTo>
                <a:lnTo>
                  <a:pt x="1453896" y="9144"/>
                </a:lnTo>
                <a:lnTo>
                  <a:pt x="1388364" y="76200"/>
                </a:lnTo>
                <a:close/>
              </a:path>
              <a:path w="3979545" h="76200">
                <a:moveTo>
                  <a:pt x="1426464" y="76200"/>
                </a:moveTo>
                <a:lnTo>
                  <a:pt x="1415796" y="65532"/>
                </a:lnTo>
                <a:lnTo>
                  <a:pt x="1481328" y="0"/>
                </a:lnTo>
                <a:lnTo>
                  <a:pt x="1491996" y="9144"/>
                </a:lnTo>
                <a:lnTo>
                  <a:pt x="1426464" y="76200"/>
                </a:lnTo>
                <a:close/>
              </a:path>
              <a:path w="3979545" h="76200">
                <a:moveTo>
                  <a:pt x="1464564" y="76200"/>
                </a:moveTo>
                <a:lnTo>
                  <a:pt x="1453896" y="65532"/>
                </a:lnTo>
                <a:lnTo>
                  <a:pt x="1520952" y="0"/>
                </a:lnTo>
                <a:lnTo>
                  <a:pt x="1530096" y="9144"/>
                </a:lnTo>
                <a:lnTo>
                  <a:pt x="1464564" y="76200"/>
                </a:lnTo>
                <a:close/>
              </a:path>
              <a:path w="3979545" h="76200">
                <a:moveTo>
                  <a:pt x="1502664" y="76200"/>
                </a:moveTo>
                <a:lnTo>
                  <a:pt x="1491996" y="65532"/>
                </a:lnTo>
                <a:lnTo>
                  <a:pt x="1559052" y="0"/>
                </a:lnTo>
                <a:lnTo>
                  <a:pt x="1568196" y="9144"/>
                </a:lnTo>
                <a:lnTo>
                  <a:pt x="1502664" y="76200"/>
                </a:lnTo>
                <a:close/>
              </a:path>
              <a:path w="3979545" h="76200">
                <a:moveTo>
                  <a:pt x="1540764" y="76200"/>
                </a:moveTo>
                <a:lnTo>
                  <a:pt x="1530096" y="65532"/>
                </a:lnTo>
                <a:lnTo>
                  <a:pt x="1597152" y="0"/>
                </a:lnTo>
                <a:lnTo>
                  <a:pt x="1606296" y="9144"/>
                </a:lnTo>
                <a:lnTo>
                  <a:pt x="1540764" y="76200"/>
                </a:lnTo>
                <a:close/>
              </a:path>
              <a:path w="3979545" h="76200">
                <a:moveTo>
                  <a:pt x="1578864" y="76200"/>
                </a:moveTo>
                <a:lnTo>
                  <a:pt x="1569720" y="65532"/>
                </a:lnTo>
                <a:lnTo>
                  <a:pt x="1635252" y="0"/>
                </a:lnTo>
                <a:lnTo>
                  <a:pt x="1645920" y="9144"/>
                </a:lnTo>
                <a:lnTo>
                  <a:pt x="1578864" y="76200"/>
                </a:lnTo>
                <a:close/>
              </a:path>
              <a:path w="3979545" h="76200">
                <a:moveTo>
                  <a:pt x="1616964" y="76200"/>
                </a:moveTo>
                <a:lnTo>
                  <a:pt x="1607820" y="65532"/>
                </a:lnTo>
                <a:lnTo>
                  <a:pt x="1673352" y="0"/>
                </a:lnTo>
                <a:lnTo>
                  <a:pt x="1684020" y="9144"/>
                </a:lnTo>
                <a:lnTo>
                  <a:pt x="1616964" y="76200"/>
                </a:lnTo>
                <a:close/>
              </a:path>
              <a:path w="3979545" h="76200">
                <a:moveTo>
                  <a:pt x="1655064" y="76200"/>
                </a:moveTo>
                <a:lnTo>
                  <a:pt x="1645920" y="65532"/>
                </a:lnTo>
                <a:lnTo>
                  <a:pt x="1711452" y="0"/>
                </a:lnTo>
                <a:lnTo>
                  <a:pt x="1722120" y="9144"/>
                </a:lnTo>
                <a:lnTo>
                  <a:pt x="1655064" y="76200"/>
                </a:lnTo>
                <a:close/>
              </a:path>
              <a:path w="3979545" h="76200">
                <a:moveTo>
                  <a:pt x="1693164" y="76200"/>
                </a:moveTo>
                <a:lnTo>
                  <a:pt x="1684020" y="65532"/>
                </a:lnTo>
                <a:lnTo>
                  <a:pt x="1749552" y="0"/>
                </a:lnTo>
                <a:lnTo>
                  <a:pt x="1760220" y="9144"/>
                </a:lnTo>
                <a:lnTo>
                  <a:pt x="1693164" y="76200"/>
                </a:lnTo>
                <a:close/>
              </a:path>
              <a:path w="3979545" h="76200">
                <a:moveTo>
                  <a:pt x="1732788" y="76200"/>
                </a:moveTo>
                <a:lnTo>
                  <a:pt x="1722120" y="65532"/>
                </a:lnTo>
                <a:lnTo>
                  <a:pt x="1787652" y="0"/>
                </a:lnTo>
                <a:lnTo>
                  <a:pt x="1798320" y="9144"/>
                </a:lnTo>
                <a:lnTo>
                  <a:pt x="1732788" y="76200"/>
                </a:lnTo>
                <a:close/>
              </a:path>
              <a:path w="3979545" h="76200">
                <a:moveTo>
                  <a:pt x="1770888" y="76200"/>
                </a:moveTo>
                <a:lnTo>
                  <a:pt x="1760220" y="65532"/>
                </a:lnTo>
                <a:lnTo>
                  <a:pt x="1825752" y="0"/>
                </a:lnTo>
                <a:lnTo>
                  <a:pt x="1836420" y="9144"/>
                </a:lnTo>
                <a:lnTo>
                  <a:pt x="1770888" y="76200"/>
                </a:lnTo>
                <a:close/>
              </a:path>
              <a:path w="3979545" h="76200">
                <a:moveTo>
                  <a:pt x="1808988" y="76200"/>
                </a:moveTo>
                <a:lnTo>
                  <a:pt x="1798320" y="65532"/>
                </a:lnTo>
                <a:lnTo>
                  <a:pt x="1865376" y="0"/>
                </a:lnTo>
                <a:lnTo>
                  <a:pt x="1874520" y="9144"/>
                </a:lnTo>
                <a:lnTo>
                  <a:pt x="1808988" y="76200"/>
                </a:lnTo>
                <a:close/>
              </a:path>
              <a:path w="3979545" h="76200">
                <a:moveTo>
                  <a:pt x="1847088" y="76200"/>
                </a:moveTo>
                <a:lnTo>
                  <a:pt x="1836420" y="65532"/>
                </a:lnTo>
                <a:lnTo>
                  <a:pt x="1903476" y="0"/>
                </a:lnTo>
                <a:lnTo>
                  <a:pt x="1912620" y="9144"/>
                </a:lnTo>
                <a:lnTo>
                  <a:pt x="1847088" y="76200"/>
                </a:lnTo>
                <a:close/>
              </a:path>
              <a:path w="3979545" h="76200">
                <a:moveTo>
                  <a:pt x="1885188" y="76200"/>
                </a:moveTo>
                <a:lnTo>
                  <a:pt x="1874520" y="65532"/>
                </a:lnTo>
                <a:lnTo>
                  <a:pt x="1941576" y="0"/>
                </a:lnTo>
                <a:lnTo>
                  <a:pt x="1950720" y="9144"/>
                </a:lnTo>
                <a:lnTo>
                  <a:pt x="1885188" y="76200"/>
                </a:lnTo>
                <a:close/>
              </a:path>
              <a:path w="3979545" h="76200">
                <a:moveTo>
                  <a:pt x="1923288" y="76200"/>
                </a:moveTo>
                <a:lnTo>
                  <a:pt x="1914144" y="65532"/>
                </a:lnTo>
                <a:lnTo>
                  <a:pt x="1979676" y="0"/>
                </a:lnTo>
                <a:lnTo>
                  <a:pt x="1990344" y="9144"/>
                </a:lnTo>
                <a:lnTo>
                  <a:pt x="1923288" y="76200"/>
                </a:lnTo>
                <a:close/>
              </a:path>
              <a:path w="3979545" h="76200">
                <a:moveTo>
                  <a:pt x="1961388" y="76200"/>
                </a:moveTo>
                <a:lnTo>
                  <a:pt x="1952244" y="65532"/>
                </a:lnTo>
                <a:lnTo>
                  <a:pt x="2017776" y="0"/>
                </a:lnTo>
                <a:lnTo>
                  <a:pt x="2028444" y="9144"/>
                </a:lnTo>
                <a:lnTo>
                  <a:pt x="1961388" y="76200"/>
                </a:lnTo>
                <a:close/>
              </a:path>
              <a:path w="3979545" h="76200">
                <a:moveTo>
                  <a:pt x="1999488" y="76200"/>
                </a:moveTo>
                <a:lnTo>
                  <a:pt x="1990344" y="65532"/>
                </a:lnTo>
                <a:lnTo>
                  <a:pt x="2055876" y="0"/>
                </a:lnTo>
                <a:lnTo>
                  <a:pt x="2066544" y="9144"/>
                </a:lnTo>
                <a:lnTo>
                  <a:pt x="1999488" y="76200"/>
                </a:lnTo>
                <a:close/>
              </a:path>
              <a:path w="3979545" h="76200">
                <a:moveTo>
                  <a:pt x="2039112" y="76200"/>
                </a:moveTo>
                <a:lnTo>
                  <a:pt x="2028444" y="65532"/>
                </a:lnTo>
                <a:lnTo>
                  <a:pt x="2093976" y="0"/>
                </a:lnTo>
                <a:lnTo>
                  <a:pt x="2104644" y="9144"/>
                </a:lnTo>
                <a:lnTo>
                  <a:pt x="2039112" y="76200"/>
                </a:lnTo>
                <a:close/>
              </a:path>
              <a:path w="3979545" h="76200">
                <a:moveTo>
                  <a:pt x="2077212" y="76200"/>
                </a:moveTo>
                <a:lnTo>
                  <a:pt x="2066544" y="65532"/>
                </a:lnTo>
                <a:lnTo>
                  <a:pt x="2132076" y="0"/>
                </a:lnTo>
                <a:lnTo>
                  <a:pt x="2142744" y="9144"/>
                </a:lnTo>
                <a:lnTo>
                  <a:pt x="2077212" y="76200"/>
                </a:lnTo>
                <a:close/>
              </a:path>
              <a:path w="3979545" h="76200">
                <a:moveTo>
                  <a:pt x="2115312" y="76200"/>
                </a:moveTo>
                <a:lnTo>
                  <a:pt x="2104644" y="65532"/>
                </a:lnTo>
                <a:lnTo>
                  <a:pt x="2171700" y="0"/>
                </a:lnTo>
                <a:lnTo>
                  <a:pt x="2180844" y="9144"/>
                </a:lnTo>
                <a:lnTo>
                  <a:pt x="2115312" y="76200"/>
                </a:lnTo>
                <a:close/>
              </a:path>
              <a:path w="3979545" h="76200">
                <a:moveTo>
                  <a:pt x="2153412" y="76200"/>
                </a:moveTo>
                <a:lnTo>
                  <a:pt x="2142744" y="65532"/>
                </a:lnTo>
                <a:lnTo>
                  <a:pt x="2209800" y="0"/>
                </a:lnTo>
                <a:lnTo>
                  <a:pt x="2218944" y="9144"/>
                </a:lnTo>
                <a:lnTo>
                  <a:pt x="2153412" y="76200"/>
                </a:lnTo>
                <a:close/>
              </a:path>
              <a:path w="3979545" h="76200">
                <a:moveTo>
                  <a:pt x="2191512" y="76200"/>
                </a:moveTo>
                <a:lnTo>
                  <a:pt x="2180844" y="65532"/>
                </a:lnTo>
                <a:lnTo>
                  <a:pt x="2247900" y="0"/>
                </a:lnTo>
                <a:lnTo>
                  <a:pt x="2257044" y="9144"/>
                </a:lnTo>
                <a:lnTo>
                  <a:pt x="2191512" y="76200"/>
                </a:lnTo>
                <a:close/>
              </a:path>
              <a:path w="3979545" h="76200">
                <a:moveTo>
                  <a:pt x="2229612" y="76200"/>
                </a:moveTo>
                <a:lnTo>
                  <a:pt x="2218944" y="65532"/>
                </a:lnTo>
                <a:lnTo>
                  <a:pt x="2286000" y="0"/>
                </a:lnTo>
                <a:lnTo>
                  <a:pt x="2295144" y="9144"/>
                </a:lnTo>
                <a:lnTo>
                  <a:pt x="2229612" y="76200"/>
                </a:lnTo>
                <a:close/>
              </a:path>
              <a:path w="3979545" h="76200">
                <a:moveTo>
                  <a:pt x="2267712" y="76200"/>
                </a:moveTo>
                <a:lnTo>
                  <a:pt x="2258568" y="65532"/>
                </a:lnTo>
                <a:lnTo>
                  <a:pt x="2324100" y="0"/>
                </a:lnTo>
                <a:lnTo>
                  <a:pt x="2334768" y="9144"/>
                </a:lnTo>
                <a:lnTo>
                  <a:pt x="2267712" y="76200"/>
                </a:lnTo>
                <a:close/>
              </a:path>
              <a:path w="3979545" h="76200">
                <a:moveTo>
                  <a:pt x="2305812" y="76200"/>
                </a:moveTo>
                <a:lnTo>
                  <a:pt x="2296668" y="65532"/>
                </a:lnTo>
                <a:lnTo>
                  <a:pt x="2362200" y="0"/>
                </a:lnTo>
                <a:lnTo>
                  <a:pt x="2372868" y="9144"/>
                </a:lnTo>
                <a:lnTo>
                  <a:pt x="2305812" y="76200"/>
                </a:lnTo>
                <a:close/>
              </a:path>
              <a:path w="3979545" h="76200">
                <a:moveTo>
                  <a:pt x="2343912" y="76200"/>
                </a:moveTo>
                <a:lnTo>
                  <a:pt x="2334768" y="65532"/>
                </a:lnTo>
                <a:lnTo>
                  <a:pt x="2400300" y="0"/>
                </a:lnTo>
                <a:lnTo>
                  <a:pt x="2410968" y="9144"/>
                </a:lnTo>
                <a:lnTo>
                  <a:pt x="2343912" y="76200"/>
                </a:lnTo>
                <a:close/>
              </a:path>
              <a:path w="3979545" h="76200">
                <a:moveTo>
                  <a:pt x="2383536" y="76200"/>
                </a:moveTo>
                <a:lnTo>
                  <a:pt x="2372868" y="65532"/>
                </a:lnTo>
                <a:lnTo>
                  <a:pt x="2438400" y="0"/>
                </a:lnTo>
                <a:lnTo>
                  <a:pt x="2449068" y="9144"/>
                </a:lnTo>
                <a:lnTo>
                  <a:pt x="2383536" y="76200"/>
                </a:lnTo>
                <a:close/>
              </a:path>
              <a:path w="3979545" h="76200">
                <a:moveTo>
                  <a:pt x="2421636" y="76200"/>
                </a:moveTo>
                <a:lnTo>
                  <a:pt x="2410968" y="65532"/>
                </a:lnTo>
                <a:lnTo>
                  <a:pt x="2476500" y="0"/>
                </a:lnTo>
                <a:lnTo>
                  <a:pt x="2487168" y="9144"/>
                </a:lnTo>
                <a:lnTo>
                  <a:pt x="2421636" y="76200"/>
                </a:lnTo>
                <a:close/>
              </a:path>
              <a:path w="3979545" h="76200">
                <a:moveTo>
                  <a:pt x="2459736" y="76200"/>
                </a:moveTo>
                <a:lnTo>
                  <a:pt x="2449068" y="65532"/>
                </a:lnTo>
                <a:lnTo>
                  <a:pt x="2516124" y="0"/>
                </a:lnTo>
                <a:lnTo>
                  <a:pt x="2525268" y="9144"/>
                </a:lnTo>
                <a:lnTo>
                  <a:pt x="2459736" y="76200"/>
                </a:lnTo>
                <a:close/>
              </a:path>
              <a:path w="3979545" h="76200">
                <a:moveTo>
                  <a:pt x="2497836" y="76200"/>
                </a:moveTo>
                <a:lnTo>
                  <a:pt x="2487168" y="65532"/>
                </a:lnTo>
                <a:lnTo>
                  <a:pt x="2554224" y="0"/>
                </a:lnTo>
                <a:lnTo>
                  <a:pt x="2563368" y="9144"/>
                </a:lnTo>
                <a:lnTo>
                  <a:pt x="2497836" y="76200"/>
                </a:lnTo>
                <a:close/>
              </a:path>
              <a:path w="3979545" h="76200">
                <a:moveTo>
                  <a:pt x="2535936" y="76200"/>
                </a:moveTo>
                <a:lnTo>
                  <a:pt x="2525268" y="65532"/>
                </a:lnTo>
                <a:lnTo>
                  <a:pt x="2592324" y="0"/>
                </a:lnTo>
                <a:lnTo>
                  <a:pt x="2601468" y="9144"/>
                </a:lnTo>
                <a:lnTo>
                  <a:pt x="2535936" y="76200"/>
                </a:lnTo>
                <a:close/>
              </a:path>
              <a:path w="3979545" h="76200">
                <a:moveTo>
                  <a:pt x="2574036" y="76200"/>
                </a:moveTo>
                <a:lnTo>
                  <a:pt x="2563368" y="65532"/>
                </a:lnTo>
                <a:lnTo>
                  <a:pt x="2630424" y="0"/>
                </a:lnTo>
                <a:lnTo>
                  <a:pt x="2639568" y="9144"/>
                </a:lnTo>
                <a:lnTo>
                  <a:pt x="2574036" y="76200"/>
                </a:lnTo>
                <a:close/>
              </a:path>
              <a:path w="3979545" h="76200">
                <a:moveTo>
                  <a:pt x="2612136" y="76200"/>
                </a:moveTo>
                <a:lnTo>
                  <a:pt x="2602992" y="65532"/>
                </a:lnTo>
                <a:lnTo>
                  <a:pt x="2668524" y="0"/>
                </a:lnTo>
                <a:lnTo>
                  <a:pt x="2679192" y="9144"/>
                </a:lnTo>
                <a:lnTo>
                  <a:pt x="2612136" y="76200"/>
                </a:lnTo>
                <a:close/>
              </a:path>
              <a:path w="3979545" h="76200">
                <a:moveTo>
                  <a:pt x="2650236" y="76200"/>
                </a:moveTo>
                <a:lnTo>
                  <a:pt x="2641092" y="65532"/>
                </a:lnTo>
                <a:lnTo>
                  <a:pt x="2706624" y="0"/>
                </a:lnTo>
                <a:lnTo>
                  <a:pt x="2717292" y="9144"/>
                </a:lnTo>
                <a:lnTo>
                  <a:pt x="2650236" y="76200"/>
                </a:lnTo>
                <a:close/>
              </a:path>
              <a:path w="3979545" h="76200">
                <a:moveTo>
                  <a:pt x="2688336" y="76200"/>
                </a:moveTo>
                <a:lnTo>
                  <a:pt x="2679192" y="65532"/>
                </a:lnTo>
                <a:lnTo>
                  <a:pt x="2744724" y="0"/>
                </a:lnTo>
                <a:lnTo>
                  <a:pt x="2755392" y="9144"/>
                </a:lnTo>
                <a:lnTo>
                  <a:pt x="2688336" y="76200"/>
                </a:lnTo>
                <a:close/>
              </a:path>
              <a:path w="3979545" h="76200">
                <a:moveTo>
                  <a:pt x="2727960" y="76200"/>
                </a:moveTo>
                <a:lnTo>
                  <a:pt x="2717292" y="65532"/>
                </a:lnTo>
                <a:lnTo>
                  <a:pt x="2782824" y="0"/>
                </a:lnTo>
                <a:lnTo>
                  <a:pt x="2793492" y="9144"/>
                </a:lnTo>
                <a:lnTo>
                  <a:pt x="2727960" y="76200"/>
                </a:lnTo>
                <a:close/>
              </a:path>
              <a:path w="3979545" h="76200">
                <a:moveTo>
                  <a:pt x="2766060" y="76200"/>
                </a:moveTo>
                <a:lnTo>
                  <a:pt x="2755392" y="65532"/>
                </a:lnTo>
                <a:lnTo>
                  <a:pt x="2820924" y="0"/>
                </a:lnTo>
                <a:lnTo>
                  <a:pt x="2831592" y="9144"/>
                </a:lnTo>
                <a:lnTo>
                  <a:pt x="2766060" y="76200"/>
                </a:lnTo>
                <a:close/>
              </a:path>
              <a:path w="3979545" h="76200">
                <a:moveTo>
                  <a:pt x="2804160" y="76200"/>
                </a:moveTo>
                <a:lnTo>
                  <a:pt x="2793492" y="65532"/>
                </a:lnTo>
                <a:lnTo>
                  <a:pt x="2860548" y="0"/>
                </a:lnTo>
                <a:lnTo>
                  <a:pt x="2869692" y="9144"/>
                </a:lnTo>
                <a:lnTo>
                  <a:pt x="2804160" y="76200"/>
                </a:lnTo>
                <a:close/>
              </a:path>
              <a:path w="3979545" h="76200">
                <a:moveTo>
                  <a:pt x="2842260" y="76200"/>
                </a:moveTo>
                <a:lnTo>
                  <a:pt x="2831592" y="65532"/>
                </a:lnTo>
                <a:lnTo>
                  <a:pt x="2898648" y="0"/>
                </a:lnTo>
                <a:lnTo>
                  <a:pt x="2907792" y="9144"/>
                </a:lnTo>
                <a:lnTo>
                  <a:pt x="2842260" y="76200"/>
                </a:lnTo>
                <a:close/>
              </a:path>
              <a:path w="3979545" h="76200">
                <a:moveTo>
                  <a:pt x="2880360" y="76200"/>
                </a:moveTo>
                <a:lnTo>
                  <a:pt x="2869692" y="65532"/>
                </a:lnTo>
                <a:lnTo>
                  <a:pt x="2936748" y="0"/>
                </a:lnTo>
                <a:lnTo>
                  <a:pt x="2945892" y="9144"/>
                </a:lnTo>
                <a:lnTo>
                  <a:pt x="2880360" y="76200"/>
                </a:lnTo>
                <a:close/>
              </a:path>
              <a:path w="3979545" h="76200">
                <a:moveTo>
                  <a:pt x="2918460" y="76200"/>
                </a:moveTo>
                <a:lnTo>
                  <a:pt x="2907792" y="65532"/>
                </a:lnTo>
                <a:lnTo>
                  <a:pt x="2974848" y="0"/>
                </a:lnTo>
                <a:lnTo>
                  <a:pt x="2983992" y="9144"/>
                </a:lnTo>
                <a:lnTo>
                  <a:pt x="2918460" y="76200"/>
                </a:lnTo>
                <a:close/>
              </a:path>
              <a:path w="3979545" h="76200">
                <a:moveTo>
                  <a:pt x="2956560" y="76200"/>
                </a:moveTo>
                <a:lnTo>
                  <a:pt x="2947416" y="65532"/>
                </a:lnTo>
                <a:lnTo>
                  <a:pt x="3012948" y="0"/>
                </a:lnTo>
                <a:lnTo>
                  <a:pt x="3023616" y="9144"/>
                </a:lnTo>
                <a:lnTo>
                  <a:pt x="2956560" y="76200"/>
                </a:lnTo>
                <a:close/>
              </a:path>
              <a:path w="3979545" h="76200">
                <a:moveTo>
                  <a:pt x="2994660" y="76200"/>
                </a:moveTo>
                <a:lnTo>
                  <a:pt x="2985516" y="65532"/>
                </a:lnTo>
                <a:lnTo>
                  <a:pt x="3051048" y="0"/>
                </a:lnTo>
                <a:lnTo>
                  <a:pt x="3061716" y="9144"/>
                </a:lnTo>
                <a:lnTo>
                  <a:pt x="2994660" y="76200"/>
                </a:lnTo>
                <a:close/>
              </a:path>
              <a:path w="3979545" h="76200">
                <a:moveTo>
                  <a:pt x="3032760" y="76200"/>
                </a:moveTo>
                <a:lnTo>
                  <a:pt x="3023616" y="65532"/>
                </a:lnTo>
                <a:lnTo>
                  <a:pt x="3089148" y="0"/>
                </a:lnTo>
                <a:lnTo>
                  <a:pt x="3099816" y="9144"/>
                </a:lnTo>
                <a:lnTo>
                  <a:pt x="3032760" y="76200"/>
                </a:lnTo>
                <a:close/>
              </a:path>
              <a:path w="3979545" h="76200">
                <a:moveTo>
                  <a:pt x="3072384" y="76200"/>
                </a:moveTo>
                <a:lnTo>
                  <a:pt x="3061716" y="65532"/>
                </a:lnTo>
                <a:lnTo>
                  <a:pt x="3127248" y="0"/>
                </a:lnTo>
                <a:lnTo>
                  <a:pt x="3137916" y="9144"/>
                </a:lnTo>
                <a:lnTo>
                  <a:pt x="3072384" y="76200"/>
                </a:lnTo>
                <a:close/>
              </a:path>
              <a:path w="3979545" h="76200">
                <a:moveTo>
                  <a:pt x="3110484" y="76200"/>
                </a:moveTo>
                <a:lnTo>
                  <a:pt x="3099816" y="65532"/>
                </a:lnTo>
                <a:lnTo>
                  <a:pt x="3165348" y="0"/>
                </a:lnTo>
                <a:lnTo>
                  <a:pt x="3176016" y="9144"/>
                </a:lnTo>
                <a:lnTo>
                  <a:pt x="3110484" y="76200"/>
                </a:lnTo>
                <a:close/>
              </a:path>
              <a:path w="3979545" h="76200">
                <a:moveTo>
                  <a:pt x="3148584" y="76200"/>
                </a:moveTo>
                <a:lnTo>
                  <a:pt x="3137916" y="65532"/>
                </a:lnTo>
                <a:lnTo>
                  <a:pt x="3204972" y="0"/>
                </a:lnTo>
                <a:lnTo>
                  <a:pt x="3214116" y="9144"/>
                </a:lnTo>
                <a:lnTo>
                  <a:pt x="3148584" y="76200"/>
                </a:lnTo>
                <a:close/>
              </a:path>
              <a:path w="3979545" h="76200">
                <a:moveTo>
                  <a:pt x="3186684" y="76200"/>
                </a:moveTo>
                <a:lnTo>
                  <a:pt x="3176016" y="65532"/>
                </a:lnTo>
                <a:lnTo>
                  <a:pt x="3243072" y="0"/>
                </a:lnTo>
                <a:lnTo>
                  <a:pt x="3252216" y="9144"/>
                </a:lnTo>
                <a:lnTo>
                  <a:pt x="3186684" y="76200"/>
                </a:lnTo>
                <a:close/>
              </a:path>
              <a:path w="3979545" h="76200">
                <a:moveTo>
                  <a:pt x="3224784" y="76200"/>
                </a:moveTo>
                <a:lnTo>
                  <a:pt x="3214116" y="65532"/>
                </a:lnTo>
                <a:lnTo>
                  <a:pt x="3281172" y="0"/>
                </a:lnTo>
                <a:lnTo>
                  <a:pt x="3290316" y="9144"/>
                </a:lnTo>
                <a:lnTo>
                  <a:pt x="3224784" y="76200"/>
                </a:lnTo>
                <a:close/>
              </a:path>
              <a:path w="3979545" h="76200">
                <a:moveTo>
                  <a:pt x="3262884" y="76200"/>
                </a:moveTo>
                <a:lnTo>
                  <a:pt x="3252216" y="65532"/>
                </a:lnTo>
                <a:lnTo>
                  <a:pt x="3319272" y="0"/>
                </a:lnTo>
                <a:lnTo>
                  <a:pt x="3328416" y="9144"/>
                </a:lnTo>
                <a:lnTo>
                  <a:pt x="3262884" y="76200"/>
                </a:lnTo>
                <a:close/>
              </a:path>
              <a:path w="3979545" h="76200">
                <a:moveTo>
                  <a:pt x="3300984" y="76200"/>
                </a:moveTo>
                <a:lnTo>
                  <a:pt x="3291840" y="65532"/>
                </a:lnTo>
                <a:lnTo>
                  <a:pt x="3357372" y="0"/>
                </a:lnTo>
                <a:lnTo>
                  <a:pt x="3368040" y="9144"/>
                </a:lnTo>
                <a:lnTo>
                  <a:pt x="3300984" y="76200"/>
                </a:lnTo>
                <a:close/>
              </a:path>
              <a:path w="3979545" h="76200">
                <a:moveTo>
                  <a:pt x="3339084" y="76200"/>
                </a:moveTo>
                <a:lnTo>
                  <a:pt x="3329940" y="65532"/>
                </a:lnTo>
                <a:lnTo>
                  <a:pt x="3395472" y="0"/>
                </a:lnTo>
                <a:lnTo>
                  <a:pt x="3406140" y="9144"/>
                </a:lnTo>
                <a:lnTo>
                  <a:pt x="3339084" y="76200"/>
                </a:lnTo>
                <a:close/>
              </a:path>
              <a:path w="3979545" h="76200">
                <a:moveTo>
                  <a:pt x="3377184" y="76200"/>
                </a:moveTo>
                <a:lnTo>
                  <a:pt x="3368040" y="65532"/>
                </a:lnTo>
                <a:lnTo>
                  <a:pt x="3433572" y="0"/>
                </a:lnTo>
                <a:lnTo>
                  <a:pt x="3444240" y="9144"/>
                </a:lnTo>
                <a:lnTo>
                  <a:pt x="3377184" y="76200"/>
                </a:lnTo>
                <a:close/>
              </a:path>
              <a:path w="3979545" h="76200">
                <a:moveTo>
                  <a:pt x="3416808" y="76200"/>
                </a:moveTo>
                <a:lnTo>
                  <a:pt x="3406140" y="65532"/>
                </a:lnTo>
                <a:lnTo>
                  <a:pt x="3471672" y="0"/>
                </a:lnTo>
                <a:lnTo>
                  <a:pt x="3482340" y="9144"/>
                </a:lnTo>
                <a:lnTo>
                  <a:pt x="3416808" y="76200"/>
                </a:lnTo>
                <a:close/>
              </a:path>
              <a:path w="3979545" h="76200">
                <a:moveTo>
                  <a:pt x="3454908" y="76200"/>
                </a:moveTo>
                <a:lnTo>
                  <a:pt x="3444240" y="65532"/>
                </a:lnTo>
                <a:lnTo>
                  <a:pt x="3509772" y="0"/>
                </a:lnTo>
                <a:lnTo>
                  <a:pt x="3520440" y="9144"/>
                </a:lnTo>
                <a:lnTo>
                  <a:pt x="3454908" y="76200"/>
                </a:lnTo>
                <a:close/>
              </a:path>
              <a:path w="3979545" h="76200">
                <a:moveTo>
                  <a:pt x="3493008" y="76200"/>
                </a:moveTo>
                <a:lnTo>
                  <a:pt x="3482340" y="65532"/>
                </a:lnTo>
                <a:lnTo>
                  <a:pt x="3549396" y="0"/>
                </a:lnTo>
                <a:lnTo>
                  <a:pt x="3558540" y="9144"/>
                </a:lnTo>
                <a:lnTo>
                  <a:pt x="3493008" y="76200"/>
                </a:lnTo>
                <a:close/>
              </a:path>
              <a:path w="3979545" h="76200">
                <a:moveTo>
                  <a:pt x="3531108" y="76200"/>
                </a:moveTo>
                <a:lnTo>
                  <a:pt x="3520440" y="65532"/>
                </a:lnTo>
                <a:lnTo>
                  <a:pt x="3587496" y="0"/>
                </a:lnTo>
                <a:lnTo>
                  <a:pt x="3596640" y="9144"/>
                </a:lnTo>
                <a:lnTo>
                  <a:pt x="3531108" y="76200"/>
                </a:lnTo>
                <a:close/>
              </a:path>
              <a:path w="3979545" h="76200">
                <a:moveTo>
                  <a:pt x="3569208" y="76200"/>
                </a:moveTo>
                <a:lnTo>
                  <a:pt x="3558540" y="65532"/>
                </a:lnTo>
                <a:lnTo>
                  <a:pt x="3625596" y="0"/>
                </a:lnTo>
                <a:lnTo>
                  <a:pt x="3634740" y="9144"/>
                </a:lnTo>
                <a:lnTo>
                  <a:pt x="3569208" y="76200"/>
                </a:lnTo>
                <a:close/>
              </a:path>
              <a:path w="3979545" h="76200">
                <a:moveTo>
                  <a:pt x="3607308" y="76200"/>
                </a:moveTo>
                <a:lnTo>
                  <a:pt x="3598164" y="65532"/>
                </a:lnTo>
                <a:lnTo>
                  <a:pt x="3663696" y="0"/>
                </a:lnTo>
                <a:lnTo>
                  <a:pt x="3674364" y="9144"/>
                </a:lnTo>
                <a:lnTo>
                  <a:pt x="3607308" y="76200"/>
                </a:lnTo>
                <a:close/>
              </a:path>
              <a:path w="3979545" h="76200">
                <a:moveTo>
                  <a:pt x="3645408" y="76200"/>
                </a:moveTo>
                <a:lnTo>
                  <a:pt x="3636264" y="65532"/>
                </a:lnTo>
                <a:lnTo>
                  <a:pt x="3701796" y="0"/>
                </a:lnTo>
                <a:lnTo>
                  <a:pt x="3712464" y="9144"/>
                </a:lnTo>
                <a:lnTo>
                  <a:pt x="3645408" y="76200"/>
                </a:lnTo>
                <a:close/>
              </a:path>
              <a:path w="3979545" h="76200">
                <a:moveTo>
                  <a:pt x="3683508" y="76200"/>
                </a:moveTo>
                <a:lnTo>
                  <a:pt x="3674364" y="65532"/>
                </a:lnTo>
                <a:lnTo>
                  <a:pt x="3739896" y="0"/>
                </a:lnTo>
                <a:lnTo>
                  <a:pt x="3750564" y="9144"/>
                </a:lnTo>
                <a:lnTo>
                  <a:pt x="3683508" y="76200"/>
                </a:lnTo>
                <a:close/>
              </a:path>
              <a:path w="3979545" h="76200">
                <a:moveTo>
                  <a:pt x="3721608" y="76200"/>
                </a:moveTo>
                <a:lnTo>
                  <a:pt x="3712464" y="65532"/>
                </a:lnTo>
                <a:lnTo>
                  <a:pt x="3777996" y="0"/>
                </a:lnTo>
                <a:lnTo>
                  <a:pt x="3788664" y="9144"/>
                </a:lnTo>
                <a:lnTo>
                  <a:pt x="3721608" y="76200"/>
                </a:lnTo>
                <a:close/>
              </a:path>
              <a:path w="3979545" h="76200">
                <a:moveTo>
                  <a:pt x="3761232" y="76200"/>
                </a:moveTo>
                <a:lnTo>
                  <a:pt x="3750564" y="65532"/>
                </a:lnTo>
                <a:lnTo>
                  <a:pt x="3816096" y="0"/>
                </a:lnTo>
                <a:lnTo>
                  <a:pt x="3826764" y="9144"/>
                </a:lnTo>
                <a:lnTo>
                  <a:pt x="3761232" y="76200"/>
                </a:lnTo>
                <a:close/>
              </a:path>
              <a:path w="3979545" h="76200">
                <a:moveTo>
                  <a:pt x="3799332" y="76200"/>
                </a:moveTo>
                <a:lnTo>
                  <a:pt x="3788664" y="65532"/>
                </a:lnTo>
                <a:lnTo>
                  <a:pt x="3854196" y="0"/>
                </a:lnTo>
                <a:lnTo>
                  <a:pt x="3864864" y="9144"/>
                </a:lnTo>
                <a:lnTo>
                  <a:pt x="3799332" y="76200"/>
                </a:lnTo>
                <a:close/>
              </a:path>
              <a:path w="3979545" h="76200">
                <a:moveTo>
                  <a:pt x="3837432" y="76200"/>
                </a:moveTo>
                <a:lnTo>
                  <a:pt x="3826764" y="65532"/>
                </a:lnTo>
                <a:lnTo>
                  <a:pt x="3893820" y="0"/>
                </a:lnTo>
                <a:lnTo>
                  <a:pt x="3902964" y="9144"/>
                </a:lnTo>
                <a:lnTo>
                  <a:pt x="3837432" y="76200"/>
                </a:lnTo>
                <a:close/>
              </a:path>
              <a:path w="3979545" h="76200">
                <a:moveTo>
                  <a:pt x="3875532" y="76200"/>
                </a:moveTo>
                <a:lnTo>
                  <a:pt x="3864864" y="65532"/>
                </a:lnTo>
                <a:lnTo>
                  <a:pt x="3931920" y="0"/>
                </a:lnTo>
                <a:lnTo>
                  <a:pt x="3941064" y="9144"/>
                </a:lnTo>
                <a:lnTo>
                  <a:pt x="3875532" y="76200"/>
                </a:lnTo>
                <a:close/>
              </a:path>
              <a:path w="3979545" h="76200">
                <a:moveTo>
                  <a:pt x="3913632" y="76200"/>
                </a:moveTo>
                <a:lnTo>
                  <a:pt x="3902964" y="65532"/>
                </a:lnTo>
                <a:lnTo>
                  <a:pt x="3970020" y="0"/>
                </a:lnTo>
                <a:lnTo>
                  <a:pt x="3979164" y="9144"/>
                </a:lnTo>
                <a:lnTo>
                  <a:pt x="3913632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6691883" y="3314700"/>
            <a:ext cx="1839595" cy="76200"/>
          </a:xfrm>
          <a:custGeom>
            <a:avLst/>
            <a:gdLst/>
            <a:ahLst/>
            <a:cxnLst/>
            <a:rect l="l" t="t" r="r" b="b"/>
            <a:pathLst>
              <a:path w="1839595" h="76200">
                <a:moveTo>
                  <a:pt x="10668" y="76200"/>
                </a:moveTo>
                <a:lnTo>
                  <a:pt x="0" y="65532"/>
                </a:lnTo>
                <a:lnTo>
                  <a:pt x="67056" y="0"/>
                </a:lnTo>
                <a:lnTo>
                  <a:pt x="76200" y="9144"/>
                </a:lnTo>
                <a:lnTo>
                  <a:pt x="10668" y="76200"/>
                </a:lnTo>
                <a:close/>
              </a:path>
              <a:path w="1839595" h="76200">
                <a:moveTo>
                  <a:pt x="48768" y="76200"/>
                </a:moveTo>
                <a:lnTo>
                  <a:pt x="39624" y="65532"/>
                </a:lnTo>
                <a:lnTo>
                  <a:pt x="105156" y="0"/>
                </a:lnTo>
                <a:lnTo>
                  <a:pt x="115824" y="9144"/>
                </a:lnTo>
                <a:lnTo>
                  <a:pt x="48768" y="76200"/>
                </a:lnTo>
                <a:close/>
              </a:path>
              <a:path w="1839595" h="76200">
                <a:moveTo>
                  <a:pt x="86868" y="76200"/>
                </a:moveTo>
                <a:lnTo>
                  <a:pt x="77724" y="65532"/>
                </a:lnTo>
                <a:lnTo>
                  <a:pt x="143256" y="0"/>
                </a:lnTo>
                <a:lnTo>
                  <a:pt x="153924" y="9144"/>
                </a:lnTo>
                <a:lnTo>
                  <a:pt x="86868" y="76200"/>
                </a:lnTo>
                <a:close/>
              </a:path>
              <a:path w="1839595" h="76200">
                <a:moveTo>
                  <a:pt x="124968" y="76200"/>
                </a:moveTo>
                <a:lnTo>
                  <a:pt x="115824" y="65532"/>
                </a:lnTo>
                <a:lnTo>
                  <a:pt x="181356" y="0"/>
                </a:lnTo>
                <a:lnTo>
                  <a:pt x="192024" y="9144"/>
                </a:lnTo>
                <a:lnTo>
                  <a:pt x="124968" y="76200"/>
                </a:lnTo>
                <a:close/>
              </a:path>
              <a:path w="1839595" h="76200">
                <a:moveTo>
                  <a:pt x="164592" y="76200"/>
                </a:moveTo>
                <a:lnTo>
                  <a:pt x="153924" y="65532"/>
                </a:lnTo>
                <a:lnTo>
                  <a:pt x="219456" y="0"/>
                </a:lnTo>
                <a:lnTo>
                  <a:pt x="230124" y="9144"/>
                </a:lnTo>
                <a:lnTo>
                  <a:pt x="164592" y="76200"/>
                </a:lnTo>
                <a:close/>
              </a:path>
              <a:path w="1839595" h="76200">
                <a:moveTo>
                  <a:pt x="202692" y="76200"/>
                </a:moveTo>
                <a:lnTo>
                  <a:pt x="192024" y="65532"/>
                </a:lnTo>
                <a:lnTo>
                  <a:pt x="257556" y="0"/>
                </a:lnTo>
                <a:lnTo>
                  <a:pt x="268224" y="9144"/>
                </a:lnTo>
                <a:lnTo>
                  <a:pt x="202692" y="76200"/>
                </a:lnTo>
                <a:close/>
              </a:path>
              <a:path w="1839595" h="76200">
                <a:moveTo>
                  <a:pt x="240792" y="76200"/>
                </a:moveTo>
                <a:lnTo>
                  <a:pt x="230124" y="65532"/>
                </a:lnTo>
                <a:lnTo>
                  <a:pt x="297180" y="0"/>
                </a:lnTo>
                <a:lnTo>
                  <a:pt x="306324" y="9144"/>
                </a:lnTo>
                <a:lnTo>
                  <a:pt x="240792" y="76200"/>
                </a:lnTo>
                <a:close/>
              </a:path>
              <a:path w="1839595" h="76200">
                <a:moveTo>
                  <a:pt x="278892" y="76200"/>
                </a:moveTo>
                <a:lnTo>
                  <a:pt x="268224" y="65532"/>
                </a:lnTo>
                <a:lnTo>
                  <a:pt x="335280" y="0"/>
                </a:lnTo>
                <a:lnTo>
                  <a:pt x="344424" y="9144"/>
                </a:lnTo>
                <a:lnTo>
                  <a:pt x="278892" y="76200"/>
                </a:lnTo>
                <a:close/>
              </a:path>
              <a:path w="1839595" h="76200">
                <a:moveTo>
                  <a:pt x="316992" y="76200"/>
                </a:moveTo>
                <a:lnTo>
                  <a:pt x="307848" y="65532"/>
                </a:lnTo>
                <a:lnTo>
                  <a:pt x="373380" y="0"/>
                </a:lnTo>
                <a:lnTo>
                  <a:pt x="384048" y="9144"/>
                </a:lnTo>
                <a:lnTo>
                  <a:pt x="316992" y="76200"/>
                </a:lnTo>
                <a:close/>
              </a:path>
              <a:path w="1839595" h="76200">
                <a:moveTo>
                  <a:pt x="355092" y="76200"/>
                </a:moveTo>
                <a:lnTo>
                  <a:pt x="345948" y="65532"/>
                </a:lnTo>
                <a:lnTo>
                  <a:pt x="411480" y="0"/>
                </a:lnTo>
                <a:lnTo>
                  <a:pt x="422148" y="9144"/>
                </a:lnTo>
                <a:lnTo>
                  <a:pt x="355092" y="76200"/>
                </a:lnTo>
                <a:close/>
              </a:path>
              <a:path w="1839595" h="76200">
                <a:moveTo>
                  <a:pt x="393192" y="76200"/>
                </a:moveTo>
                <a:lnTo>
                  <a:pt x="384048" y="65532"/>
                </a:lnTo>
                <a:lnTo>
                  <a:pt x="449580" y="0"/>
                </a:lnTo>
                <a:lnTo>
                  <a:pt x="460248" y="9144"/>
                </a:lnTo>
                <a:lnTo>
                  <a:pt x="393192" y="76200"/>
                </a:lnTo>
                <a:close/>
              </a:path>
              <a:path w="1839595" h="76200">
                <a:moveTo>
                  <a:pt x="432816" y="76200"/>
                </a:moveTo>
                <a:lnTo>
                  <a:pt x="422148" y="65532"/>
                </a:lnTo>
                <a:lnTo>
                  <a:pt x="487680" y="0"/>
                </a:lnTo>
                <a:lnTo>
                  <a:pt x="498348" y="9144"/>
                </a:lnTo>
                <a:lnTo>
                  <a:pt x="432816" y="76200"/>
                </a:lnTo>
                <a:close/>
              </a:path>
              <a:path w="1839595" h="76200">
                <a:moveTo>
                  <a:pt x="470916" y="76200"/>
                </a:moveTo>
                <a:lnTo>
                  <a:pt x="460248" y="65532"/>
                </a:lnTo>
                <a:lnTo>
                  <a:pt x="525780" y="0"/>
                </a:lnTo>
                <a:lnTo>
                  <a:pt x="536448" y="9144"/>
                </a:lnTo>
                <a:lnTo>
                  <a:pt x="470916" y="76200"/>
                </a:lnTo>
                <a:close/>
              </a:path>
              <a:path w="1839595" h="76200">
                <a:moveTo>
                  <a:pt x="509016" y="76200"/>
                </a:moveTo>
                <a:lnTo>
                  <a:pt x="498348" y="65532"/>
                </a:lnTo>
                <a:lnTo>
                  <a:pt x="565404" y="0"/>
                </a:lnTo>
                <a:lnTo>
                  <a:pt x="574548" y="9144"/>
                </a:lnTo>
                <a:lnTo>
                  <a:pt x="509016" y="76200"/>
                </a:lnTo>
                <a:close/>
              </a:path>
              <a:path w="1839595" h="76200">
                <a:moveTo>
                  <a:pt x="547116" y="76200"/>
                </a:moveTo>
                <a:lnTo>
                  <a:pt x="536448" y="65532"/>
                </a:lnTo>
                <a:lnTo>
                  <a:pt x="603504" y="0"/>
                </a:lnTo>
                <a:lnTo>
                  <a:pt x="612648" y="9144"/>
                </a:lnTo>
                <a:lnTo>
                  <a:pt x="547116" y="76200"/>
                </a:lnTo>
                <a:close/>
              </a:path>
              <a:path w="1839595" h="76200">
                <a:moveTo>
                  <a:pt x="585216" y="76200"/>
                </a:moveTo>
                <a:lnTo>
                  <a:pt x="574548" y="65532"/>
                </a:lnTo>
                <a:lnTo>
                  <a:pt x="641604" y="0"/>
                </a:lnTo>
                <a:lnTo>
                  <a:pt x="650748" y="9144"/>
                </a:lnTo>
                <a:lnTo>
                  <a:pt x="585216" y="76200"/>
                </a:lnTo>
                <a:close/>
              </a:path>
              <a:path w="1839595" h="76200">
                <a:moveTo>
                  <a:pt x="623316" y="76200"/>
                </a:moveTo>
                <a:lnTo>
                  <a:pt x="614172" y="65532"/>
                </a:lnTo>
                <a:lnTo>
                  <a:pt x="679704" y="0"/>
                </a:lnTo>
                <a:lnTo>
                  <a:pt x="690372" y="9144"/>
                </a:lnTo>
                <a:lnTo>
                  <a:pt x="623316" y="76200"/>
                </a:lnTo>
                <a:close/>
              </a:path>
              <a:path w="1839595" h="76200">
                <a:moveTo>
                  <a:pt x="661416" y="76200"/>
                </a:moveTo>
                <a:lnTo>
                  <a:pt x="652272" y="65532"/>
                </a:lnTo>
                <a:lnTo>
                  <a:pt x="717804" y="0"/>
                </a:lnTo>
                <a:lnTo>
                  <a:pt x="728472" y="9144"/>
                </a:lnTo>
                <a:lnTo>
                  <a:pt x="661416" y="76200"/>
                </a:lnTo>
                <a:close/>
              </a:path>
              <a:path w="1839595" h="76200">
                <a:moveTo>
                  <a:pt x="701040" y="76200"/>
                </a:moveTo>
                <a:lnTo>
                  <a:pt x="690372" y="65532"/>
                </a:lnTo>
                <a:lnTo>
                  <a:pt x="755904" y="0"/>
                </a:lnTo>
                <a:lnTo>
                  <a:pt x="766572" y="9144"/>
                </a:lnTo>
                <a:lnTo>
                  <a:pt x="701040" y="76200"/>
                </a:lnTo>
                <a:close/>
              </a:path>
              <a:path w="1839595" h="76200">
                <a:moveTo>
                  <a:pt x="739140" y="76200"/>
                </a:moveTo>
                <a:lnTo>
                  <a:pt x="728472" y="65532"/>
                </a:lnTo>
                <a:lnTo>
                  <a:pt x="794004" y="0"/>
                </a:lnTo>
                <a:lnTo>
                  <a:pt x="804672" y="9144"/>
                </a:lnTo>
                <a:lnTo>
                  <a:pt x="739140" y="76200"/>
                </a:lnTo>
                <a:close/>
              </a:path>
              <a:path w="1839595" h="76200">
                <a:moveTo>
                  <a:pt x="777240" y="76200"/>
                </a:moveTo>
                <a:lnTo>
                  <a:pt x="766572" y="65532"/>
                </a:lnTo>
                <a:lnTo>
                  <a:pt x="833628" y="0"/>
                </a:lnTo>
                <a:lnTo>
                  <a:pt x="842772" y="9144"/>
                </a:lnTo>
                <a:lnTo>
                  <a:pt x="777240" y="76200"/>
                </a:lnTo>
                <a:close/>
              </a:path>
              <a:path w="1839595" h="76200">
                <a:moveTo>
                  <a:pt x="815340" y="76200"/>
                </a:moveTo>
                <a:lnTo>
                  <a:pt x="804672" y="65532"/>
                </a:lnTo>
                <a:lnTo>
                  <a:pt x="871728" y="0"/>
                </a:lnTo>
                <a:lnTo>
                  <a:pt x="880872" y="9144"/>
                </a:lnTo>
                <a:lnTo>
                  <a:pt x="815340" y="76200"/>
                </a:lnTo>
                <a:close/>
              </a:path>
              <a:path w="1839595" h="76200">
                <a:moveTo>
                  <a:pt x="853440" y="76200"/>
                </a:moveTo>
                <a:lnTo>
                  <a:pt x="842772" y="65532"/>
                </a:lnTo>
                <a:lnTo>
                  <a:pt x="909828" y="0"/>
                </a:lnTo>
                <a:lnTo>
                  <a:pt x="918972" y="9144"/>
                </a:lnTo>
                <a:lnTo>
                  <a:pt x="853440" y="76200"/>
                </a:lnTo>
                <a:close/>
              </a:path>
              <a:path w="1839595" h="76200">
                <a:moveTo>
                  <a:pt x="891540" y="76200"/>
                </a:moveTo>
                <a:lnTo>
                  <a:pt x="882396" y="65532"/>
                </a:lnTo>
                <a:lnTo>
                  <a:pt x="947928" y="0"/>
                </a:lnTo>
                <a:lnTo>
                  <a:pt x="958596" y="9144"/>
                </a:lnTo>
                <a:lnTo>
                  <a:pt x="891540" y="76200"/>
                </a:lnTo>
                <a:close/>
              </a:path>
              <a:path w="1839595" h="76200">
                <a:moveTo>
                  <a:pt x="929640" y="76200"/>
                </a:moveTo>
                <a:lnTo>
                  <a:pt x="920496" y="65532"/>
                </a:lnTo>
                <a:lnTo>
                  <a:pt x="986028" y="0"/>
                </a:lnTo>
                <a:lnTo>
                  <a:pt x="996696" y="9144"/>
                </a:lnTo>
                <a:lnTo>
                  <a:pt x="929640" y="76200"/>
                </a:lnTo>
                <a:close/>
              </a:path>
              <a:path w="1839595" h="76200">
                <a:moveTo>
                  <a:pt x="969264" y="76200"/>
                </a:moveTo>
                <a:lnTo>
                  <a:pt x="958596" y="65532"/>
                </a:lnTo>
                <a:lnTo>
                  <a:pt x="1024128" y="0"/>
                </a:lnTo>
                <a:lnTo>
                  <a:pt x="1034796" y="9144"/>
                </a:lnTo>
                <a:lnTo>
                  <a:pt x="969264" y="76200"/>
                </a:lnTo>
                <a:close/>
              </a:path>
              <a:path w="1839595" h="76200">
                <a:moveTo>
                  <a:pt x="1007364" y="76200"/>
                </a:moveTo>
                <a:lnTo>
                  <a:pt x="996696" y="65532"/>
                </a:lnTo>
                <a:lnTo>
                  <a:pt x="1062228" y="0"/>
                </a:lnTo>
                <a:lnTo>
                  <a:pt x="1072896" y="9144"/>
                </a:lnTo>
                <a:lnTo>
                  <a:pt x="1007364" y="76200"/>
                </a:lnTo>
                <a:close/>
              </a:path>
              <a:path w="1839595" h="76200">
                <a:moveTo>
                  <a:pt x="1045464" y="76200"/>
                </a:moveTo>
                <a:lnTo>
                  <a:pt x="1034796" y="65532"/>
                </a:lnTo>
                <a:lnTo>
                  <a:pt x="1101852" y="0"/>
                </a:lnTo>
                <a:lnTo>
                  <a:pt x="1110996" y="9144"/>
                </a:lnTo>
                <a:lnTo>
                  <a:pt x="1045464" y="76200"/>
                </a:lnTo>
                <a:close/>
              </a:path>
              <a:path w="1839595" h="76200">
                <a:moveTo>
                  <a:pt x="1083564" y="76200"/>
                </a:moveTo>
                <a:lnTo>
                  <a:pt x="1072896" y="65532"/>
                </a:lnTo>
                <a:lnTo>
                  <a:pt x="1139952" y="0"/>
                </a:lnTo>
                <a:lnTo>
                  <a:pt x="1149096" y="9144"/>
                </a:lnTo>
                <a:lnTo>
                  <a:pt x="1083564" y="76200"/>
                </a:lnTo>
                <a:close/>
              </a:path>
              <a:path w="1839595" h="76200">
                <a:moveTo>
                  <a:pt x="1121664" y="76200"/>
                </a:moveTo>
                <a:lnTo>
                  <a:pt x="1110996" y="65532"/>
                </a:lnTo>
                <a:lnTo>
                  <a:pt x="1178052" y="0"/>
                </a:lnTo>
                <a:lnTo>
                  <a:pt x="1187196" y="9144"/>
                </a:lnTo>
                <a:lnTo>
                  <a:pt x="1121664" y="76200"/>
                </a:lnTo>
                <a:close/>
              </a:path>
              <a:path w="1839595" h="76200">
                <a:moveTo>
                  <a:pt x="1159764" y="76200"/>
                </a:moveTo>
                <a:lnTo>
                  <a:pt x="1150620" y="65532"/>
                </a:lnTo>
                <a:lnTo>
                  <a:pt x="1216152" y="0"/>
                </a:lnTo>
                <a:lnTo>
                  <a:pt x="1226820" y="9144"/>
                </a:lnTo>
                <a:lnTo>
                  <a:pt x="1159764" y="76200"/>
                </a:lnTo>
                <a:close/>
              </a:path>
              <a:path w="1839595" h="76200">
                <a:moveTo>
                  <a:pt x="1197864" y="76200"/>
                </a:moveTo>
                <a:lnTo>
                  <a:pt x="1188720" y="65532"/>
                </a:lnTo>
                <a:lnTo>
                  <a:pt x="1254252" y="0"/>
                </a:lnTo>
                <a:lnTo>
                  <a:pt x="1264920" y="9144"/>
                </a:lnTo>
                <a:lnTo>
                  <a:pt x="1197864" y="76200"/>
                </a:lnTo>
                <a:close/>
              </a:path>
              <a:path w="1839595" h="76200">
                <a:moveTo>
                  <a:pt x="1235964" y="76200"/>
                </a:moveTo>
                <a:lnTo>
                  <a:pt x="1226820" y="65532"/>
                </a:lnTo>
                <a:lnTo>
                  <a:pt x="1292352" y="0"/>
                </a:lnTo>
                <a:lnTo>
                  <a:pt x="1303020" y="9144"/>
                </a:lnTo>
                <a:lnTo>
                  <a:pt x="1235964" y="76200"/>
                </a:lnTo>
                <a:close/>
              </a:path>
              <a:path w="1839595" h="76200">
                <a:moveTo>
                  <a:pt x="1275588" y="76200"/>
                </a:moveTo>
                <a:lnTo>
                  <a:pt x="1264920" y="65532"/>
                </a:lnTo>
                <a:lnTo>
                  <a:pt x="1330452" y="0"/>
                </a:lnTo>
                <a:lnTo>
                  <a:pt x="1341120" y="9144"/>
                </a:lnTo>
                <a:lnTo>
                  <a:pt x="1275588" y="76200"/>
                </a:lnTo>
                <a:close/>
              </a:path>
              <a:path w="1839595" h="76200">
                <a:moveTo>
                  <a:pt x="1313688" y="76200"/>
                </a:moveTo>
                <a:lnTo>
                  <a:pt x="1303020" y="65532"/>
                </a:lnTo>
                <a:lnTo>
                  <a:pt x="1370076" y="0"/>
                </a:lnTo>
                <a:lnTo>
                  <a:pt x="1379220" y="9144"/>
                </a:lnTo>
                <a:lnTo>
                  <a:pt x="1313688" y="76200"/>
                </a:lnTo>
                <a:close/>
              </a:path>
              <a:path w="1839595" h="76200">
                <a:moveTo>
                  <a:pt x="1351788" y="76200"/>
                </a:moveTo>
                <a:lnTo>
                  <a:pt x="1341120" y="65532"/>
                </a:lnTo>
                <a:lnTo>
                  <a:pt x="1408176" y="0"/>
                </a:lnTo>
                <a:lnTo>
                  <a:pt x="1417320" y="9144"/>
                </a:lnTo>
                <a:lnTo>
                  <a:pt x="1351788" y="76200"/>
                </a:lnTo>
                <a:close/>
              </a:path>
              <a:path w="1839595" h="76200">
                <a:moveTo>
                  <a:pt x="1389888" y="76200"/>
                </a:moveTo>
                <a:lnTo>
                  <a:pt x="1379220" y="65532"/>
                </a:lnTo>
                <a:lnTo>
                  <a:pt x="1446276" y="0"/>
                </a:lnTo>
                <a:lnTo>
                  <a:pt x="1455420" y="9144"/>
                </a:lnTo>
                <a:lnTo>
                  <a:pt x="1389888" y="76200"/>
                </a:lnTo>
                <a:close/>
              </a:path>
              <a:path w="1839595" h="76200">
                <a:moveTo>
                  <a:pt x="1427988" y="76200"/>
                </a:moveTo>
                <a:lnTo>
                  <a:pt x="1418844" y="65532"/>
                </a:lnTo>
                <a:lnTo>
                  <a:pt x="1484376" y="0"/>
                </a:lnTo>
                <a:lnTo>
                  <a:pt x="1495044" y="9144"/>
                </a:lnTo>
                <a:lnTo>
                  <a:pt x="1427988" y="76200"/>
                </a:lnTo>
                <a:close/>
              </a:path>
              <a:path w="1839595" h="76200">
                <a:moveTo>
                  <a:pt x="1466088" y="76200"/>
                </a:moveTo>
                <a:lnTo>
                  <a:pt x="1456944" y="65532"/>
                </a:lnTo>
                <a:lnTo>
                  <a:pt x="1522476" y="0"/>
                </a:lnTo>
                <a:lnTo>
                  <a:pt x="1533144" y="9144"/>
                </a:lnTo>
                <a:lnTo>
                  <a:pt x="1466088" y="76200"/>
                </a:lnTo>
                <a:close/>
              </a:path>
              <a:path w="1839595" h="76200">
                <a:moveTo>
                  <a:pt x="1504188" y="76200"/>
                </a:moveTo>
                <a:lnTo>
                  <a:pt x="1495044" y="65532"/>
                </a:lnTo>
                <a:lnTo>
                  <a:pt x="1560576" y="0"/>
                </a:lnTo>
                <a:lnTo>
                  <a:pt x="1571244" y="9144"/>
                </a:lnTo>
                <a:lnTo>
                  <a:pt x="1504188" y="76200"/>
                </a:lnTo>
                <a:close/>
              </a:path>
              <a:path w="1839595" h="76200">
                <a:moveTo>
                  <a:pt x="1543812" y="76200"/>
                </a:moveTo>
                <a:lnTo>
                  <a:pt x="1533144" y="65532"/>
                </a:lnTo>
                <a:lnTo>
                  <a:pt x="1598676" y="0"/>
                </a:lnTo>
                <a:lnTo>
                  <a:pt x="1609344" y="9144"/>
                </a:lnTo>
                <a:lnTo>
                  <a:pt x="1543812" y="76200"/>
                </a:lnTo>
                <a:close/>
              </a:path>
              <a:path w="1839595" h="76200">
                <a:moveTo>
                  <a:pt x="1581912" y="76200"/>
                </a:moveTo>
                <a:lnTo>
                  <a:pt x="1571244" y="65532"/>
                </a:lnTo>
                <a:lnTo>
                  <a:pt x="1638300" y="0"/>
                </a:lnTo>
                <a:lnTo>
                  <a:pt x="1647444" y="9144"/>
                </a:lnTo>
                <a:lnTo>
                  <a:pt x="1581912" y="76200"/>
                </a:lnTo>
                <a:close/>
              </a:path>
              <a:path w="1839595" h="76200">
                <a:moveTo>
                  <a:pt x="1620012" y="76200"/>
                </a:moveTo>
                <a:lnTo>
                  <a:pt x="1609344" y="65532"/>
                </a:lnTo>
                <a:lnTo>
                  <a:pt x="1676400" y="0"/>
                </a:lnTo>
                <a:lnTo>
                  <a:pt x="1685544" y="9144"/>
                </a:lnTo>
                <a:lnTo>
                  <a:pt x="1620012" y="76200"/>
                </a:lnTo>
                <a:close/>
              </a:path>
              <a:path w="1839595" h="76200">
                <a:moveTo>
                  <a:pt x="1658112" y="76200"/>
                </a:moveTo>
                <a:lnTo>
                  <a:pt x="1647444" y="65532"/>
                </a:lnTo>
                <a:lnTo>
                  <a:pt x="1714500" y="0"/>
                </a:lnTo>
                <a:lnTo>
                  <a:pt x="1723644" y="9144"/>
                </a:lnTo>
                <a:lnTo>
                  <a:pt x="1658112" y="76200"/>
                </a:lnTo>
                <a:close/>
              </a:path>
              <a:path w="1839595" h="76200">
                <a:moveTo>
                  <a:pt x="1696212" y="76200"/>
                </a:moveTo>
                <a:lnTo>
                  <a:pt x="1687068" y="65532"/>
                </a:lnTo>
                <a:lnTo>
                  <a:pt x="1752600" y="0"/>
                </a:lnTo>
                <a:lnTo>
                  <a:pt x="1763268" y="9144"/>
                </a:lnTo>
                <a:lnTo>
                  <a:pt x="1696212" y="76200"/>
                </a:lnTo>
                <a:close/>
              </a:path>
              <a:path w="1839595" h="76200">
                <a:moveTo>
                  <a:pt x="1734312" y="76200"/>
                </a:moveTo>
                <a:lnTo>
                  <a:pt x="1725168" y="65532"/>
                </a:lnTo>
                <a:lnTo>
                  <a:pt x="1790700" y="0"/>
                </a:lnTo>
                <a:lnTo>
                  <a:pt x="1801368" y="9144"/>
                </a:lnTo>
                <a:lnTo>
                  <a:pt x="1734312" y="76200"/>
                </a:lnTo>
                <a:close/>
              </a:path>
              <a:path w="1839595" h="76200">
                <a:moveTo>
                  <a:pt x="1772412" y="76200"/>
                </a:moveTo>
                <a:lnTo>
                  <a:pt x="1763268" y="65532"/>
                </a:lnTo>
                <a:lnTo>
                  <a:pt x="1828800" y="0"/>
                </a:lnTo>
                <a:lnTo>
                  <a:pt x="1839468" y="9144"/>
                </a:lnTo>
                <a:lnTo>
                  <a:pt x="1772412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032503" y="787908"/>
            <a:ext cx="1838325" cy="76200"/>
          </a:xfrm>
          <a:custGeom>
            <a:avLst/>
            <a:gdLst/>
            <a:ahLst/>
            <a:cxnLst/>
            <a:rect l="l" t="t" r="r" b="b"/>
            <a:pathLst>
              <a:path w="1838325" h="76200">
                <a:moveTo>
                  <a:pt x="9144" y="76200"/>
                </a:moveTo>
                <a:lnTo>
                  <a:pt x="0" y="67056"/>
                </a:lnTo>
                <a:lnTo>
                  <a:pt x="65532" y="0"/>
                </a:lnTo>
                <a:lnTo>
                  <a:pt x="76200" y="10668"/>
                </a:lnTo>
                <a:lnTo>
                  <a:pt x="9144" y="76200"/>
                </a:lnTo>
                <a:close/>
              </a:path>
              <a:path w="1838325" h="76200">
                <a:moveTo>
                  <a:pt x="48768" y="76200"/>
                </a:moveTo>
                <a:lnTo>
                  <a:pt x="38100" y="67056"/>
                </a:lnTo>
                <a:lnTo>
                  <a:pt x="103632" y="0"/>
                </a:lnTo>
                <a:lnTo>
                  <a:pt x="114300" y="10668"/>
                </a:lnTo>
                <a:lnTo>
                  <a:pt x="48768" y="76200"/>
                </a:lnTo>
                <a:close/>
              </a:path>
              <a:path w="1838325" h="76200">
                <a:moveTo>
                  <a:pt x="86868" y="76200"/>
                </a:moveTo>
                <a:lnTo>
                  <a:pt x="76200" y="67056"/>
                </a:lnTo>
                <a:lnTo>
                  <a:pt x="141732" y="0"/>
                </a:lnTo>
                <a:lnTo>
                  <a:pt x="152400" y="10668"/>
                </a:lnTo>
                <a:lnTo>
                  <a:pt x="86868" y="76200"/>
                </a:lnTo>
                <a:close/>
              </a:path>
              <a:path w="1838325" h="76200">
                <a:moveTo>
                  <a:pt x="124968" y="76200"/>
                </a:moveTo>
                <a:lnTo>
                  <a:pt x="114300" y="67056"/>
                </a:lnTo>
                <a:lnTo>
                  <a:pt x="181356" y="0"/>
                </a:lnTo>
                <a:lnTo>
                  <a:pt x="190500" y="10668"/>
                </a:lnTo>
                <a:lnTo>
                  <a:pt x="124968" y="76200"/>
                </a:lnTo>
                <a:close/>
              </a:path>
              <a:path w="1838325" h="76200">
                <a:moveTo>
                  <a:pt x="163068" y="76200"/>
                </a:moveTo>
                <a:lnTo>
                  <a:pt x="152400" y="67056"/>
                </a:lnTo>
                <a:lnTo>
                  <a:pt x="219456" y="0"/>
                </a:lnTo>
                <a:lnTo>
                  <a:pt x="228600" y="10668"/>
                </a:lnTo>
                <a:lnTo>
                  <a:pt x="163068" y="76200"/>
                </a:lnTo>
                <a:close/>
              </a:path>
              <a:path w="1838325" h="76200">
                <a:moveTo>
                  <a:pt x="201168" y="76200"/>
                </a:moveTo>
                <a:lnTo>
                  <a:pt x="190500" y="67056"/>
                </a:lnTo>
                <a:lnTo>
                  <a:pt x="257556" y="0"/>
                </a:lnTo>
                <a:lnTo>
                  <a:pt x="266700" y="10668"/>
                </a:lnTo>
                <a:lnTo>
                  <a:pt x="201168" y="76200"/>
                </a:lnTo>
                <a:close/>
              </a:path>
              <a:path w="1838325" h="76200">
                <a:moveTo>
                  <a:pt x="239268" y="76200"/>
                </a:moveTo>
                <a:lnTo>
                  <a:pt x="230124" y="67056"/>
                </a:lnTo>
                <a:lnTo>
                  <a:pt x="295656" y="0"/>
                </a:lnTo>
                <a:lnTo>
                  <a:pt x="306324" y="10668"/>
                </a:lnTo>
                <a:lnTo>
                  <a:pt x="239268" y="76200"/>
                </a:lnTo>
                <a:close/>
              </a:path>
              <a:path w="1838325" h="76200">
                <a:moveTo>
                  <a:pt x="277368" y="76200"/>
                </a:moveTo>
                <a:lnTo>
                  <a:pt x="268224" y="67056"/>
                </a:lnTo>
                <a:lnTo>
                  <a:pt x="333756" y="0"/>
                </a:lnTo>
                <a:lnTo>
                  <a:pt x="344424" y="10668"/>
                </a:lnTo>
                <a:lnTo>
                  <a:pt x="277368" y="76200"/>
                </a:lnTo>
                <a:close/>
              </a:path>
              <a:path w="1838325" h="76200">
                <a:moveTo>
                  <a:pt x="316992" y="76200"/>
                </a:moveTo>
                <a:lnTo>
                  <a:pt x="306324" y="67056"/>
                </a:lnTo>
                <a:lnTo>
                  <a:pt x="371856" y="0"/>
                </a:lnTo>
                <a:lnTo>
                  <a:pt x="382524" y="10668"/>
                </a:lnTo>
                <a:lnTo>
                  <a:pt x="316992" y="76200"/>
                </a:lnTo>
                <a:close/>
              </a:path>
              <a:path w="1838325" h="76200">
                <a:moveTo>
                  <a:pt x="355092" y="76200"/>
                </a:moveTo>
                <a:lnTo>
                  <a:pt x="344424" y="67056"/>
                </a:lnTo>
                <a:lnTo>
                  <a:pt x="409956" y="0"/>
                </a:lnTo>
                <a:lnTo>
                  <a:pt x="420624" y="10668"/>
                </a:lnTo>
                <a:lnTo>
                  <a:pt x="355092" y="76200"/>
                </a:lnTo>
                <a:close/>
              </a:path>
              <a:path w="1838325" h="76200">
                <a:moveTo>
                  <a:pt x="393192" y="76200"/>
                </a:moveTo>
                <a:lnTo>
                  <a:pt x="382524" y="67056"/>
                </a:lnTo>
                <a:lnTo>
                  <a:pt x="449580" y="0"/>
                </a:lnTo>
                <a:lnTo>
                  <a:pt x="458724" y="10668"/>
                </a:lnTo>
                <a:lnTo>
                  <a:pt x="393192" y="76200"/>
                </a:lnTo>
                <a:close/>
              </a:path>
              <a:path w="1838325" h="76200">
                <a:moveTo>
                  <a:pt x="431292" y="76200"/>
                </a:moveTo>
                <a:lnTo>
                  <a:pt x="420624" y="67056"/>
                </a:lnTo>
                <a:lnTo>
                  <a:pt x="487680" y="0"/>
                </a:lnTo>
                <a:lnTo>
                  <a:pt x="496824" y="10668"/>
                </a:lnTo>
                <a:lnTo>
                  <a:pt x="431292" y="76200"/>
                </a:lnTo>
                <a:close/>
              </a:path>
              <a:path w="1838325" h="76200">
                <a:moveTo>
                  <a:pt x="469392" y="76200"/>
                </a:moveTo>
                <a:lnTo>
                  <a:pt x="458724" y="67056"/>
                </a:lnTo>
                <a:lnTo>
                  <a:pt x="525780" y="0"/>
                </a:lnTo>
                <a:lnTo>
                  <a:pt x="534924" y="10668"/>
                </a:lnTo>
                <a:lnTo>
                  <a:pt x="469392" y="76200"/>
                </a:lnTo>
                <a:close/>
              </a:path>
              <a:path w="1838325" h="76200">
                <a:moveTo>
                  <a:pt x="507492" y="76200"/>
                </a:moveTo>
                <a:lnTo>
                  <a:pt x="498348" y="67056"/>
                </a:lnTo>
                <a:lnTo>
                  <a:pt x="563880" y="0"/>
                </a:lnTo>
                <a:lnTo>
                  <a:pt x="574548" y="10668"/>
                </a:lnTo>
                <a:lnTo>
                  <a:pt x="507492" y="76200"/>
                </a:lnTo>
                <a:close/>
              </a:path>
              <a:path w="1838325" h="76200">
                <a:moveTo>
                  <a:pt x="545592" y="76200"/>
                </a:moveTo>
                <a:lnTo>
                  <a:pt x="536448" y="67056"/>
                </a:lnTo>
                <a:lnTo>
                  <a:pt x="601980" y="0"/>
                </a:lnTo>
                <a:lnTo>
                  <a:pt x="612648" y="10668"/>
                </a:lnTo>
                <a:lnTo>
                  <a:pt x="545592" y="76200"/>
                </a:lnTo>
                <a:close/>
              </a:path>
              <a:path w="1838325" h="76200">
                <a:moveTo>
                  <a:pt x="583692" y="76200"/>
                </a:moveTo>
                <a:lnTo>
                  <a:pt x="574548" y="67056"/>
                </a:lnTo>
                <a:lnTo>
                  <a:pt x="640080" y="0"/>
                </a:lnTo>
                <a:lnTo>
                  <a:pt x="650748" y="10668"/>
                </a:lnTo>
                <a:lnTo>
                  <a:pt x="583692" y="76200"/>
                </a:lnTo>
                <a:close/>
              </a:path>
              <a:path w="1838325" h="76200">
                <a:moveTo>
                  <a:pt x="623316" y="76200"/>
                </a:moveTo>
                <a:lnTo>
                  <a:pt x="612648" y="67056"/>
                </a:lnTo>
                <a:lnTo>
                  <a:pt x="678180" y="0"/>
                </a:lnTo>
                <a:lnTo>
                  <a:pt x="688848" y="10668"/>
                </a:lnTo>
                <a:lnTo>
                  <a:pt x="623316" y="76200"/>
                </a:lnTo>
                <a:close/>
              </a:path>
              <a:path w="1838325" h="76200">
                <a:moveTo>
                  <a:pt x="661416" y="76200"/>
                </a:moveTo>
                <a:lnTo>
                  <a:pt x="650748" y="67056"/>
                </a:lnTo>
                <a:lnTo>
                  <a:pt x="717804" y="0"/>
                </a:lnTo>
                <a:lnTo>
                  <a:pt x="726948" y="10668"/>
                </a:lnTo>
                <a:lnTo>
                  <a:pt x="661416" y="76200"/>
                </a:lnTo>
                <a:close/>
              </a:path>
              <a:path w="1838325" h="76200">
                <a:moveTo>
                  <a:pt x="699516" y="76200"/>
                </a:moveTo>
                <a:lnTo>
                  <a:pt x="688848" y="67056"/>
                </a:lnTo>
                <a:lnTo>
                  <a:pt x="755904" y="0"/>
                </a:lnTo>
                <a:lnTo>
                  <a:pt x="765048" y="10668"/>
                </a:lnTo>
                <a:lnTo>
                  <a:pt x="699516" y="76200"/>
                </a:lnTo>
                <a:close/>
              </a:path>
              <a:path w="1838325" h="76200">
                <a:moveTo>
                  <a:pt x="737616" y="76200"/>
                </a:moveTo>
                <a:lnTo>
                  <a:pt x="726948" y="67056"/>
                </a:lnTo>
                <a:lnTo>
                  <a:pt x="794004" y="0"/>
                </a:lnTo>
                <a:lnTo>
                  <a:pt x="803148" y="10668"/>
                </a:lnTo>
                <a:lnTo>
                  <a:pt x="737616" y="76200"/>
                </a:lnTo>
                <a:close/>
              </a:path>
              <a:path w="1838325" h="76200">
                <a:moveTo>
                  <a:pt x="775716" y="76200"/>
                </a:moveTo>
                <a:lnTo>
                  <a:pt x="766572" y="67056"/>
                </a:lnTo>
                <a:lnTo>
                  <a:pt x="832104" y="0"/>
                </a:lnTo>
                <a:lnTo>
                  <a:pt x="842772" y="10668"/>
                </a:lnTo>
                <a:lnTo>
                  <a:pt x="775716" y="76200"/>
                </a:lnTo>
                <a:close/>
              </a:path>
              <a:path w="1838325" h="76200">
                <a:moveTo>
                  <a:pt x="813816" y="76200"/>
                </a:moveTo>
                <a:lnTo>
                  <a:pt x="804672" y="67056"/>
                </a:lnTo>
                <a:lnTo>
                  <a:pt x="870204" y="0"/>
                </a:lnTo>
                <a:lnTo>
                  <a:pt x="880872" y="10668"/>
                </a:lnTo>
                <a:lnTo>
                  <a:pt x="813816" y="76200"/>
                </a:lnTo>
                <a:close/>
              </a:path>
              <a:path w="1838325" h="76200">
                <a:moveTo>
                  <a:pt x="851916" y="76200"/>
                </a:moveTo>
                <a:lnTo>
                  <a:pt x="842772" y="67056"/>
                </a:lnTo>
                <a:lnTo>
                  <a:pt x="908304" y="0"/>
                </a:lnTo>
                <a:lnTo>
                  <a:pt x="918972" y="10668"/>
                </a:lnTo>
                <a:lnTo>
                  <a:pt x="851916" y="76200"/>
                </a:lnTo>
                <a:close/>
              </a:path>
              <a:path w="1838325" h="76200">
                <a:moveTo>
                  <a:pt x="891540" y="76200"/>
                </a:moveTo>
                <a:lnTo>
                  <a:pt x="880872" y="67056"/>
                </a:lnTo>
                <a:lnTo>
                  <a:pt x="946404" y="0"/>
                </a:lnTo>
                <a:lnTo>
                  <a:pt x="957072" y="10668"/>
                </a:lnTo>
                <a:lnTo>
                  <a:pt x="891540" y="76200"/>
                </a:lnTo>
                <a:close/>
              </a:path>
              <a:path w="1838325" h="76200">
                <a:moveTo>
                  <a:pt x="929640" y="76200"/>
                </a:moveTo>
                <a:lnTo>
                  <a:pt x="918972" y="67056"/>
                </a:lnTo>
                <a:lnTo>
                  <a:pt x="986028" y="0"/>
                </a:lnTo>
                <a:lnTo>
                  <a:pt x="995172" y="10668"/>
                </a:lnTo>
                <a:lnTo>
                  <a:pt x="929640" y="76200"/>
                </a:lnTo>
                <a:close/>
              </a:path>
              <a:path w="1838325" h="76200">
                <a:moveTo>
                  <a:pt x="967740" y="76200"/>
                </a:moveTo>
                <a:lnTo>
                  <a:pt x="957072" y="67056"/>
                </a:lnTo>
                <a:lnTo>
                  <a:pt x="1024128" y="0"/>
                </a:lnTo>
                <a:lnTo>
                  <a:pt x="1033272" y="10668"/>
                </a:lnTo>
                <a:lnTo>
                  <a:pt x="967740" y="76200"/>
                </a:lnTo>
                <a:close/>
              </a:path>
              <a:path w="1838325" h="76200">
                <a:moveTo>
                  <a:pt x="1005840" y="76200"/>
                </a:moveTo>
                <a:lnTo>
                  <a:pt x="995172" y="67056"/>
                </a:lnTo>
                <a:lnTo>
                  <a:pt x="1062228" y="0"/>
                </a:lnTo>
                <a:lnTo>
                  <a:pt x="1071372" y="10668"/>
                </a:lnTo>
                <a:lnTo>
                  <a:pt x="1005840" y="76200"/>
                </a:lnTo>
                <a:close/>
              </a:path>
              <a:path w="1838325" h="76200">
                <a:moveTo>
                  <a:pt x="1043940" y="76200"/>
                </a:moveTo>
                <a:lnTo>
                  <a:pt x="1034796" y="67056"/>
                </a:lnTo>
                <a:lnTo>
                  <a:pt x="1100328" y="0"/>
                </a:lnTo>
                <a:lnTo>
                  <a:pt x="1110996" y="10668"/>
                </a:lnTo>
                <a:lnTo>
                  <a:pt x="1043940" y="76200"/>
                </a:lnTo>
                <a:close/>
              </a:path>
              <a:path w="1838325" h="76200">
                <a:moveTo>
                  <a:pt x="1082040" y="76200"/>
                </a:moveTo>
                <a:lnTo>
                  <a:pt x="1072896" y="67056"/>
                </a:lnTo>
                <a:lnTo>
                  <a:pt x="1138428" y="0"/>
                </a:lnTo>
                <a:lnTo>
                  <a:pt x="1149096" y="10668"/>
                </a:lnTo>
                <a:lnTo>
                  <a:pt x="1082040" y="76200"/>
                </a:lnTo>
                <a:close/>
              </a:path>
              <a:path w="1838325" h="76200">
                <a:moveTo>
                  <a:pt x="1120140" y="76200"/>
                </a:moveTo>
                <a:lnTo>
                  <a:pt x="1110996" y="67056"/>
                </a:lnTo>
                <a:lnTo>
                  <a:pt x="1176528" y="0"/>
                </a:lnTo>
                <a:lnTo>
                  <a:pt x="1187196" y="10668"/>
                </a:lnTo>
                <a:lnTo>
                  <a:pt x="1120140" y="76200"/>
                </a:lnTo>
                <a:close/>
              </a:path>
              <a:path w="1838325" h="76200">
                <a:moveTo>
                  <a:pt x="1159764" y="76200"/>
                </a:moveTo>
                <a:lnTo>
                  <a:pt x="1149096" y="67056"/>
                </a:lnTo>
                <a:lnTo>
                  <a:pt x="1214628" y="0"/>
                </a:lnTo>
                <a:lnTo>
                  <a:pt x="1225296" y="10668"/>
                </a:lnTo>
                <a:lnTo>
                  <a:pt x="1159764" y="76200"/>
                </a:lnTo>
                <a:close/>
              </a:path>
              <a:path w="1838325" h="76200">
                <a:moveTo>
                  <a:pt x="1197864" y="76200"/>
                </a:moveTo>
                <a:lnTo>
                  <a:pt x="1187196" y="67056"/>
                </a:lnTo>
                <a:lnTo>
                  <a:pt x="1252728" y="0"/>
                </a:lnTo>
                <a:lnTo>
                  <a:pt x="1263396" y="10668"/>
                </a:lnTo>
                <a:lnTo>
                  <a:pt x="1197864" y="76200"/>
                </a:lnTo>
                <a:close/>
              </a:path>
              <a:path w="1838325" h="76200">
                <a:moveTo>
                  <a:pt x="1235964" y="76200"/>
                </a:moveTo>
                <a:lnTo>
                  <a:pt x="1225296" y="67056"/>
                </a:lnTo>
                <a:lnTo>
                  <a:pt x="1292352" y="0"/>
                </a:lnTo>
                <a:lnTo>
                  <a:pt x="1301496" y="10668"/>
                </a:lnTo>
                <a:lnTo>
                  <a:pt x="1235964" y="76200"/>
                </a:lnTo>
                <a:close/>
              </a:path>
              <a:path w="1838325" h="76200">
                <a:moveTo>
                  <a:pt x="1274064" y="76200"/>
                </a:moveTo>
                <a:lnTo>
                  <a:pt x="1263396" y="67056"/>
                </a:lnTo>
                <a:lnTo>
                  <a:pt x="1330452" y="0"/>
                </a:lnTo>
                <a:lnTo>
                  <a:pt x="1339596" y="10668"/>
                </a:lnTo>
                <a:lnTo>
                  <a:pt x="1274064" y="76200"/>
                </a:lnTo>
                <a:close/>
              </a:path>
              <a:path w="1838325" h="76200">
                <a:moveTo>
                  <a:pt x="1312164" y="76200"/>
                </a:moveTo>
                <a:lnTo>
                  <a:pt x="1303020" y="67056"/>
                </a:lnTo>
                <a:lnTo>
                  <a:pt x="1368552" y="0"/>
                </a:lnTo>
                <a:lnTo>
                  <a:pt x="1379220" y="10668"/>
                </a:lnTo>
                <a:lnTo>
                  <a:pt x="1312164" y="76200"/>
                </a:lnTo>
                <a:close/>
              </a:path>
              <a:path w="1838325" h="76200">
                <a:moveTo>
                  <a:pt x="1350264" y="76200"/>
                </a:moveTo>
                <a:lnTo>
                  <a:pt x="1341120" y="67056"/>
                </a:lnTo>
                <a:lnTo>
                  <a:pt x="1406652" y="0"/>
                </a:lnTo>
                <a:lnTo>
                  <a:pt x="1417320" y="10668"/>
                </a:lnTo>
                <a:lnTo>
                  <a:pt x="1350264" y="76200"/>
                </a:lnTo>
                <a:close/>
              </a:path>
              <a:path w="1838325" h="76200">
                <a:moveTo>
                  <a:pt x="1388364" y="76200"/>
                </a:moveTo>
                <a:lnTo>
                  <a:pt x="1379220" y="67056"/>
                </a:lnTo>
                <a:lnTo>
                  <a:pt x="1444752" y="0"/>
                </a:lnTo>
                <a:lnTo>
                  <a:pt x="1455420" y="10668"/>
                </a:lnTo>
                <a:lnTo>
                  <a:pt x="1388364" y="76200"/>
                </a:lnTo>
                <a:close/>
              </a:path>
              <a:path w="1838325" h="76200">
                <a:moveTo>
                  <a:pt x="1427988" y="76200"/>
                </a:moveTo>
                <a:lnTo>
                  <a:pt x="1417320" y="67056"/>
                </a:lnTo>
                <a:lnTo>
                  <a:pt x="1482852" y="0"/>
                </a:lnTo>
                <a:lnTo>
                  <a:pt x="1493520" y="10668"/>
                </a:lnTo>
                <a:lnTo>
                  <a:pt x="1427988" y="76200"/>
                </a:lnTo>
                <a:close/>
              </a:path>
              <a:path w="1838325" h="76200">
                <a:moveTo>
                  <a:pt x="1466088" y="76200"/>
                </a:moveTo>
                <a:lnTo>
                  <a:pt x="1455420" y="67056"/>
                </a:lnTo>
                <a:lnTo>
                  <a:pt x="1520952" y="0"/>
                </a:lnTo>
                <a:lnTo>
                  <a:pt x="1531620" y="10668"/>
                </a:lnTo>
                <a:lnTo>
                  <a:pt x="1466088" y="76200"/>
                </a:lnTo>
                <a:close/>
              </a:path>
              <a:path w="1838325" h="76200">
                <a:moveTo>
                  <a:pt x="1504188" y="76200"/>
                </a:moveTo>
                <a:lnTo>
                  <a:pt x="1493520" y="67056"/>
                </a:lnTo>
                <a:lnTo>
                  <a:pt x="1560576" y="0"/>
                </a:lnTo>
                <a:lnTo>
                  <a:pt x="1569720" y="10668"/>
                </a:lnTo>
                <a:lnTo>
                  <a:pt x="1504188" y="76200"/>
                </a:lnTo>
                <a:close/>
              </a:path>
              <a:path w="1838325" h="76200">
                <a:moveTo>
                  <a:pt x="1542288" y="76200"/>
                </a:moveTo>
                <a:lnTo>
                  <a:pt x="1531620" y="67056"/>
                </a:lnTo>
                <a:lnTo>
                  <a:pt x="1598676" y="0"/>
                </a:lnTo>
                <a:lnTo>
                  <a:pt x="1607820" y="10668"/>
                </a:lnTo>
                <a:lnTo>
                  <a:pt x="1542288" y="76200"/>
                </a:lnTo>
                <a:close/>
              </a:path>
              <a:path w="1838325" h="76200">
                <a:moveTo>
                  <a:pt x="1580388" y="76200"/>
                </a:moveTo>
                <a:lnTo>
                  <a:pt x="1569720" y="67056"/>
                </a:lnTo>
                <a:lnTo>
                  <a:pt x="1636776" y="0"/>
                </a:lnTo>
                <a:lnTo>
                  <a:pt x="1645920" y="10668"/>
                </a:lnTo>
                <a:lnTo>
                  <a:pt x="1580388" y="76200"/>
                </a:lnTo>
                <a:close/>
              </a:path>
              <a:path w="1838325" h="76200">
                <a:moveTo>
                  <a:pt x="1618488" y="76200"/>
                </a:moveTo>
                <a:lnTo>
                  <a:pt x="1609344" y="67056"/>
                </a:lnTo>
                <a:lnTo>
                  <a:pt x="1674876" y="0"/>
                </a:lnTo>
                <a:lnTo>
                  <a:pt x="1685544" y="10668"/>
                </a:lnTo>
                <a:lnTo>
                  <a:pt x="1618488" y="76200"/>
                </a:lnTo>
                <a:close/>
              </a:path>
              <a:path w="1838325" h="76200">
                <a:moveTo>
                  <a:pt x="1656588" y="76200"/>
                </a:moveTo>
                <a:lnTo>
                  <a:pt x="1647444" y="67056"/>
                </a:lnTo>
                <a:lnTo>
                  <a:pt x="1712976" y="0"/>
                </a:lnTo>
                <a:lnTo>
                  <a:pt x="1723644" y="10668"/>
                </a:lnTo>
                <a:lnTo>
                  <a:pt x="1656588" y="76200"/>
                </a:lnTo>
                <a:close/>
              </a:path>
              <a:path w="1838325" h="76200">
                <a:moveTo>
                  <a:pt x="1696212" y="76200"/>
                </a:moveTo>
                <a:lnTo>
                  <a:pt x="1685544" y="67056"/>
                </a:lnTo>
                <a:lnTo>
                  <a:pt x="1751076" y="0"/>
                </a:lnTo>
                <a:lnTo>
                  <a:pt x="1761744" y="10668"/>
                </a:lnTo>
                <a:lnTo>
                  <a:pt x="1696212" y="76200"/>
                </a:lnTo>
                <a:close/>
              </a:path>
              <a:path w="1838325" h="76200">
                <a:moveTo>
                  <a:pt x="1734312" y="76200"/>
                </a:moveTo>
                <a:lnTo>
                  <a:pt x="1723644" y="67056"/>
                </a:lnTo>
                <a:lnTo>
                  <a:pt x="1789176" y="0"/>
                </a:lnTo>
                <a:lnTo>
                  <a:pt x="1799844" y="10668"/>
                </a:lnTo>
                <a:lnTo>
                  <a:pt x="1734312" y="76200"/>
                </a:lnTo>
                <a:close/>
              </a:path>
              <a:path w="1838325" h="76200">
                <a:moveTo>
                  <a:pt x="1772412" y="76200"/>
                </a:moveTo>
                <a:lnTo>
                  <a:pt x="1761744" y="67056"/>
                </a:lnTo>
                <a:lnTo>
                  <a:pt x="1828800" y="0"/>
                </a:lnTo>
                <a:lnTo>
                  <a:pt x="1837944" y="10668"/>
                </a:lnTo>
                <a:lnTo>
                  <a:pt x="1772412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6553200" y="787908"/>
            <a:ext cx="1838325" cy="76200"/>
          </a:xfrm>
          <a:custGeom>
            <a:avLst/>
            <a:gdLst/>
            <a:ahLst/>
            <a:cxnLst/>
            <a:rect l="l" t="t" r="r" b="b"/>
            <a:pathLst>
              <a:path w="1838325" h="76200">
                <a:moveTo>
                  <a:pt x="9144" y="76200"/>
                </a:moveTo>
                <a:lnTo>
                  <a:pt x="0" y="67056"/>
                </a:lnTo>
                <a:lnTo>
                  <a:pt x="65532" y="0"/>
                </a:lnTo>
                <a:lnTo>
                  <a:pt x="76200" y="10668"/>
                </a:lnTo>
                <a:lnTo>
                  <a:pt x="9144" y="76200"/>
                </a:lnTo>
                <a:close/>
              </a:path>
              <a:path w="1838325" h="76200">
                <a:moveTo>
                  <a:pt x="48768" y="76200"/>
                </a:moveTo>
                <a:lnTo>
                  <a:pt x="38100" y="67056"/>
                </a:lnTo>
                <a:lnTo>
                  <a:pt x="103632" y="0"/>
                </a:lnTo>
                <a:lnTo>
                  <a:pt x="114300" y="10668"/>
                </a:lnTo>
                <a:lnTo>
                  <a:pt x="48768" y="76200"/>
                </a:lnTo>
                <a:close/>
              </a:path>
              <a:path w="1838325" h="76200">
                <a:moveTo>
                  <a:pt x="86868" y="76200"/>
                </a:moveTo>
                <a:lnTo>
                  <a:pt x="76200" y="67056"/>
                </a:lnTo>
                <a:lnTo>
                  <a:pt x="143256" y="0"/>
                </a:lnTo>
                <a:lnTo>
                  <a:pt x="152400" y="10668"/>
                </a:lnTo>
                <a:lnTo>
                  <a:pt x="86868" y="76200"/>
                </a:lnTo>
                <a:close/>
              </a:path>
              <a:path w="1838325" h="76200">
                <a:moveTo>
                  <a:pt x="124968" y="76200"/>
                </a:moveTo>
                <a:lnTo>
                  <a:pt x="114300" y="67056"/>
                </a:lnTo>
                <a:lnTo>
                  <a:pt x="181356" y="0"/>
                </a:lnTo>
                <a:lnTo>
                  <a:pt x="190500" y="10668"/>
                </a:lnTo>
                <a:lnTo>
                  <a:pt x="124968" y="76200"/>
                </a:lnTo>
                <a:close/>
              </a:path>
              <a:path w="1838325" h="76200">
                <a:moveTo>
                  <a:pt x="163068" y="76200"/>
                </a:moveTo>
                <a:lnTo>
                  <a:pt x="152400" y="67056"/>
                </a:lnTo>
                <a:lnTo>
                  <a:pt x="219456" y="0"/>
                </a:lnTo>
                <a:lnTo>
                  <a:pt x="228600" y="10668"/>
                </a:lnTo>
                <a:lnTo>
                  <a:pt x="163068" y="76200"/>
                </a:lnTo>
                <a:close/>
              </a:path>
              <a:path w="1838325" h="76200">
                <a:moveTo>
                  <a:pt x="201168" y="76200"/>
                </a:moveTo>
                <a:lnTo>
                  <a:pt x="192024" y="67056"/>
                </a:lnTo>
                <a:lnTo>
                  <a:pt x="257556" y="0"/>
                </a:lnTo>
                <a:lnTo>
                  <a:pt x="268224" y="10668"/>
                </a:lnTo>
                <a:lnTo>
                  <a:pt x="201168" y="76200"/>
                </a:lnTo>
                <a:close/>
              </a:path>
              <a:path w="1838325" h="76200">
                <a:moveTo>
                  <a:pt x="239268" y="76200"/>
                </a:moveTo>
                <a:lnTo>
                  <a:pt x="230124" y="67056"/>
                </a:lnTo>
                <a:lnTo>
                  <a:pt x="295656" y="0"/>
                </a:lnTo>
                <a:lnTo>
                  <a:pt x="306324" y="10668"/>
                </a:lnTo>
                <a:lnTo>
                  <a:pt x="239268" y="76200"/>
                </a:lnTo>
                <a:close/>
              </a:path>
              <a:path w="1838325" h="76200">
                <a:moveTo>
                  <a:pt x="277368" y="76200"/>
                </a:moveTo>
                <a:lnTo>
                  <a:pt x="268224" y="67056"/>
                </a:lnTo>
                <a:lnTo>
                  <a:pt x="333756" y="0"/>
                </a:lnTo>
                <a:lnTo>
                  <a:pt x="344424" y="10668"/>
                </a:lnTo>
                <a:lnTo>
                  <a:pt x="277368" y="76200"/>
                </a:lnTo>
                <a:close/>
              </a:path>
              <a:path w="1838325" h="76200">
                <a:moveTo>
                  <a:pt x="316992" y="76200"/>
                </a:moveTo>
                <a:lnTo>
                  <a:pt x="306324" y="67056"/>
                </a:lnTo>
                <a:lnTo>
                  <a:pt x="371856" y="0"/>
                </a:lnTo>
                <a:lnTo>
                  <a:pt x="382524" y="10668"/>
                </a:lnTo>
                <a:lnTo>
                  <a:pt x="316992" y="76200"/>
                </a:lnTo>
                <a:close/>
              </a:path>
              <a:path w="1838325" h="76200">
                <a:moveTo>
                  <a:pt x="355092" y="76200"/>
                </a:moveTo>
                <a:lnTo>
                  <a:pt x="344424" y="67056"/>
                </a:lnTo>
                <a:lnTo>
                  <a:pt x="411480" y="0"/>
                </a:lnTo>
                <a:lnTo>
                  <a:pt x="420624" y="10668"/>
                </a:lnTo>
                <a:lnTo>
                  <a:pt x="355092" y="76200"/>
                </a:lnTo>
                <a:close/>
              </a:path>
              <a:path w="1838325" h="76200">
                <a:moveTo>
                  <a:pt x="393192" y="76200"/>
                </a:moveTo>
                <a:lnTo>
                  <a:pt x="382524" y="67056"/>
                </a:lnTo>
                <a:lnTo>
                  <a:pt x="449580" y="0"/>
                </a:lnTo>
                <a:lnTo>
                  <a:pt x="458724" y="10668"/>
                </a:lnTo>
                <a:lnTo>
                  <a:pt x="393192" y="76200"/>
                </a:lnTo>
                <a:close/>
              </a:path>
              <a:path w="1838325" h="76200">
                <a:moveTo>
                  <a:pt x="431292" y="76200"/>
                </a:moveTo>
                <a:lnTo>
                  <a:pt x="420624" y="67056"/>
                </a:lnTo>
                <a:lnTo>
                  <a:pt x="487680" y="0"/>
                </a:lnTo>
                <a:lnTo>
                  <a:pt x="496824" y="10668"/>
                </a:lnTo>
                <a:lnTo>
                  <a:pt x="431292" y="76200"/>
                </a:lnTo>
                <a:close/>
              </a:path>
              <a:path w="1838325" h="76200">
                <a:moveTo>
                  <a:pt x="469392" y="76200"/>
                </a:moveTo>
                <a:lnTo>
                  <a:pt x="460248" y="67056"/>
                </a:lnTo>
                <a:lnTo>
                  <a:pt x="525780" y="0"/>
                </a:lnTo>
                <a:lnTo>
                  <a:pt x="536448" y="10668"/>
                </a:lnTo>
                <a:lnTo>
                  <a:pt x="469392" y="76200"/>
                </a:lnTo>
                <a:close/>
              </a:path>
              <a:path w="1838325" h="76200">
                <a:moveTo>
                  <a:pt x="507492" y="76200"/>
                </a:moveTo>
                <a:lnTo>
                  <a:pt x="498348" y="67056"/>
                </a:lnTo>
                <a:lnTo>
                  <a:pt x="563880" y="0"/>
                </a:lnTo>
                <a:lnTo>
                  <a:pt x="574548" y="10668"/>
                </a:lnTo>
                <a:lnTo>
                  <a:pt x="507492" y="76200"/>
                </a:lnTo>
                <a:close/>
              </a:path>
              <a:path w="1838325" h="76200">
                <a:moveTo>
                  <a:pt x="545592" y="76200"/>
                </a:moveTo>
                <a:lnTo>
                  <a:pt x="536448" y="67056"/>
                </a:lnTo>
                <a:lnTo>
                  <a:pt x="601980" y="0"/>
                </a:lnTo>
                <a:lnTo>
                  <a:pt x="612648" y="10668"/>
                </a:lnTo>
                <a:lnTo>
                  <a:pt x="545592" y="76200"/>
                </a:lnTo>
                <a:close/>
              </a:path>
              <a:path w="1838325" h="76200">
                <a:moveTo>
                  <a:pt x="585216" y="76200"/>
                </a:moveTo>
                <a:lnTo>
                  <a:pt x="574548" y="67056"/>
                </a:lnTo>
                <a:lnTo>
                  <a:pt x="640080" y="0"/>
                </a:lnTo>
                <a:lnTo>
                  <a:pt x="650748" y="10668"/>
                </a:lnTo>
                <a:lnTo>
                  <a:pt x="585216" y="76200"/>
                </a:lnTo>
                <a:close/>
              </a:path>
              <a:path w="1838325" h="76200">
                <a:moveTo>
                  <a:pt x="623316" y="76200"/>
                </a:moveTo>
                <a:lnTo>
                  <a:pt x="612648" y="67056"/>
                </a:lnTo>
                <a:lnTo>
                  <a:pt x="679704" y="0"/>
                </a:lnTo>
                <a:lnTo>
                  <a:pt x="688848" y="10668"/>
                </a:lnTo>
                <a:lnTo>
                  <a:pt x="623316" y="76200"/>
                </a:lnTo>
                <a:close/>
              </a:path>
              <a:path w="1838325" h="76200">
                <a:moveTo>
                  <a:pt x="661416" y="76200"/>
                </a:moveTo>
                <a:lnTo>
                  <a:pt x="650748" y="67056"/>
                </a:lnTo>
                <a:lnTo>
                  <a:pt x="717804" y="0"/>
                </a:lnTo>
                <a:lnTo>
                  <a:pt x="726948" y="10668"/>
                </a:lnTo>
                <a:lnTo>
                  <a:pt x="661416" y="76200"/>
                </a:lnTo>
                <a:close/>
              </a:path>
              <a:path w="1838325" h="76200">
                <a:moveTo>
                  <a:pt x="699516" y="76200"/>
                </a:moveTo>
                <a:lnTo>
                  <a:pt x="688848" y="67056"/>
                </a:lnTo>
                <a:lnTo>
                  <a:pt x="755904" y="0"/>
                </a:lnTo>
                <a:lnTo>
                  <a:pt x="765048" y="10668"/>
                </a:lnTo>
                <a:lnTo>
                  <a:pt x="699516" y="76200"/>
                </a:lnTo>
                <a:close/>
              </a:path>
              <a:path w="1838325" h="76200">
                <a:moveTo>
                  <a:pt x="737616" y="76200"/>
                </a:moveTo>
                <a:lnTo>
                  <a:pt x="728472" y="67056"/>
                </a:lnTo>
                <a:lnTo>
                  <a:pt x="794004" y="0"/>
                </a:lnTo>
                <a:lnTo>
                  <a:pt x="804672" y="10668"/>
                </a:lnTo>
                <a:lnTo>
                  <a:pt x="737616" y="76200"/>
                </a:lnTo>
                <a:close/>
              </a:path>
              <a:path w="1838325" h="76200">
                <a:moveTo>
                  <a:pt x="775716" y="76200"/>
                </a:moveTo>
                <a:lnTo>
                  <a:pt x="766572" y="67056"/>
                </a:lnTo>
                <a:lnTo>
                  <a:pt x="832104" y="0"/>
                </a:lnTo>
                <a:lnTo>
                  <a:pt x="842772" y="10668"/>
                </a:lnTo>
                <a:lnTo>
                  <a:pt x="775716" y="76200"/>
                </a:lnTo>
                <a:close/>
              </a:path>
              <a:path w="1838325" h="76200">
                <a:moveTo>
                  <a:pt x="813816" y="76200"/>
                </a:moveTo>
                <a:lnTo>
                  <a:pt x="804672" y="67056"/>
                </a:lnTo>
                <a:lnTo>
                  <a:pt x="870204" y="0"/>
                </a:lnTo>
                <a:lnTo>
                  <a:pt x="880872" y="10668"/>
                </a:lnTo>
                <a:lnTo>
                  <a:pt x="813816" y="76200"/>
                </a:lnTo>
                <a:close/>
              </a:path>
              <a:path w="1838325" h="76200">
                <a:moveTo>
                  <a:pt x="853440" y="76200"/>
                </a:moveTo>
                <a:lnTo>
                  <a:pt x="842772" y="67056"/>
                </a:lnTo>
                <a:lnTo>
                  <a:pt x="908304" y="0"/>
                </a:lnTo>
                <a:lnTo>
                  <a:pt x="918972" y="10668"/>
                </a:lnTo>
                <a:lnTo>
                  <a:pt x="853440" y="76200"/>
                </a:lnTo>
                <a:close/>
              </a:path>
              <a:path w="1838325" h="76200">
                <a:moveTo>
                  <a:pt x="891540" y="76200"/>
                </a:moveTo>
                <a:lnTo>
                  <a:pt x="880872" y="67056"/>
                </a:lnTo>
                <a:lnTo>
                  <a:pt x="946404" y="0"/>
                </a:lnTo>
                <a:lnTo>
                  <a:pt x="957072" y="10668"/>
                </a:lnTo>
                <a:lnTo>
                  <a:pt x="891540" y="76200"/>
                </a:lnTo>
                <a:close/>
              </a:path>
              <a:path w="1838325" h="76200">
                <a:moveTo>
                  <a:pt x="929640" y="76200"/>
                </a:moveTo>
                <a:lnTo>
                  <a:pt x="918972" y="67056"/>
                </a:lnTo>
                <a:lnTo>
                  <a:pt x="986028" y="0"/>
                </a:lnTo>
                <a:lnTo>
                  <a:pt x="995172" y="10668"/>
                </a:lnTo>
                <a:lnTo>
                  <a:pt x="929640" y="76200"/>
                </a:lnTo>
                <a:close/>
              </a:path>
              <a:path w="1838325" h="76200">
                <a:moveTo>
                  <a:pt x="967740" y="76200"/>
                </a:moveTo>
                <a:lnTo>
                  <a:pt x="957072" y="67056"/>
                </a:lnTo>
                <a:lnTo>
                  <a:pt x="1024128" y="0"/>
                </a:lnTo>
                <a:lnTo>
                  <a:pt x="1033272" y="10668"/>
                </a:lnTo>
                <a:lnTo>
                  <a:pt x="967740" y="76200"/>
                </a:lnTo>
                <a:close/>
              </a:path>
              <a:path w="1838325" h="76200">
                <a:moveTo>
                  <a:pt x="1005840" y="76200"/>
                </a:moveTo>
                <a:lnTo>
                  <a:pt x="996696" y="67056"/>
                </a:lnTo>
                <a:lnTo>
                  <a:pt x="1062228" y="0"/>
                </a:lnTo>
                <a:lnTo>
                  <a:pt x="1072896" y="10668"/>
                </a:lnTo>
                <a:lnTo>
                  <a:pt x="1005840" y="76200"/>
                </a:lnTo>
                <a:close/>
              </a:path>
              <a:path w="1838325" h="76200">
                <a:moveTo>
                  <a:pt x="1043940" y="76200"/>
                </a:moveTo>
                <a:lnTo>
                  <a:pt x="1034796" y="67056"/>
                </a:lnTo>
                <a:lnTo>
                  <a:pt x="1100328" y="0"/>
                </a:lnTo>
                <a:lnTo>
                  <a:pt x="1110996" y="10668"/>
                </a:lnTo>
                <a:lnTo>
                  <a:pt x="1043940" y="76200"/>
                </a:lnTo>
                <a:close/>
              </a:path>
              <a:path w="1838325" h="76200">
                <a:moveTo>
                  <a:pt x="1082040" y="76200"/>
                </a:moveTo>
                <a:lnTo>
                  <a:pt x="1072896" y="67056"/>
                </a:lnTo>
                <a:lnTo>
                  <a:pt x="1138428" y="0"/>
                </a:lnTo>
                <a:lnTo>
                  <a:pt x="1149096" y="10668"/>
                </a:lnTo>
                <a:lnTo>
                  <a:pt x="1082040" y="76200"/>
                </a:lnTo>
                <a:close/>
              </a:path>
              <a:path w="1838325" h="76200">
                <a:moveTo>
                  <a:pt x="1121664" y="76200"/>
                </a:moveTo>
                <a:lnTo>
                  <a:pt x="1110996" y="67056"/>
                </a:lnTo>
                <a:lnTo>
                  <a:pt x="1176528" y="0"/>
                </a:lnTo>
                <a:lnTo>
                  <a:pt x="1187196" y="10668"/>
                </a:lnTo>
                <a:lnTo>
                  <a:pt x="1121664" y="76200"/>
                </a:lnTo>
                <a:close/>
              </a:path>
              <a:path w="1838325" h="76200">
                <a:moveTo>
                  <a:pt x="1159764" y="76200"/>
                </a:moveTo>
                <a:lnTo>
                  <a:pt x="1149096" y="67056"/>
                </a:lnTo>
                <a:lnTo>
                  <a:pt x="1214628" y="0"/>
                </a:lnTo>
                <a:lnTo>
                  <a:pt x="1225296" y="10668"/>
                </a:lnTo>
                <a:lnTo>
                  <a:pt x="1159764" y="76200"/>
                </a:lnTo>
                <a:close/>
              </a:path>
              <a:path w="1838325" h="76200">
                <a:moveTo>
                  <a:pt x="1197864" y="76200"/>
                </a:moveTo>
                <a:lnTo>
                  <a:pt x="1187196" y="67056"/>
                </a:lnTo>
                <a:lnTo>
                  <a:pt x="1254252" y="0"/>
                </a:lnTo>
                <a:lnTo>
                  <a:pt x="1263396" y="10668"/>
                </a:lnTo>
                <a:lnTo>
                  <a:pt x="1197864" y="76200"/>
                </a:lnTo>
                <a:close/>
              </a:path>
              <a:path w="1838325" h="76200">
                <a:moveTo>
                  <a:pt x="1235964" y="76200"/>
                </a:moveTo>
                <a:lnTo>
                  <a:pt x="1225296" y="67056"/>
                </a:lnTo>
                <a:lnTo>
                  <a:pt x="1292352" y="0"/>
                </a:lnTo>
                <a:lnTo>
                  <a:pt x="1301496" y="10668"/>
                </a:lnTo>
                <a:lnTo>
                  <a:pt x="1235964" y="76200"/>
                </a:lnTo>
                <a:close/>
              </a:path>
              <a:path w="1838325" h="76200">
                <a:moveTo>
                  <a:pt x="1274064" y="76200"/>
                </a:moveTo>
                <a:lnTo>
                  <a:pt x="1263396" y="67056"/>
                </a:lnTo>
                <a:lnTo>
                  <a:pt x="1330452" y="0"/>
                </a:lnTo>
                <a:lnTo>
                  <a:pt x="1339596" y="10668"/>
                </a:lnTo>
                <a:lnTo>
                  <a:pt x="1274064" y="76200"/>
                </a:lnTo>
                <a:close/>
              </a:path>
              <a:path w="1838325" h="76200">
                <a:moveTo>
                  <a:pt x="1312164" y="76200"/>
                </a:moveTo>
                <a:lnTo>
                  <a:pt x="1303020" y="67056"/>
                </a:lnTo>
                <a:lnTo>
                  <a:pt x="1368552" y="0"/>
                </a:lnTo>
                <a:lnTo>
                  <a:pt x="1379220" y="10668"/>
                </a:lnTo>
                <a:lnTo>
                  <a:pt x="1312164" y="76200"/>
                </a:lnTo>
                <a:close/>
              </a:path>
              <a:path w="1838325" h="76200">
                <a:moveTo>
                  <a:pt x="1350264" y="76200"/>
                </a:moveTo>
                <a:lnTo>
                  <a:pt x="1341120" y="67056"/>
                </a:lnTo>
                <a:lnTo>
                  <a:pt x="1406652" y="0"/>
                </a:lnTo>
                <a:lnTo>
                  <a:pt x="1417320" y="10668"/>
                </a:lnTo>
                <a:lnTo>
                  <a:pt x="1350264" y="76200"/>
                </a:lnTo>
                <a:close/>
              </a:path>
              <a:path w="1838325" h="76200">
                <a:moveTo>
                  <a:pt x="1389888" y="76200"/>
                </a:moveTo>
                <a:lnTo>
                  <a:pt x="1379220" y="67056"/>
                </a:lnTo>
                <a:lnTo>
                  <a:pt x="1444752" y="0"/>
                </a:lnTo>
                <a:lnTo>
                  <a:pt x="1455420" y="10668"/>
                </a:lnTo>
                <a:lnTo>
                  <a:pt x="1389888" y="76200"/>
                </a:lnTo>
                <a:close/>
              </a:path>
              <a:path w="1838325" h="76200">
                <a:moveTo>
                  <a:pt x="1427988" y="76200"/>
                </a:moveTo>
                <a:lnTo>
                  <a:pt x="1417320" y="67056"/>
                </a:lnTo>
                <a:lnTo>
                  <a:pt x="1482852" y="0"/>
                </a:lnTo>
                <a:lnTo>
                  <a:pt x="1493520" y="10668"/>
                </a:lnTo>
                <a:lnTo>
                  <a:pt x="1427988" y="76200"/>
                </a:lnTo>
                <a:close/>
              </a:path>
              <a:path w="1838325" h="76200">
                <a:moveTo>
                  <a:pt x="1466088" y="76200"/>
                </a:moveTo>
                <a:lnTo>
                  <a:pt x="1455420" y="67056"/>
                </a:lnTo>
                <a:lnTo>
                  <a:pt x="1522476" y="0"/>
                </a:lnTo>
                <a:lnTo>
                  <a:pt x="1531620" y="10668"/>
                </a:lnTo>
                <a:lnTo>
                  <a:pt x="1466088" y="76200"/>
                </a:lnTo>
                <a:close/>
              </a:path>
              <a:path w="1838325" h="76200">
                <a:moveTo>
                  <a:pt x="1504188" y="76200"/>
                </a:moveTo>
                <a:lnTo>
                  <a:pt x="1493520" y="67056"/>
                </a:lnTo>
                <a:lnTo>
                  <a:pt x="1560576" y="0"/>
                </a:lnTo>
                <a:lnTo>
                  <a:pt x="1569720" y="10668"/>
                </a:lnTo>
                <a:lnTo>
                  <a:pt x="1504188" y="76200"/>
                </a:lnTo>
                <a:close/>
              </a:path>
              <a:path w="1838325" h="76200">
                <a:moveTo>
                  <a:pt x="1542288" y="76200"/>
                </a:moveTo>
                <a:lnTo>
                  <a:pt x="1531620" y="67056"/>
                </a:lnTo>
                <a:lnTo>
                  <a:pt x="1598676" y="0"/>
                </a:lnTo>
                <a:lnTo>
                  <a:pt x="1607820" y="10668"/>
                </a:lnTo>
                <a:lnTo>
                  <a:pt x="1542288" y="76200"/>
                </a:lnTo>
                <a:close/>
              </a:path>
              <a:path w="1838325" h="76200">
                <a:moveTo>
                  <a:pt x="1580388" y="76200"/>
                </a:moveTo>
                <a:lnTo>
                  <a:pt x="1571244" y="67056"/>
                </a:lnTo>
                <a:lnTo>
                  <a:pt x="1636776" y="0"/>
                </a:lnTo>
                <a:lnTo>
                  <a:pt x="1647444" y="10668"/>
                </a:lnTo>
                <a:lnTo>
                  <a:pt x="1580388" y="76200"/>
                </a:lnTo>
                <a:close/>
              </a:path>
              <a:path w="1838325" h="76200">
                <a:moveTo>
                  <a:pt x="1618488" y="76200"/>
                </a:moveTo>
                <a:lnTo>
                  <a:pt x="1609344" y="67056"/>
                </a:lnTo>
                <a:lnTo>
                  <a:pt x="1674876" y="0"/>
                </a:lnTo>
                <a:lnTo>
                  <a:pt x="1685544" y="10668"/>
                </a:lnTo>
                <a:lnTo>
                  <a:pt x="1618488" y="76200"/>
                </a:lnTo>
                <a:close/>
              </a:path>
              <a:path w="1838325" h="76200">
                <a:moveTo>
                  <a:pt x="1656588" y="76200"/>
                </a:moveTo>
                <a:lnTo>
                  <a:pt x="1647444" y="67056"/>
                </a:lnTo>
                <a:lnTo>
                  <a:pt x="1712976" y="0"/>
                </a:lnTo>
                <a:lnTo>
                  <a:pt x="1723644" y="10668"/>
                </a:lnTo>
                <a:lnTo>
                  <a:pt x="1656588" y="76200"/>
                </a:lnTo>
                <a:close/>
              </a:path>
              <a:path w="1838325" h="76200">
                <a:moveTo>
                  <a:pt x="1696212" y="76200"/>
                </a:moveTo>
                <a:lnTo>
                  <a:pt x="1685544" y="67056"/>
                </a:lnTo>
                <a:lnTo>
                  <a:pt x="1751076" y="0"/>
                </a:lnTo>
                <a:lnTo>
                  <a:pt x="1761744" y="10668"/>
                </a:lnTo>
                <a:lnTo>
                  <a:pt x="1696212" y="76200"/>
                </a:lnTo>
                <a:close/>
              </a:path>
              <a:path w="1838325" h="76200">
                <a:moveTo>
                  <a:pt x="1734312" y="76200"/>
                </a:moveTo>
                <a:lnTo>
                  <a:pt x="1723644" y="67056"/>
                </a:lnTo>
                <a:lnTo>
                  <a:pt x="1790700" y="0"/>
                </a:lnTo>
                <a:lnTo>
                  <a:pt x="1799844" y="10668"/>
                </a:lnTo>
                <a:lnTo>
                  <a:pt x="1734312" y="76200"/>
                </a:lnTo>
                <a:close/>
              </a:path>
              <a:path w="1838325" h="76200">
                <a:moveTo>
                  <a:pt x="1772412" y="76200"/>
                </a:moveTo>
                <a:lnTo>
                  <a:pt x="1761744" y="67056"/>
                </a:lnTo>
                <a:lnTo>
                  <a:pt x="1828800" y="0"/>
                </a:lnTo>
                <a:lnTo>
                  <a:pt x="1837944" y="10668"/>
                </a:lnTo>
                <a:lnTo>
                  <a:pt x="1772412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>
            <a:spLocks noGrp="1"/>
          </p:cNvSpPr>
          <p:nvPr>
            <p:ph type="title"/>
          </p:nvPr>
        </p:nvSpPr>
        <p:spPr>
          <a:xfrm>
            <a:off x="444500" y="362232"/>
            <a:ext cx="795464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第二章_</a:t>
            </a:r>
            <a:r>
              <a:rPr spc="-5" dirty="0"/>
              <a:t>建築師之 養成教育 與 執業本質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2523235" y="1587529"/>
            <a:ext cx="8216900" cy="79838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dirty="0">
                <a:latin typeface="Noto Serif TC"/>
                <a:cs typeface="Noto Serif TC"/>
              </a:rPr>
              <a:t>2.2_</a:t>
            </a:r>
            <a:r>
              <a:rPr sz="3600" spc="-5" dirty="0">
                <a:latin typeface="Noto Serif TC"/>
                <a:cs typeface="Noto Serif TC"/>
              </a:rPr>
              <a:t>建築設計 與 專業分工</a:t>
            </a:r>
            <a:endParaRPr sz="3600">
              <a:latin typeface="Noto Serif TC"/>
              <a:cs typeface="Noto Serif TC"/>
            </a:endParaRPr>
          </a:p>
          <a:p>
            <a:pPr marL="939165">
              <a:lnSpc>
                <a:spcPts val="4310"/>
              </a:lnSpc>
              <a:spcBef>
                <a:spcPts val="2660"/>
              </a:spcBef>
            </a:pPr>
            <a:r>
              <a:rPr sz="3600" spc="55" dirty="0">
                <a:latin typeface="Noto Serif TC"/>
                <a:cs typeface="Noto Serif TC"/>
              </a:rPr>
              <a:t>2.2-</a:t>
            </a:r>
            <a:r>
              <a:rPr sz="3600" spc="25" dirty="0">
                <a:latin typeface="Noto Serif TC"/>
                <a:cs typeface="Noto Serif TC"/>
              </a:rPr>
              <a:t>1</a:t>
            </a:r>
            <a:endParaRPr sz="3600">
              <a:latin typeface="Noto Serif TC"/>
              <a:cs typeface="Noto Serif TC"/>
            </a:endParaRPr>
          </a:p>
          <a:p>
            <a:pPr marL="1270000">
              <a:lnSpc>
                <a:spcPts val="2870"/>
              </a:lnSpc>
            </a:pPr>
            <a:r>
              <a:rPr sz="2400" spc="-125" dirty="0">
                <a:latin typeface="Noto Serif TC"/>
                <a:cs typeface="Noto Serif TC"/>
              </a:rPr>
              <a:t>建築師職司建築設計，</a:t>
            </a:r>
            <a:r>
              <a:rPr sz="2400" dirty="0">
                <a:solidFill>
                  <a:srgbClr val="C62839"/>
                </a:solidFill>
                <a:latin typeface="Noto Serif TC"/>
                <a:cs typeface="Noto Serif TC"/>
              </a:rPr>
              <a:t>建築設計意旨</a:t>
            </a:r>
            <a:r>
              <a:rPr sz="2400" spc="-180" dirty="0">
                <a:latin typeface="Noto Serif TC"/>
                <a:cs typeface="Noto Serif TC"/>
              </a:rPr>
              <a:t>為「為特定建築</a:t>
            </a:r>
            <a:endParaRPr sz="2400">
              <a:latin typeface="Noto Serif TC"/>
              <a:cs typeface="Noto Serif TC"/>
            </a:endParaRPr>
          </a:p>
          <a:p>
            <a:pPr marL="1270000">
              <a:lnSpc>
                <a:spcPct val="100000"/>
              </a:lnSpc>
              <a:spcBef>
                <a:spcPts val="219"/>
              </a:spcBef>
            </a:pPr>
            <a:r>
              <a:rPr sz="2400" spc="-175" dirty="0">
                <a:latin typeface="Noto Serif TC"/>
                <a:cs typeface="Noto Serif TC"/>
              </a:rPr>
              <a:t>物的建造而進行的設計，包括環境特色、建築功能、美</a:t>
            </a:r>
            <a:endParaRPr sz="2400">
              <a:latin typeface="Noto Serif TC"/>
              <a:cs typeface="Noto Serif TC"/>
            </a:endParaRPr>
          </a:p>
          <a:p>
            <a:pPr marL="1270000" marR="5080">
              <a:lnSpc>
                <a:spcPct val="107500"/>
              </a:lnSpc>
              <a:spcBef>
                <a:spcPts val="10"/>
              </a:spcBef>
            </a:pPr>
            <a:r>
              <a:rPr sz="2400" spc="-175" dirty="0">
                <a:latin typeface="Noto Serif TC"/>
                <a:cs typeface="Noto Serif TC"/>
              </a:rPr>
              <a:t>學及視覺感受等，並需考量基地所在之歷史、文化、景</a:t>
            </a:r>
            <a:r>
              <a:rPr sz="2400" spc="-135" dirty="0">
                <a:latin typeface="Noto Serif TC"/>
                <a:cs typeface="Noto Serif TC"/>
              </a:rPr>
              <a:t>觀等因素，使建築成為在技術、經濟等方面可行的條</a:t>
            </a:r>
            <a:r>
              <a:rPr sz="2400" spc="-85" dirty="0">
                <a:latin typeface="Noto Serif TC"/>
                <a:cs typeface="Noto Serif TC"/>
              </a:rPr>
              <a:t>件下，形成能夠為審美對象或具有象徵意義的產物</a:t>
            </a:r>
            <a:r>
              <a:rPr sz="2400" spc="-925" dirty="0">
                <a:latin typeface="Noto Serif TC"/>
                <a:cs typeface="Noto Serif TC"/>
              </a:rPr>
              <a:t>」。</a:t>
            </a:r>
            <a:endParaRPr sz="2400">
              <a:latin typeface="Noto Serif TC"/>
              <a:cs typeface="Noto Serif TC"/>
            </a:endParaRPr>
          </a:p>
          <a:p>
            <a:pPr marL="939165">
              <a:lnSpc>
                <a:spcPts val="4315"/>
              </a:lnSpc>
              <a:spcBef>
                <a:spcPts val="720"/>
              </a:spcBef>
            </a:pPr>
            <a:r>
              <a:rPr sz="3600" spc="55" dirty="0">
                <a:latin typeface="Noto Serif TC"/>
                <a:cs typeface="Noto Serif TC"/>
              </a:rPr>
              <a:t>2.2-</a:t>
            </a:r>
            <a:r>
              <a:rPr sz="3600" spc="25" dirty="0">
                <a:latin typeface="Noto Serif TC"/>
                <a:cs typeface="Noto Serif TC"/>
              </a:rPr>
              <a:t>2</a:t>
            </a:r>
            <a:endParaRPr sz="3600">
              <a:latin typeface="Noto Serif TC"/>
              <a:cs typeface="Noto Serif TC"/>
            </a:endParaRPr>
          </a:p>
          <a:p>
            <a:pPr marL="1270000">
              <a:lnSpc>
                <a:spcPts val="2875"/>
              </a:lnSpc>
            </a:pPr>
            <a:r>
              <a:rPr sz="2400" dirty="0">
                <a:latin typeface="Noto Serif TC"/>
                <a:cs typeface="Noto Serif TC"/>
              </a:rPr>
              <a:t>19</a:t>
            </a:r>
            <a:r>
              <a:rPr sz="2400" spc="-110" dirty="0">
                <a:latin typeface="Noto Serif TC"/>
                <a:cs typeface="Noto Serif TC"/>
              </a:rPr>
              <a:t>世紀工業革命後，建築之營建施工技術日益複雜，</a:t>
            </a:r>
            <a:endParaRPr sz="2400">
              <a:latin typeface="Noto Serif TC"/>
              <a:cs typeface="Noto Serif TC"/>
            </a:endParaRPr>
          </a:p>
          <a:p>
            <a:pPr marL="1270000">
              <a:lnSpc>
                <a:spcPct val="100000"/>
              </a:lnSpc>
              <a:spcBef>
                <a:spcPts val="215"/>
              </a:spcBef>
            </a:pPr>
            <a:r>
              <a:rPr sz="2400" dirty="0">
                <a:latin typeface="Noto Serif TC"/>
                <a:cs typeface="Noto Serif TC"/>
              </a:rPr>
              <a:t>專司營建施工之</a:t>
            </a:r>
            <a:r>
              <a:rPr sz="2400" dirty="0">
                <a:solidFill>
                  <a:srgbClr val="C62839"/>
                </a:solidFill>
                <a:latin typeface="Noto Serif TC"/>
                <a:cs typeface="Noto Serif TC"/>
              </a:rPr>
              <a:t>營造廠</a:t>
            </a:r>
            <a:r>
              <a:rPr sz="2400" spc="-130" dirty="0">
                <a:latin typeface="Noto Serif TC"/>
                <a:cs typeface="Noto Serif TC"/>
              </a:rPr>
              <a:t>於焉誕生。</a:t>
            </a:r>
            <a:endParaRPr sz="2400">
              <a:latin typeface="Noto Serif TC"/>
              <a:cs typeface="Noto Serif TC"/>
            </a:endParaRPr>
          </a:p>
          <a:p>
            <a:pPr marL="939165">
              <a:lnSpc>
                <a:spcPts val="4310"/>
              </a:lnSpc>
              <a:spcBef>
                <a:spcPts val="720"/>
              </a:spcBef>
            </a:pPr>
            <a:r>
              <a:rPr sz="3600" spc="55" dirty="0">
                <a:latin typeface="Noto Serif TC"/>
                <a:cs typeface="Noto Serif TC"/>
              </a:rPr>
              <a:t>2.2-</a:t>
            </a:r>
            <a:r>
              <a:rPr sz="3600" spc="25" dirty="0">
                <a:latin typeface="Noto Serif TC"/>
                <a:cs typeface="Noto Serif TC"/>
              </a:rPr>
              <a:t>3</a:t>
            </a:r>
            <a:endParaRPr sz="3600">
              <a:latin typeface="Noto Serif TC"/>
              <a:cs typeface="Noto Serif TC"/>
            </a:endParaRPr>
          </a:p>
          <a:p>
            <a:pPr marL="1270000">
              <a:lnSpc>
                <a:spcPts val="2870"/>
              </a:lnSpc>
            </a:pPr>
            <a:r>
              <a:rPr sz="2400" dirty="0">
                <a:latin typeface="Noto Serif TC"/>
                <a:cs typeface="Noto Serif TC"/>
              </a:rPr>
              <a:t>建築師之工作也演變為以</a:t>
            </a:r>
            <a:r>
              <a:rPr sz="2400" dirty="0">
                <a:solidFill>
                  <a:srgbClr val="C62839"/>
                </a:solidFill>
                <a:latin typeface="Noto Serif TC"/>
                <a:cs typeface="Noto Serif TC"/>
              </a:rPr>
              <a:t>設計創作</a:t>
            </a:r>
            <a:r>
              <a:rPr sz="2400" spc="-160" dirty="0">
                <a:latin typeface="Noto Serif TC"/>
                <a:cs typeface="Noto Serif TC"/>
              </a:rPr>
              <a:t>為核心，並藉協調</a:t>
            </a:r>
            <a:endParaRPr sz="2400">
              <a:latin typeface="Noto Serif TC"/>
              <a:cs typeface="Noto Serif TC"/>
            </a:endParaRPr>
          </a:p>
          <a:p>
            <a:pPr marL="1270000">
              <a:lnSpc>
                <a:spcPct val="100000"/>
              </a:lnSpc>
              <a:spcBef>
                <a:spcPts val="229"/>
              </a:spcBef>
            </a:pPr>
            <a:r>
              <a:rPr sz="2400" spc="-50" dirty="0">
                <a:latin typeface="Noto Serif TC"/>
                <a:cs typeface="Noto Serif TC"/>
              </a:rPr>
              <a:t>各類專業技師以達成其設計意旨。</a:t>
            </a:r>
            <a:endParaRPr sz="2400">
              <a:latin typeface="Noto Serif TC"/>
              <a:cs typeface="Noto Serif TC"/>
            </a:endParaRPr>
          </a:p>
          <a:p>
            <a:pPr marL="939165">
              <a:lnSpc>
                <a:spcPts val="4310"/>
              </a:lnSpc>
              <a:spcBef>
                <a:spcPts val="720"/>
              </a:spcBef>
            </a:pPr>
            <a:r>
              <a:rPr sz="3600" spc="55" dirty="0">
                <a:latin typeface="Noto Serif TC"/>
                <a:cs typeface="Noto Serif TC"/>
              </a:rPr>
              <a:t>2.2-</a:t>
            </a:r>
            <a:r>
              <a:rPr sz="3600" spc="25" dirty="0">
                <a:latin typeface="Noto Serif TC"/>
                <a:cs typeface="Noto Serif TC"/>
              </a:rPr>
              <a:t>4</a:t>
            </a:r>
            <a:endParaRPr sz="3600">
              <a:latin typeface="Noto Serif TC"/>
              <a:cs typeface="Noto Serif TC"/>
            </a:endParaRPr>
          </a:p>
          <a:p>
            <a:pPr marL="1270000">
              <a:lnSpc>
                <a:spcPts val="2870"/>
              </a:lnSpc>
            </a:pPr>
            <a:r>
              <a:rPr sz="2400" dirty="0">
                <a:latin typeface="Noto Serif TC"/>
                <a:cs typeface="Noto Serif TC"/>
              </a:rPr>
              <a:t>建築</a:t>
            </a:r>
            <a:r>
              <a:rPr sz="2400" spc="-300" dirty="0">
                <a:solidFill>
                  <a:srgbClr val="C62839"/>
                </a:solidFill>
                <a:latin typeface="Noto Serif TC"/>
                <a:cs typeface="Noto Serif TC"/>
              </a:rPr>
              <a:t>設計</a:t>
            </a:r>
            <a:r>
              <a:rPr sz="2400" spc="-600" dirty="0">
                <a:latin typeface="Noto Serif TC"/>
                <a:cs typeface="Noto Serif TC"/>
              </a:rPr>
              <a:t>、</a:t>
            </a:r>
            <a:r>
              <a:rPr sz="2400" spc="-150" dirty="0">
                <a:solidFill>
                  <a:srgbClr val="C62839"/>
                </a:solidFill>
                <a:latin typeface="Noto Serif TC"/>
                <a:cs typeface="Noto Serif TC"/>
              </a:rPr>
              <a:t>各類技師</a:t>
            </a:r>
            <a:r>
              <a:rPr sz="2400" spc="-600" dirty="0">
                <a:latin typeface="Noto Serif TC"/>
                <a:cs typeface="Noto Serif TC"/>
              </a:rPr>
              <a:t>、</a:t>
            </a:r>
            <a:r>
              <a:rPr sz="2400" dirty="0">
                <a:solidFill>
                  <a:srgbClr val="C62839"/>
                </a:solidFill>
                <a:latin typeface="Noto Serif TC"/>
                <a:cs typeface="Noto Serif TC"/>
              </a:rPr>
              <a:t>營建</a:t>
            </a:r>
            <a:r>
              <a:rPr sz="2400" spc="-55" dirty="0">
                <a:latin typeface="Noto Serif TC"/>
                <a:cs typeface="Noto Serif TC"/>
              </a:rPr>
              <a:t>的工作內容區分相當清楚，</a:t>
            </a:r>
            <a:endParaRPr sz="2400">
              <a:latin typeface="Noto Serif TC"/>
              <a:cs typeface="Noto Serif TC"/>
            </a:endParaRPr>
          </a:p>
          <a:p>
            <a:pPr marL="1270000" marR="5080">
              <a:lnSpc>
                <a:spcPts val="3110"/>
              </a:lnSpc>
              <a:spcBef>
                <a:spcPts val="85"/>
              </a:spcBef>
            </a:pPr>
            <a:r>
              <a:rPr sz="2400" spc="-180" dirty="0">
                <a:latin typeface="Noto Serif TC"/>
                <a:cs typeface="Noto Serif TC"/>
              </a:rPr>
              <a:t>專業分工、專業負責、相互尊重的概念，成為建築行業</a:t>
            </a:r>
            <a:r>
              <a:rPr sz="2400" spc="-160" dirty="0">
                <a:latin typeface="Noto Serif TC"/>
                <a:cs typeface="Noto Serif TC"/>
              </a:rPr>
              <a:t>之普世價值，相關之法令規章，亦以此為擬定之基礎。</a:t>
            </a:r>
            <a:endParaRPr sz="2400">
              <a:latin typeface="Noto Serif TC"/>
              <a:cs typeface="Noto Serif TC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2423140" y="548141"/>
            <a:ext cx="39433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Noto Serif TC"/>
                <a:cs typeface="Noto Serif TC"/>
              </a:rPr>
              <a:t>2-</a:t>
            </a:r>
            <a:r>
              <a:rPr lang="en-US" sz="1200" dirty="0">
                <a:latin typeface="Noto Serif TC"/>
                <a:cs typeface="Noto Serif TC"/>
              </a:rPr>
              <a:t>2</a:t>
            </a:r>
            <a:r>
              <a:rPr sz="1200" spc="-140" dirty="0">
                <a:latin typeface="Noto Serif TC"/>
                <a:cs typeface="Noto Serif TC"/>
              </a:rPr>
              <a:t>/8</a:t>
            </a:r>
            <a:endParaRPr sz="1200" dirty="0">
              <a:latin typeface="Noto Serif TC"/>
              <a:cs typeface="Noto Serif TC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4693645" y="518795"/>
            <a:ext cx="309880" cy="237886"/>
          </a:xfrm>
          <a:prstGeom prst="rect">
            <a:avLst/>
          </a:prstGeom>
          <a:ln w="32004">
            <a:solidFill>
              <a:srgbClr val="000000"/>
            </a:solidFill>
          </a:ln>
        </p:spPr>
        <p:txBody>
          <a:bodyPr vert="horz" wrap="square" lIns="0" tIns="52705" rIns="0" bIns="0" rtlCol="0">
            <a:spAutoFit/>
          </a:bodyPr>
          <a:lstStyle/>
          <a:p>
            <a:pPr marL="70485">
              <a:lnSpc>
                <a:spcPct val="100000"/>
              </a:lnSpc>
              <a:spcBef>
                <a:spcPts val="415"/>
              </a:spcBef>
            </a:pPr>
            <a:r>
              <a:rPr lang="en-US" sz="1200" dirty="0">
                <a:latin typeface="Noto Serif TC"/>
                <a:cs typeface="Noto Serif TC"/>
              </a:rPr>
              <a:t>10</a:t>
            </a:r>
            <a:endParaRPr sz="1200" dirty="0">
              <a:latin typeface="Noto Serif TC"/>
              <a:cs typeface="Noto Serif TC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418336" y="1003805"/>
            <a:ext cx="10076815" cy="1206500"/>
          </a:xfrm>
          <a:prstGeom prst="rect">
            <a:avLst/>
          </a:prstGeom>
        </p:spPr>
        <p:txBody>
          <a:bodyPr vert="horz" wrap="square" lIns="0" tIns="400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15"/>
              </a:spcBef>
            </a:pPr>
            <a:r>
              <a:rPr sz="2400" dirty="0">
                <a:solidFill>
                  <a:srgbClr val="C62839"/>
                </a:solidFill>
                <a:latin typeface="Noto Serif TC"/>
                <a:cs typeface="Noto Serif TC"/>
              </a:rPr>
              <a:t>國際建築師聯盟(UIA</a:t>
            </a:r>
            <a:r>
              <a:rPr sz="2400" spc="-15" dirty="0">
                <a:solidFill>
                  <a:srgbClr val="C62839"/>
                </a:solidFill>
                <a:latin typeface="Noto Serif TC"/>
                <a:cs typeface="Noto Serif TC"/>
              </a:rPr>
              <a:t>) </a:t>
            </a:r>
            <a:r>
              <a:rPr sz="2400" spc="-25" dirty="0">
                <a:latin typeface="Noto Serif TC"/>
                <a:cs typeface="Noto Serif TC"/>
              </a:rPr>
              <a:t>與 </a:t>
            </a:r>
            <a:r>
              <a:rPr sz="2400" spc="-5" dirty="0">
                <a:solidFill>
                  <a:srgbClr val="C62839"/>
                </a:solidFill>
                <a:latin typeface="Noto Serif TC"/>
                <a:cs typeface="Noto Serif TC"/>
              </a:rPr>
              <a:t>聯合國教科文組織(</a:t>
            </a:r>
            <a:r>
              <a:rPr sz="2400" spc="-10" dirty="0">
                <a:solidFill>
                  <a:srgbClr val="C62839"/>
                </a:solidFill>
                <a:latin typeface="Noto Serif TC"/>
                <a:cs typeface="Noto Serif TC"/>
              </a:rPr>
              <a:t>UNESCO)</a:t>
            </a:r>
            <a:endParaRPr sz="2400" dirty="0">
              <a:latin typeface="Noto Serif TC"/>
              <a:cs typeface="Noto Serif TC"/>
            </a:endParaRPr>
          </a:p>
          <a:p>
            <a:pPr marL="12700" marR="5080">
              <a:lnSpc>
                <a:spcPts val="3110"/>
              </a:lnSpc>
              <a:spcBef>
                <a:spcPts val="85"/>
              </a:spcBef>
            </a:pPr>
            <a:r>
              <a:rPr sz="2400" dirty="0">
                <a:latin typeface="Noto Serif TC"/>
                <a:cs typeface="Noto Serif TC"/>
              </a:rPr>
              <a:t>於1996年共同發表的</a:t>
            </a:r>
            <a:r>
              <a:rPr sz="2400" dirty="0">
                <a:solidFill>
                  <a:srgbClr val="C62839"/>
                </a:solidFill>
                <a:latin typeface="Noto Serif TC"/>
                <a:cs typeface="Noto Serif TC"/>
              </a:rPr>
              <a:t>建築教育憲章</a:t>
            </a:r>
            <a:r>
              <a:rPr sz="2400" dirty="0">
                <a:latin typeface="Noto Serif TC"/>
                <a:cs typeface="Noto Serif TC"/>
              </a:rPr>
              <a:t>Charter</a:t>
            </a:r>
            <a:r>
              <a:rPr sz="2400" spc="254" dirty="0">
                <a:latin typeface="Noto Serif TC"/>
                <a:cs typeface="Noto Serif TC"/>
              </a:rPr>
              <a:t> </a:t>
            </a:r>
            <a:r>
              <a:rPr sz="2400" dirty="0">
                <a:latin typeface="Noto Serif TC"/>
                <a:cs typeface="Noto Serif TC"/>
              </a:rPr>
              <a:t>for</a:t>
            </a:r>
            <a:r>
              <a:rPr sz="2400" spc="250" dirty="0">
                <a:latin typeface="Noto Serif TC"/>
                <a:cs typeface="Noto Serif TC"/>
              </a:rPr>
              <a:t> </a:t>
            </a:r>
            <a:r>
              <a:rPr sz="2400" dirty="0">
                <a:latin typeface="Noto Serif TC"/>
                <a:cs typeface="Noto Serif TC"/>
              </a:rPr>
              <a:t>Architectural</a:t>
            </a:r>
            <a:r>
              <a:rPr sz="2400" spc="270" dirty="0">
                <a:latin typeface="Noto Serif TC"/>
                <a:cs typeface="Noto Serif TC"/>
              </a:rPr>
              <a:t> </a:t>
            </a:r>
            <a:r>
              <a:rPr sz="2400" spc="-10" dirty="0">
                <a:latin typeface="Noto Serif TC"/>
                <a:cs typeface="Noto Serif TC"/>
              </a:rPr>
              <a:t>Education</a:t>
            </a:r>
            <a:r>
              <a:rPr sz="2400" dirty="0">
                <a:latin typeface="Noto Serif TC"/>
                <a:cs typeface="Noto Serif TC"/>
              </a:rPr>
              <a:t>建築師之養成教育 分成11</a:t>
            </a:r>
            <a:r>
              <a:rPr sz="2400" spc="-195" dirty="0">
                <a:latin typeface="Noto Serif TC"/>
                <a:cs typeface="Noto Serif TC"/>
              </a:rPr>
              <a:t>大項，三大核心能力。</a:t>
            </a:r>
            <a:endParaRPr sz="2400" dirty="0">
              <a:latin typeface="Noto Serif TC"/>
              <a:cs typeface="Noto Serif TC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489703" y="3015995"/>
            <a:ext cx="15240" cy="7219315"/>
          </a:xfrm>
          <a:custGeom>
            <a:avLst/>
            <a:gdLst/>
            <a:ahLst/>
            <a:cxnLst/>
            <a:rect l="l" t="t" r="r" b="b"/>
            <a:pathLst>
              <a:path w="15239" h="7219315">
                <a:moveTo>
                  <a:pt x="15240" y="7219187"/>
                </a:moveTo>
                <a:lnTo>
                  <a:pt x="0" y="7219187"/>
                </a:lnTo>
                <a:lnTo>
                  <a:pt x="0" y="0"/>
                </a:lnTo>
                <a:lnTo>
                  <a:pt x="15240" y="0"/>
                </a:lnTo>
                <a:lnTo>
                  <a:pt x="15240" y="721918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435100" y="2917981"/>
            <a:ext cx="2768600" cy="16287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100"/>
              </a:spcBef>
            </a:pPr>
            <a:r>
              <a:rPr sz="3600" spc="-10" dirty="0">
                <a:latin typeface="Noto Serif TC"/>
                <a:cs typeface="Noto Serif TC"/>
              </a:rPr>
              <a:t>建築教育涵蓋</a:t>
            </a:r>
            <a:endParaRPr sz="3600">
              <a:latin typeface="Noto Serif TC"/>
              <a:cs typeface="Noto Serif TC"/>
            </a:endParaRPr>
          </a:p>
          <a:p>
            <a:pPr marR="81280" algn="r">
              <a:lnSpc>
                <a:spcPct val="100000"/>
              </a:lnSpc>
              <a:spcBef>
                <a:spcPts val="3979"/>
              </a:spcBef>
            </a:pPr>
            <a:r>
              <a:rPr sz="3600" spc="45" dirty="0">
                <a:solidFill>
                  <a:srgbClr val="00ADEE"/>
                </a:solidFill>
                <a:latin typeface="Noto Serif TC"/>
                <a:cs typeface="Noto Serif TC"/>
              </a:rPr>
              <a:t>2.3_1</a:t>
            </a:r>
            <a:endParaRPr sz="3600">
              <a:latin typeface="Noto Serif TC"/>
              <a:cs typeface="Noto Serif TC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911855" y="5763289"/>
            <a:ext cx="121539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45" dirty="0">
                <a:solidFill>
                  <a:srgbClr val="00ADEE"/>
                </a:solidFill>
                <a:latin typeface="Noto Serif TC"/>
                <a:cs typeface="Noto Serif TC"/>
              </a:rPr>
              <a:t>2.3_2</a:t>
            </a:r>
            <a:endParaRPr sz="3600">
              <a:latin typeface="Noto Serif TC"/>
              <a:cs typeface="Noto Serif TC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911855" y="7619520"/>
            <a:ext cx="121539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45" dirty="0">
                <a:solidFill>
                  <a:srgbClr val="00ADEE"/>
                </a:solidFill>
                <a:latin typeface="Noto Serif TC"/>
                <a:cs typeface="Noto Serif TC"/>
              </a:rPr>
              <a:t>2.3_3</a:t>
            </a:r>
            <a:endParaRPr sz="3600">
              <a:latin typeface="Noto Serif TC"/>
              <a:cs typeface="Noto Serif TC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2.3_</a:t>
            </a:r>
            <a:r>
              <a:rPr spc="-5" dirty="0"/>
              <a:t>建築師 的 養成教育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4614164" y="3905498"/>
            <a:ext cx="3575050" cy="1244600"/>
          </a:xfrm>
          <a:prstGeom prst="rect">
            <a:avLst/>
          </a:prstGeom>
        </p:spPr>
        <p:txBody>
          <a:bodyPr vert="horz" wrap="square" lIns="0" tIns="736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80"/>
              </a:spcBef>
            </a:pPr>
            <a:r>
              <a:rPr sz="3600" spc="-15" dirty="0">
                <a:solidFill>
                  <a:srgbClr val="00ADEE"/>
                </a:solidFill>
                <a:latin typeface="Noto Serif TC"/>
                <a:cs typeface="Noto Serif TC"/>
              </a:rPr>
              <a:t>工程技術</a:t>
            </a:r>
            <a:endParaRPr sz="3600">
              <a:latin typeface="Noto Serif TC"/>
              <a:cs typeface="Noto Serif TC"/>
            </a:endParaRPr>
          </a:p>
          <a:p>
            <a:pPr marL="12700">
              <a:lnSpc>
                <a:spcPct val="100000"/>
              </a:lnSpc>
              <a:spcBef>
                <a:spcPts val="480"/>
              </a:spcBef>
            </a:pPr>
            <a:r>
              <a:rPr sz="3600" spc="-370" dirty="0">
                <a:latin typeface="Noto Serif TC"/>
                <a:cs typeface="Noto Serif TC"/>
              </a:rPr>
              <a:t>(力學、結構、材料)</a:t>
            </a:r>
            <a:endParaRPr sz="3600">
              <a:latin typeface="Noto Serif TC"/>
              <a:cs typeface="Noto Serif TC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614164" y="5734298"/>
            <a:ext cx="6089650" cy="1244600"/>
          </a:xfrm>
          <a:prstGeom prst="rect">
            <a:avLst/>
          </a:prstGeom>
        </p:spPr>
        <p:txBody>
          <a:bodyPr vert="horz" wrap="square" lIns="0" tIns="736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80"/>
              </a:spcBef>
            </a:pPr>
            <a:r>
              <a:rPr sz="3600" spc="-10" dirty="0">
                <a:solidFill>
                  <a:srgbClr val="00ADEE"/>
                </a:solidFill>
                <a:latin typeface="Noto Serif TC"/>
                <a:cs typeface="Noto Serif TC"/>
              </a:rPr>
              <a:t>人文社會科學</a:t>
            </a:r>
            <a:endParaRPr sz="3600">
              <a:latin typeface="Noto Serif TC"/>
              <a:cs typeface="Noto Serif TC"/>
            </a:endParaRPr>
          </a:p>
          <a:p>
            <a:pPr marL="12700">
              <a:lnSpc>
                <a:spcPct val="100000"/>
              </a:lnSpc>
              <a:spcBef>
                <a:spcPts val="480"/>
              </a:spcBef>
            </a:pPr>
            <a:r>
              <a:rPr sz="3600" spc="-350" dirty="0">
                <a:latin typeface="Noto Serif TC"/>
                <a:cs typeface="Noto Serif TC"/>
              </a:rPr>
              <a:t>(建築史、建築思潮、藝術、文化)</a:t>
            </a:r>
            <a:endParaRPr sz="3600">
              <a:latin typeface="Noto Serif TC"/>
              <a:cs typeface="Noto Serif TC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614164" y="7563098"/>
            <a:ext cx="4260850" cy="1244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1100"/>
              </a:lnSpc>
              <a:spcBef>
                <a:spcPts val="100"/>
              </a:spcBef>
            </a:pPr>
            <a:r>
              <a:rPr sz="3600" spc="-10" dirty="0">
                <a:solidFill>
                  <a:srgbClr val="00ADEE"/>
                </a:solidFill>
                <a:latin typeface="Noto Serif TC"/>
                <a:cs typeface="Noto Serif TC"/>
              </a:rPr>
              <a:t>自然科學與環控</a:t>
            </a:r>
            <a:r>
              <a:rPr sz="3600" spc="900" dirty="0">
                <a:solidFill>
                  <a:srgbClr val="00ADEE"/>
                </a:solidFill>
                <a:latin typeface="Noto Serif TC"/>
                <a:cs typeface="Noto Serif TC"/>
              </a:rPr>
              <a:t>    </a:t>
            </a:r>
            <a:r>
              <a:rPr sz="3600" spc="-175" dirty="0">
                <a:latin typeface="Noto Serif TC"/>
                <a:cs typeface="Noto Serif TC"/>
              </a:rPr>
              <a:t>(環境控制、永續建築)</a:t>
            </a:r>
            <a:endParaRPr sz="3600">
              <a:latin typeface="Noto Serif TC"/>
              <a:cs typeface="Noto Serif TC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2423140" y="548141"/>
            <a:ext cx="39433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Noto Serif TC"/>
                <a:cs typeface="Noto Serif TC"/>
              </a:rPr>
              <a:t>2-</a:t>
            </a:r>
            <a:r>
              <a:rPr lang="en-US" sz="1200" dirty="0">
                <a:latin typeface="Noto Serif TC"/>
                <a:cs typeface="Noto Serif TC"/>
              </a:rPr>
              <a:t>3</a:t>
            </a:r>
            <a:r>
              <a:rPr sz="1200" spc="-140" dirty="0">
                <a:latin typeface="Noto Serif TC"/>
                <a:cs typeface="Noto Serif TC"/>
              </a:rPr>
              <a:t>/8</a:t>
            </a:r>
            <a:endParaRPr sz="1200" dirty="0">
              <a:latin typeface="Noto Serif TC"/>
              <a:cs typeface="Noto Serif TC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4693645" y="518795"/>
            <a:ext cx="309880" cy="237886"/>
          </a:xfrm>
          <a:prstGeom prst="rect">
            <a:avLst/>
          </a:prstGeom>
          <a:ln w="32004">
            <a:solidFill>
              <a:srgbClr val="000000"/>
            </a:solidFill>
          </a:ln>
        </p:spPr>
        <p:txBody>
          <a:bodyPr vert="horz" wrap="square" lIns="0" tIns="52705" rIns="0" bIns="0" rtlCol="0">
            <a:spAutoFit/>
          </a:bodyPr>
          <a:lstStyle/>
          <a:p>
            <a:pPr marL="70485">
              <a:lnSpc>
                <a:spcPct val="100000"/>
              </a:lnSpc>
              <a:spcBef>
                <a:spcPts val="415"/>
              </a:spcBef>
            </a:pPr>
            <a:r>
              <a:rPr lang="en-US" sz="1200" dirty="0">
                <a:latin typeface="Noto Serif TC"/>
                <a:cs typeface="Noto Serif TC"/>
              </a:rPr>
              <a:t>11</a:t>
            </a:r>
            <a:endParaRPr sz="1200" dirty="0">
              <a:latin typeface="Noto Serif TC"/>
              <a:cs typeface="Noto Serif TC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2439650" y="548141"/>
            <a:ext cx="39433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Noto Serif TC"/>
                <a:cs typeface="Noto Serif TC"/>
              </a:rPr>
              <a:t>2-</a:t>
            </a:r>
            <a:r>
              <a:rPr lang="en-US" sz="1200" spc="-140" dirty="0">
                <a:latin typeface="Noto Serif TC"/>
                <a:cs typeface="Noto Serif TC"/>
              </a:rPr>
              <a:t>4</a:t>
            </a:r>
            <a:r>
              <a:rPr sz="1200" spc="-140" dirty="0">
                <a:latin typeface="Noto Serif TC"/>
                <a:cs typeface="Noto Serif TC"/>
              </a:rPr>
              <a:t>/8</a:t>
            </a:r>
            <a:endParaRPr sz="1200" dirty="0">
              <a:latin typeface="Noto Serif TC"/>
              <a:cs typeface="Noto Serif TC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2.3_</a:t>
            </a:r>
            <a:r>
              <a:rPr spc="-5" dirty="0"/>
              <a:t>建築師 的 養成教育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403096" y="1386328"/>
            <a:ext cx="2768600" cy="145542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130200"/>
              </a:lnSpc>
              <a:spcBef>
                <a:spcPts val="105"/>
              </a:spcBef>
            </a:pPr>
            <a:r>
              <a:rPr sz="2400" dirty="0">
                <a:solidFill>
                  <a:srgbClr val="00ADEE"/>
                </a:solidFill>
                <a:latin typeface="Noto Serif TC"/>
                <a:cs typeface="Noto Serif TC"/>
              </a:rPr>
              <a:t>UIA</a:t>
            </a:r>
            <a:r>
              <a:rPr sz="2400" spc="20" dirty="0">
                <a:solidFill>
                  <a:srgbClr val="00ADEE"/>
                </a:solidFill>
                <a:latin typeface="Noto Serif TC"/>
                <a:cs typeface="Noto Serif TC"/>
              </a:rPr>
              <a:t> / </a:t>
            </a:r>
            <a:r>
              <a:rPr sz="2400" dirty="0">
                <a:solidFill>
                  <a:srgbClr val="00ADEE"/>
                </a:solidFill>
                <a:latin typeface="Noto Serif TC"/>
                <a:cs typeface="Noto Serif TC"/>
              </a:rPr>
              <a:t>APEC</a:t>
            </a:r>
            <a:r>
              <a:rPr sz="2400" spc="-20" dirty="0">
                <a:solidFill>
                  <a:srgbClr val="00ADEE"/>
                </a:solidFill>
                <a:latin typeface="Noto Serif TC"/>
                <a:cs typeface="Noto Serif TC"/>
              </a:rPr>
              <a:t> 建築師</a:t>
            </a:r>
            <a:r>
              <a:rPr sz="2400" spc="-10" dirty="0">
                <a:solidFill>
                  <a:srgbClr val="00ADEE"/>
                </a:solidFill>
                <a:latin typeface="Noto Serif TC"/>
                <a:cs typeface="Noto Serif TC"/>
              </a:rPr>
              <a:t>應具備的學識能力比</a:t>
            </a:r>
            <a:r>
              <a:rPr sz="2400" spc="-25" dirty="0">
                <a:solidFill>
                  <a:srgbClr val="00ADEE"/>
                </a:solidFill>
                <a:latin typeface="Noto Serif TC"/>
                <a:cs typeface="Noto Serif TC"/>
              </a:rPr>
              <a:t>較表</a:t>
            </a:r>
            <a:endParaRPr sz="2400">
              <a:latin typeface="Noto Serif TC"/>
              <a:cs typeface="Noto Serif TC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152644" y="1129283"/>
            <a:ext cx="9511283" cy="934974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4484032" y="562518"/>
            <a:ext cx="394335" cy="237886"/>
          </a:xfrm>
          <a:prstGeom prst="rect">
            <a:avLst/>
          </a:prstGeom>
          <a:ln w="32004">
            <a:solidFill>
              <a:srgbClr val="000000"/>
            </a:solidFill>
          </a:ln>
        </p:spPr>
        <p:txBody>
          <a:bodyPr vert="horz" wrap="square" lIns="0" tIns="52705" rIns="0" bIns="0" rtlCol="0">
            <a:spAutoFit/>
          </a:bodyPr>
          <a:lstStyle/>
          <a:p>
            <a:pPr marL="70485">
              <a:lnSpc>
                <a:spcPct val="100000"/>
              </a:lnSpc>
              <a:spcBef>
                <a:spcPts val="415"/>
              </a:spcBef>
            </a:pPr>
            <a:r>
              <a:rPr lang="en-US" sz="1200" dirty="0">
                <a:latin typeface="Noto Serif TC"/>
                <a:cs typeface="Noto Serif TC"/>
              </a:rPr>
              <a:t>12</a:t>
            </a:r>
            <a:endParaRPr sz="1200" dirty="0">
              <a:latin typeface="Noto Serif TC"/>
              <a:cs typeface="Noto Serif TC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2363450" y="602914"/>
            <a:ext cx="39433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Noto Serif TC"/>
                <a:cs typeface="Noto Serif TC"/>
              </a:rPr>
              <a:t>2-</a:t>
            </a:r>
            <a:r>
              <a:rPr lang="en-US" sz="1200" dirty="0">
                <a:latin typeface="Noto Serif TC"/>
                <a:cs typeface="Noto Serif TC"/>
              </a:rPr>
              <a:t>5</a:t>
            </a:r>
            <a:r>
              <a:rPr sz="1200" spc="-140" dirty="0">
                <a:latin typeface="Noto Serif TC"/>
                <a:cs typeface="Noto Serif TC"/>
              </a:rPr>
              <a:t>/8</a:t>
            </a:r>
            <a:endParaRPr sz="1200" dirty="0">
              <a:latin typeface="Noto Serif TC"/>
              <a:cs typeface="Noto Serif TC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2.3_</a:t>
            </a:r>
            <a:r>
              <a:rPr spc="-5" dirty="0"/>
              <a:t>建築師 的 養成教育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403096" y="1386328"/>
            <a:ext cx="2768600" cy="145542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130200"/>
              </a:lnSpc>
              <a:spcBef>
                <a:spcPts val="105"/>
              </a:spcBef>
            </a:pPr>
            <a:r>
              <a:rPr sz="2400" dirty="0">
                <a:solidFill>
                  <a:srgbClr val="00ADEE"/>
                </a:solidFill>
                <a:latin typeface="Noto Serif TC"/>
                <a:cs typeface="Noto Serif TC"/>
              </a:rPr>
              <a:t>UIA</a:t>
            </a:r>
            <a:r>
              <a:rPr sz="2400" spc="20" dirty="0">
                <a:solidFill>
                  <a:srgbClr val="00ADEE"/>
                </a:solidFill>
                <a:latin typeface="Noto Serif TC"/>
                <a:cs typeface="Noto Serif TC"/>
              </a:rPr>
              <a:t> / </a:t>
            </a:r>
            <a:r>
              <a:rPr sz="2400" dirty="0">
                <a:solidFill>
                  <a:srgbClr val="00ADEE"/>
                </a:solidFill>
                <a:latin typeface="Noto Serif TC"/>
                <a:cs typeface="Noto Serif TC"/>
              </a:rPr>
              <a:t>APEC</a:t>
            </a:r>
            <a:r>
              <a:rPr sz="2400" spc="-20" dirty="0">
                <a:solidFill>
                  <a:srgbClr val="00ADEE"/>
                </a:solidFill>
                <a:latin typeface="Noto Serif TC"/>
                <a:cs typeface="Noto Serif TC"/>
              </a:rPr>
              <a:t> 建築師</a:t>
            </a:r>
            <a:r>
              <a:rPr sz="2400" spc="-10" dirty="0">
                <a:solidFill>
                  <a:srgbClr val="00ADEE"/>
                </a:solidFill>
                <a:latin typeface="Noto Serif TC"/>
                <a:cs typeface="Noto Serif TC"/>
              </a:rPr>
              <a:t>應具備的學識能力比</a:t>
            </a:r>
            <a:r>
              <a:rPr sz="2400" spc="-25" dirty="0">
                <a:solidFill>
                  <a:srgbClr val="00ADEE"/>
                </a:solidFill>
                <a:latin typeface="Noto Serif TC"/>
                <a:cs typeface="Noto Serif TC"/>
              </a:rPr>
              <a:t>較表</a:t>
            </a:r>
            <a:endParaRPr sz="2400">
              <a:latin typeface="Noto Serif TC"/>
              <a:cs typeface="Noto Serif TC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067300" y="1129283"/>
            <a:ext cx="9581387" cy="934974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4693645" y="518795"/>
            <a:ext cx="309880" cy="237886"/>
          </a:xfrm>
          <a:prstGeom prst="rect">
            <a:avLst/>
          </a:prstGeom>
          <a:ln w="32004">
            <a:solidFill>
              <a:srgbClr val="000000"/>
            </a:solidFill>
          </a:ln>
        </p:spPr>
        <p:txBody>
          <a:bodyPr vert="horz" wrap="square" lIns="0" tIns="52705" rIns="0" bIns="0" rtlCol="0">
            <a:spAutoFit/>
          </a:bodyPr>
          <a:lstStyle/>
          <a:p>
            <a:pPr marL="70485">
              <a:lnSpc>
                <a:spcPct val="100000"/>
              </a:lnSpc>
              <a:spcBef>
                <a:spcPts val="415"/>
              </a:spcBef>
            </a:pPr>
            <a:r>
              <a:rPr lang="en-US" sz="1200" dirty="0">
                <a:latin typeface="Noto Serif TC"/>
                <a:cs typeface="Noto Serif TC"/>
              </a:rPr>
              <a:t>13</a:t>
            </a:r>
            <a:endParaRPr sz="1200" dirty="0">
              <a:latin typeface="Noto Serif TC"/>
              <a:cs typeface="Noto Serif TC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2.3_</a:t>
            </a:r>
            <a:r>
              <a:rPr spc="-5" dirty="0"/>
              <a:t>建築師 的 養成教育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2423140" y="548141"/>
            <a:ext cx="39433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Noto Serif TC"/>
                <a:cs typeface="Noto Serif TC"/>
              </a:rPr>
              <a:t>2-</a:t>
            </a:r>
            <a:r>
              <a:rPr lang="en-US" sz="1200" dirty="0">
                <a:latin typeface="Noto Serif TC"/>
                <a:cs typeface="Noto Serif TC"/>
              </a:rPr>
              <a:t>6</a:t>
            </a:r>
            <a:r>
              <a:rPr sz="1200" spc="-140" dirty="0">
                <a:latin typeface="Noto Serif TC"/>
                <a:cs typeface="Noto Serif TC"/>
              </a:rPr>
              <a:t>/8</a:t>
            </a:r>
            <a:endParaRPr sz="1200" dirty="0">
              <a:latin typeface="Noto Serif TC"/>
              <a:cs typeface="Noto Serif TC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403096" y="1386328"/>
            <a:ext cx="2768600" cy="145542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130200"/>
              </a:lnSpc>
              <a:spcBef>
                <a:spcPts val="105"/>
              </a:spcBef>
            </a:pPr>
            <a:r>
              <a:rPr sz="2400" spc="-10" dirty="0">
                <a:solidFill>
                  <a:srgbClr val="00ADEE"/>
                </a:solidFill>
                <a:latin typeface="Noto Serif TC"/>
                <a:cs typeface="Noto Serif TC"/>
              </a:rPr>
              <a:t>成大建築系教學課程與基本素養及核心能</a:t>
            </a:r>
            <a:r>
              <a:rPr sz="2400" spc="-15" dirty="0">
                <a:solidFill>
                  <a:srgbClr val="00ADEE"/>
                </a:solidFill>
                <a:latin typeface="Noto Serif TC"/>
                <a:cs typeface="Noto Serif TC"/>
              </a:rPr>
              <a:t>力之關係</a:t>
            </a:r>
            <a:endParaRPr sz="2400">
              <a:latin typeface="Noto Serif TC"/>
              <a:cs typeface="Noto Serif TC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332476" y="1181100"/>
            <a:ext cx="6713219" cy="9346692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4693645" y="518795"/>
            <a:ext cx="309880" cy="237886"/>
          </a:xfrm>
          <a:prstGeom prst="rect">
            <a:avLst/>
          </a:prstGeom>
          <a:ln w="32004">
            <a:solidFill>
              <a:srgbClr val="000000"/>
            </a:solidFill>
          </a:ln>
        </p:spPr>
        <p:txBody>
          <a:bodyPr vert="horz" wrap="square" lIns="0" tIns="52705" rIns="0" bIns="0" rtlCol="0">
            <a:spAutoFit/>
          </a:bodyPr>
          <a:lstStyle/>
          <a:p>
            <a:pPr marL="70485">
              <a:lnSpc>
                <a:spcPct val="100000"/>
              </a:lnSpc>
              <a:spcBef>
                <a:spcPts val="415"/>
              </a:spcBef>
            </a:pPr>
            <a:r>
              <a:rPr lang="en-US" sz="1200" dirty="0">
                <a:latin typeface="Noto Serif TC"/>
                <a:cs typeface="Noto Serif TC"/>
              </a:rPr>
              <a:t>14</a:t>
            </a:r>
            <a:endParaRPr sz="1200" dirty="0">
              <a:latin typeface="Noto Serif TC"/>
              <a:cs typeface="Noto Serif TC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406144" y="1040403"/>
            <a:ext cx="75692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40" dirty="0">
                <a:latin typeface="Noto Serif TC"/>
                <a:cs typeface="Noto Serif TC"/>
              </a:rPr>
              <a:t>建築師接受業主之託付，執行設計，其業務具有下列特性：</a:t>
            </a:r>
            <a:endParaRPr sz="2400">
              <a:latin typeface="Noto Serif TC"/>
              <a:cs typeface="Noto Serif TC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3447288" y="775716"/>
            <a:ext cx="1839595" cy="76200"/>
          </a:xfrm>
          <a:custGeom>
            <a:avLst/>
            <a:gdLst/>
            <a:ahLst/>
            <a:cxnLst/>
            <a:rect l="l" t="t" r="r" b="b"/>
            <a:pathLst>
              <a:path w="1839595" h="76200">
                <a:moveTo>
                  <a:pt x="10668" y="76200"/>
                </a:moveTo>
                <a:lnTo>
                  <a:pt x="0" y="65532"/>
                </a:lnTo>
                <a:lnTo>
                  <a:pt x="67056" y="0"/>
                </a:lnTo>
                <a:lnTo>
                  <a:pt x="76200" y="10668"/>
                </a:lnTo>
                <a:lnTo>
                  <a:pt x="10668" y="76200"/>
                </a:lnTo>
                <a:close/>
              </a:path>
              <a:path w="1839595" h="76200">
                <a:moveTo>
                  <a:pt x="48768" y="76200"/>
                </a:moveTo>
                <a:lnTo>
                  <a:pt x="39624" y="65532"/>
                </a:lnTo>
                <a:lnTo>
                  <a:pt x="105156" y="0"/>
                </a:lnTo>
                <a:lnTo>
                  <a:pt x="115824" y="10668"/>
                </a:lnTo>
                <a:lnTo>
                  <a:pt x="48768" y="76200"/>
                </a:lnTo>
                <a:close/>
              </a:path>
              <a:path w="1839595" h="76200">
                <a:moveTo>
                  <a:pt x="86868" y="76200"/>
                </a:moveTo>
                <a:lnTo>
                  <a:pt x="77724" y="65532"/>
                </a:lnTo>
                <a:lnTo>
                  <a:pt x="143256" y="0"/>
                </a:lnTo>
                <a:lnTo>
                  <a:pt x="153924" y="10668"/>
                </a:lnTo>
                <a:lnTo>
                  <a:pt x="86868" y="76200"/>
                </a:lnTo>
                <a:close/>
              </a:path>
              <a:path w="1839595" h="76200">
                <a:moveTo>
                  <a:pt x="124968" y="76200"/>
                </a:moveTo>
                <a:lnTo>
                  <a:pt x="115824" y="65532"/>
                </a:lnTo>
                <a:lnTo>
                  <a:pt x="181356" y="0"/>
                </a:lnTo>
                <a:lnTo>
                  <a:pt x="192024" y="10668"/>
                </a:lnTo>
                <a:lnTo>
                  <a:pt x="124968" y="76200"/>
                </a:lnTo>
                <a:close/>
              </a:path>
              <a:path w="1839595" h="76200">
                <a:moveTo>
                  <a:pt x="164592" y="76200"/>
                </a:moveTo>
                <a:lnTo>
                  <a:pt x="153924" y="65532"/>
                </a:lnTo>
                <a:lnTo>
                  <a:pt x="219456" y="0"/>
                </a:lnTo>
                <a:lnTo>
                  <a:pt x="230124" y="10668"/>
                </a:lnTo>
                <a:lnTo>
                  <a:pt x="164592" y="76200"/>
                </a:lnTo>
                <a:close/>
              </a:path>
              <a:path w="1839595" h="76200">
                <a:moveTo>
                  <a:pt x="202692" y="76200"/>
                </a:moveTo>
                <a:lnTo>
                  <a:pt x="192024" y="65532"/>
                </a:lnTo>
                <a:lnTo>
                  <a:pt x="259080" y="0"/>
                </a:lnTo>
                <a:lnTo>
                  <a:pt x="268224" y="10668"/>
                </a:lnTo>
                <a:lnTo>
                  <a:pt x="202692" y="76200"/>
                </a:lnTo>
                <a:close/>
              </a:path>
              <a:path w="1839595" h="76200">
                <a:moveTo>
                  <a:pt x="240792" y="76200"/>
                </a:moveTo>
                <a:lnTo>
                  <a:pt x="230124" y="65532"/>
                </a:lnTo>
                <a:lnTo>
                  <a:pt x="297180" y="0"/>
                </a:lnTo>
                <a:lnTo>
                  <a:pt x="306324" y="10668"/>
                </a:lnTo>
                <a:lnTo>
                  <a:pt x="240792" y="76200"/>
                </a:lnTo>
                <a:close/>
              </a:path>
              <a:path w="1839595" h="76200">
                <a:moveTo>
                  <a:pt x="278892" y="76200"/>
                </a:moveTo>
                <a:lnTo>
                  <a:pt x="268224" y="65532"/>
                </a:lnTo>
                <a:lnTo>
                  <a:pt x="335280" y="0"/>
                </a:lnTo>
                <a:lnTo>
                  <a:pt x="344424" y="10668"/>
                </a:lnTo>
                <a:lnTo>
                  <a:pt x="278892" y="76200"/>
                </a:lnTo>
                <a:close/>
              </a:path>
              <a:path w="1839595" h="76200">
                <a:moveTo>
                  <a:pt x="316992" y="76200"/>
                </a:moveTo>
                <a:lnTo>
                  <a:pt x="307848" y="65532"/>
                </a:lnTo>
                <a:lnTo>
                  <a:pt x="373380" y="0"/>
                </a:lnTo>
                <a:lnTo>
                  <a:pt x="384048" y="10668"/>
                </a:lnTo>
                <a:lnTo>
                  <a:pt x="316992" y="76200"/>
                </a:lnTo>
                <a:close/>
              </a:path>
              <a:path w="1839595" h="76200">
                <a:moveTo>
                  <a:pt x="355092" y="76200"/>
                </a:moveTo>
                <a:lnTo>
                  <a:pt x="345948" y="65532"/>
                </a:lnTo>
                <a:lnTo>
                  <a:pt x="411480" y="0"/>
                </a:lnTo>
                <a:lnTo>
                  <a:pt x="422148" y="10668"/>
                </a:lnTo>
                <a:lnTo>
                  <a:pt x="355092" y="76200"/>
                </a:lnTo>
                <a:close/>
              </a:path>
              <a:path w="1839595" h="76200">
                <a:moveTo>
                  <a:pt x="393192" y="76200"/>
                </a:moveTo>
                <a:lnTo>
                  <a:pt x="384048" y="65532"/>
                </a:lnTo>
                <a:lnTo>
                  <a:pt x="449580" y="0"/>
                </a:lnTo>
                <a:lnTo>
                  <a:pt x="460248" y="10668"/>
                </a:lnTo>
                <a:lnTo>
                  <a:pt x="393192" y="76200"/>
                </a:lnTo>
                <a:close/>
              </a:path>
              <a:path w="1839595" h="76200">
                <a:moveTo>
                  <a:pt x="432816" y="76200"/>
                </a:moveTo>
                <a:lnTo>
                  <a:pt x="422148" y="65532"/>
                </a:lnTo>
                <a:lnTo>
                  <a:pt x="487680" y="0"/>
                </a:lnTo>
                <a:lnTo>
                  <a:pt x="498348" y="10668"/>
                </a:lnTo>
                <a:lnTo>
                  <a:pt x="432816" y="76200"/>
                </a:lnTo>
                <a:close/>
              </a:path>
              <a:path w="1839595" h="76200">
                <a:moveTo>
                  <a:pt x="470916" y="76200"/>
                </a:moveTo>
                <a:lnTo>
                  <a:pt x="460248" y="65532"/>
                </a:lnTo>
                <a:lnTo>
                  <a:pt x="527304" y="0"/>
                </a:lnTo>
                <a:lnTo>
                  <a:pt x="536448" y="10668"/>
                </a:lnTo>
                <a:lnTo>
                  <a:pt x="470916" y="76200"/>
                </a:lnTo>
                <a:close/>
              </a:path>
              <a:path w="1839595" h="76200">
                <a:moveTo>
                  <a:pt x="509016" y="76200"/>
                </a:moveTo>
                <a:lnTo>
                  <a:pt x="498348" y="65532"/>
                </a:lnTo>
                <a:lnTo>
                  <a:pt x="565404" y="0"/>
                </a:lnTo>
                <a:lnTo>
                  <a:pt x="574548" y="10668"/>
                </a:lnTo>
                <a:lnTo>
                  <a:pt x="509016" y="76200"/>
                </a:lnTo>
                <a:close/>
              </a:path>
              <a:path w="1839595" h="76200">
                <a:moveTo>
                  <a:pt x="547116" y="76200"/>
                </a:moveTo>
                <a:lnTo>
                  <a:pt x="536448" y="65532"/>
                </a:lnTo>
                <a:lnTo>
                  <a:pt x="603504" y="0"/>
                </a:lnTo>
                <a:lnTo>
                  <a:pt x="612648" y="10668"/>
                </a:lnTo>
                <a:lnTo>
                  <a:pt x="547116" y="76200"/>
                </a:lnTo>
                <a:close/>
              </a:path>
              <a:path w="1839595" h="76200">
                <a:moveTo>
                  <a:pt x="585216" y="76200"/>
                </a:moveTo>
                <a:lnTo>
                  <a:pt x="576072" y="65532"/>
                </a:lnTo>
                <a:lnTo>
                  <a:pt x="641604" y="0"/>
                </a:lnTo>
                <a:lnTo>
                  <a:pt x="652272" y="10668"/>
                </a:lnTo>
                <a:lnTo>
                  <a:pt x="585216" y="76200"/>
                </a:lnTo>
                <a:close/>
              </a:path>
              <a:path w="1839595" h="76200">
                <a:moveTo>
                  <a:pt x="623316" y="76200"/>
                </a:moveTo>
                <a:lnTo>
                  <a:pt x="614172" y="65532"/>
                </a:lnTo>
                <a:lnTo>
                  <a:pt x="679704" y="0"/>
                </a:lnTo>
                <a:lnTo>
                  <a:pt x="690372" y="10668"/>
                </a:lnTo>
                <a:lnTo>
                  <a:pt x="623316" y="76200"/>
                </a:lnTo>
                <a:close/>
              </a:path>
              <a:path w="1839595" h="76200">
                <a:moveTo>
                  <a:pt x="661416" y="76200"/>
                </a:moveTo>
                <a:lnTo>
                  <a:pt x="652272" y="65532"/>
                </a:lnTo>
                <a:lnTo>
                  <a:pt x="717804" y="0"/>
                </a:lnTo>
                <a:lnTo>
                  <a:pt x="728472" y="10668"/>
                </a:lnTo>
                <a:lnTo>
                  <a:pt x="661416" y="76200"/>
                </a:lnTo>
                <a:close/>
              </a:path>
              <a:path w="1839595" h="76200">
                <a:moveTo>
                  <a:pt x="701040" y="76200"/>
                </a:moveTo>
                <a:lnTo>
                  <a:pt x="690372" y="65532"/>
                </a:lnTo>
                <a:lnTo>
                  <a:pt x="755904" y="0"/>
                </a:lnTo>
                <a:lnTo>
                  <a:pt x="766572" y="10668"/>
                </a:lnTo>
                <a:lnTo>
                  <a:pt x="701040" y="76200"/>
                </a:lnTo>
                <a:close/>
              </a:path>
              <a:path w="1839595" h="76200">
                <a:moveTo>
                  <a:pt x="739140" y="76200"/>
                </a:moveTo>
                <a:lnTo>
                  <a:pt x="728472" y="65532"/>
                </a:lnTo>
                <a:lnTo>
                  <a:pt x="794004" y="0"/>
                </a:lnTo>
                <a:lnTo>
                  <a:pt x="804672" y="10668"/>
                </a:lnTo>
                <a:lnTo>
                  <a:pt x="739140" y="76200"/>
                </a:lnTo>
                <a:close/>
              </a:path>
              <a:path w="1839595" h="76200">
                <a:moveTo>
                  <a:pt x="777240" y="76200"/>
                </a:moveTo>
                <a:lnTo>
                  <a:pt x="766572" y="65532"/>
                </a:lnTo>
                <a:lnTo>
                  <a:pt x="833628" y="0"/>
                </a:lnTo>
                <a:lnTo>
                  <a:pt x="842772" y="10668"/>
                </a:lnTo>
                <a:lnTo>
                  <a:pt x="777240" y="76200"/>
                </a:lnTo>
                <a:close/>
              </a:path>
              <a:path w="1839595" h="76200">
                <a:moveTo>
                  <a:pt x="815340" y="76200"/>
                </a:moveTo>
                <a:lnTo>
                  <a:pt x="804672" y="65532"/>
                </a:lnTo>
                <a:lnTo>
                  <a:pt x="871728" y="0"/>
                </a:lnTo>
                <a:lnTo>
                  <a:pt x="880872" y="10668"/>
                </a:lnTo>
                <a:lnTo>
                  <a:pt x="815340" y="76200"/>
                </a:lnTo>
                <a:close/>
              </a:path>
              <a:path w="1839595" h="76200">
                <a:moveTo>
                  <a:pt x="853440" y="76200"/>
                </a:moveTo>
                <a:lnTo>
                  <a:pt x="844296" y="65532"/>
                </a:lnTo>
                <a:lnTo>
                  <a:pt x="909828" y="0"/>
                </a:lnTo>
                <a:lnTo>
                  <a:pt x="920496" y="10668"/>
                </a:lnTo>
                <a:lnTo>
                  <a:pt x="853440" y="76200"/>
                </a:lnTo>
                <a:close/>
              </a:path>
              <a:path w="1839595" h="76200">
                <a:moveTo>
                  <a:pt x="891540" y="76200"/>
                </a:moveTo>
                <a:lnTo>
                  <a:pt x="882396" y="65532"/>
                </a:lnTo>
                <a:lnTo>
                  <a:pt x="947928" y="0"/>
                </a:lnTo>
                <a:lnTo>
                  <a:pt x="958596" y="10668"/>
                </a:lnTo>
                <a:lnTo>
                  <a:pt x="891540" y="76200"/>
                </a:lnTo>
                <a:close/>
              </a:path>
              <a:path w="1839595" h="76200">
                <a:moveTo>
                  <a:pt x="929640" y="76200"/>
                </a:moveTo>
                <a:lnTo>
                  <a:pt x="920496" y="65532"/>
                </a:lnTo>
                <a:lnTo>
                  <a:pt x="986028" y="0"/>
                </a:lnTo>
                <a:lnTo>
                  <a:pt x="996696" y="10668"/>
                </a:lnTo>
                <a:lnTo>
                  <a:pt x="929640" y="76200"/>
                </a:lnTo>
                <a:close/>
              </a:path>
              <a:path w="1839595" h="76200">
                <a:moveTo>
                  <a:pt x="969264" y="76200"/>
                </a:moveTo>
                <a:lnTo>
                  <a:pt x="958596" y="65532"/>
                </a:lnTo>
                <a:lnTo>
                  <a:pt x="1024128" y="0"/>
                </a:lnTo>
                <a:lnTo>
                  <a:pt x="1034796" y="10668"/>
                </a:lnTo>
                <a:lnTo>
                  <a:pt x="969264" y="76200"/>
                </a:lnTo>
                <a:close/>
              </a:path>
              <a:path w="1839595" h="76200">
                <a:moveTo>
                  <a:pt x="1007364" y="76200"/>
                </a:moveTo>
                <a:lnTo>
                  <a:pt x="996696" y="65532"/>
                </a:lnTo>
                <a:lnTo>
                  <a:pt x="1062228" y="0"/>
                </a:lnTo>
                <a:lnTo>
                  <a:pt x="1072896" y="10668"/>
                </a:lnTo>
                <a:lnTo>
                  <a:pt x="1007364" y="76200"/>
                </a:lnTo>
                <a:close/>
              </a:path>
              <a:path w="1839595" h="76200">
                <a:moveTo>
                  <a:pt x="1045464" y="76200"/>
                </a:moveTo>
                <a:lnTo>
                  <a:pt x="1034796" y="65532"/>
                </a:lnTo>
                <a:lnTo>
                  <a:pt x="1101852" y="0"/>
                </a:lnTo>
                <a:lnTo>
                  <a:pt x="1110996" y="10668"/>
                </a:lnTo>
                <a:lnTo>
                  <a:pt x="1045464" y="76200"/>
                </a:lnTo>
                <a:close/>
              </a:path>
              <a:path w="1839595" h="76200">
                <a:moveTo>
                  <a:pt x="1083564" y="76200"/>
                </a:moveTo>
                <a:lnTo>
                  <a:pt x="1072896" y="65532"/>
                </a:lnTo>
                <a:lnTo>
                  <a:pt x="1139952" y="0"/>
                </a:lnTo>
                <a:lnTo>
                  <a:pt x="1149096" y="10668"/>
                </a:lnTo>
                <a:lnTo>
                  <a:pt x="1083564" y="76200"/>
                </a:lnTo>
                <a:close/>
              </a:path>
              <a:path w="1839595" h="76200">
                <a:moveTo>
                  <a:pt x="1121664" y="76200"/>
                </a:moveTo>
                <a:lnTo>
                  <a:pt x="1112520" y="65532"/>
                </a:lnTo>
                <a:lnTo>
                  <a:pt x="1178052" y="0"/>
                </a:lnTo>
                <a:lnTo>
                  <a:pt x="1187196" y="10668"/>
                </a:lnTo>
                <a:lnTo>
                  <a:pt x="1121664" y="76200"/>
                </a:lnTo>
                <a:close/>
              </a:path>
              <a:path w="1839595" h="76200">
                <a:moveTo>
                  <a:pt x="1159764" y="76200"/>
                </a:moveTo>
                <a:lnTo>
                  <a:pt x="1150620" y="65532"/>
                </a:lnTo>
                <a:lnTo>
                  <a:pt x="1216152" y="0"/>
                </a:lnTo>
                <a:lnTo>
                  <a:pt x="1226820" y="10668"/>
                </a:lnTo>
                <a:lnTo>
                  <a:pt x="1159764" y="76200"/>
                </a:lnTo>
                <a:close/>
              </a:path>
              <a:path w="1839595" h="76200">
                <a:moveTo>
                  <a:pt x="1197864" y="76200"/>
                </a:moveTo>
                <a:lnTo>
                  <a:pt x="1188720" y="65532"/>
                </a:lnTo>
                <a:lnTo>
                  <a:pt x="1254252" y="0"/>
                </a:lnTo>
                <a:lnTo>
                  <a:pt x="1264920" y="10668"/>
                </a:lnTo>
                <a:lnTo>
                  <a:pt x="1197864" y="76200"/>
                </a:lnTo>
                <a:close/>
              </a:path>
              <a:path w="1839595" h="76200">
                <a:moveTo>
                  <a:pt x="1237488" y="76200"/>
                </a:moveTo>
                <a:lnTo>
                  <a:pt x="1226820" y="65532"/>
                </a:lnTo>
                <a:lnTo>
                  <a:pt x="1292352" y="0"/>
                </a:lnTo>
                <a:lnTo>
                  <a:pt x="1303020" y="10668"/>
                </a:lnTo>
                <a:lnTo>
                  <a:pt x="1237488" y="76200"/>
                </a:lnTo>
                <a:close/>
              </a:path>
              <a:path w="1839595" h="76200">
                <a:moveTo>
                  <a:pt x="1275588" y="76200"/>
                </a:moveTo>
                <a:lnTo>
                  <a:pt x="1264920" y="65532"/>
                </a:lnTo>
                <a:lnTo>
                  <a:pt x="1330452" y="0"/>
                </a:lnTo>
                <a:lnTo>
                  <a:pt x="1341120" y="10668"/>
                </a:lnTo>
                <a:lnTo>
                  <a:pt x="1275588" y="76200"/>
                </a:lnTo>
                <a:close/>
              </a:path>
              <a:path w="1839595" h="76200">
                <a:moveTo>
                  <a:pt x="1313688" y="76200"/>
                </a:moveTo>
                <a:lnTo>
                  <a:pt x="1303020" y="65532"/>
                </a:lnTo>
                <a:lnTo>
                  <a:pt x="1370076" y="0"/>
                </a:lnTo>
                <a:lnTo>
                  <a:pt x="1379220" y="10668"/>
                </a:lnTo>
                <a:lnTo>
                  <a:pt x="1313688" y="76200"/>
                </a:lnTo>
                <a:close/>
              </a:path>
              <a:path w="1839595" h="76200">
                <a:moveTo>
                  <a:pt x="1351788" y="76200"/>
                </a:moveTo>
                <a:lnTo>
                  <a:pt x="1341120" y="65532"/>
                </a:lnTo>
                <a:lnTo>
                  <a:pt x="1408176" y="0"/>
                </a:lnTo>
                <a:lnTo>
                  <a:pt x="1417320" y="10668"/>
                </a:lnTo>
                <a:lnTo>
                  <a:pt x="1351788" y="76200"/>
                </a:lnTo>
                <a:close/>
              </a:path>
              <a:path w="1839595" h="76200">
                <a:moveTo>
                  <a:pt x="1389888" y="76200"/>
                </a:moveTo>
                <a:lnTo>
                  <a:pt x="1379220" y="65532"/>
                </a:lnTo>
                <a:lnTo>
                  <a:pt x="1446276" y="0"/>
                </a:lnTo>
                <a:lnTo>
                  <a:pt x="1455420" y="10668"/>
                </a:lnTo>
                <a:lnTo>
                  <a:pt x="1389888" y="76200"/>
                </a:lnTo>
                <a:close/>
              </a:path>
              <a:path w="1839595" h="76200">
                <a:moveTo>
                  <a:pt x="1427988" y="76200"/>
                </a:moveTo>
                <a:lnTo>
                  <a:pt x="1418844" y="65532"/>
                </a:lnTo>
                <a:lnTo>
                  <a:pt x="1484376" y="0"/>
                </a:lnTo>
                <a:lnTo>
                  <a:pt x="1495044" y="10668"/>
                </a:lnTo>
                <a:lnTo>
                  <a:pt x="1427988" y="76200"/>
                </a:lnTo>
                <a:close/>
              </a:path>
              <a:path w="1839595" h="76200">
                <a:moveTo>
                  <a:pt x="1466088" y="76200"/>
                </a:moveTo>
                <a:lnTo>
                  <a:pt x="1456944" y="65532"/>
                </a:lnTo>
                <a:lnTo>
                  <a:pt x="1522476" y="0"/>
                </a:lnTo>
                <a:lnTo>
                  <a:pt x="1533144" y="10668"/>
                </a:lnTo>
                <a:lnTo>
                  <a:pt x="1466088" y="76200"/>
                </a:lnTo>
                <a:close/>
              </a:path>
              <a:path w="1839595" h="76200">
                <a:moveTo>
                  <a:pt x="1505712" y="76200"/>
                </a:moveTo>
                <a:lnTo>
                  <a:pt x="1495044" y="65532"/>
                </a:lnTo>
                <a:lnTo>
                  <a:pt x="1560576" y="0"/>
                </a:lnTo>
                <a:lnTo>
                  <a:pt x="1571244" y="10668"/>
                </a:lnTo>
                <a:lnTo>
                  <a:pt x="1505712" y="76200"/>
                </a:lnTo>
                <a:close/>
              </a:path>
              <a:path w="1839595" h="76200">
                <a:moveTo>
                  <a:pt x="1543812" y="76200"/>
                </a:moveTo>
                <a:lnTo>
                  <a:pt x="1533144" y="65532"/>
                </a:lnTo>
                <a:lnTo>
                  <a:pt x="1598676" y="0"/>
                </a:lnTo>
                <a:lnTo>
                  <a:pt x="1609344" y="10668"/>
                </a:lnTo>
                <a:lnTo>
                  <a:pt x="1543812" y="76200"/>
                </a:lnTo>
                <a:close/>
              </a:path>
              <a:path w="1839595" h="76200">
                <a:moveTo>
                  <a:pt x="1581912" y="76200"/>
                </a:moveTo>
                <a:lnTo>
                  <a:pt x="1571244" y="65532"/>
                </a:lnTo>
                <a:lnTo>
                  <a:pt x="1638300" y="0"/>
                </a:lnTo>
                <a:lnTo>
                  <a:pt x="1647444" y="10668"/>
                </a:lnTo>
                <a:lnTo>
                  <a:pt x="1581912" y="76200"/>
                </a:lnTo>
                <a:close/>
              </a:path>
              <a:path w="1839595" h="76200">
                <a:moveTo>
                  <a:pt x="1620012" y="76200"/>
                </a:moveTo>
                <a:lnTo>
                  <a:pt x="1609344" y="65532"/>
                </a:lnTo>
                <a:lnTo>
                  <a:pt x="1676400" y="0"/>
                </a:lnTo>
                <a:lnTo>
                  <a:pt x="1685544" y="10668"/>
                </a:lnTo>
                <a:lnTo>
                  <a:pt x="1620012" y="76200"/>
                </a:lnTo>
                <a:close/>
              </a:path>
              <a:path w="1839595" h="76200">
                <a:moveTo>
                  <a:pt x="1658112" y="76200"/>
                </a:moveTo>
                <a:lnTo>
                  <a:pt x="1647444" y="65532"/>
                </a:lnTo>
                <a:lnTo>
                  <a:pt x="1714500" y="0"/>
                </a:lnTo>
                <a:lnTo>
                  <a:pt x="1723644" y="10668"/>
                </a:lnTo>
                <a:lnTo>
                  <a:pt x="1658112" y="76200"/>
                </a:lnTo>
                <a:close/>
              </a:path>
              <a:path w="1839595" h="76200">
                <a:moveTo>
                  <a:pt x="1696212" y="76200"/>
                </a:moveTo>
                <a:lnTo>
                  <a:pt x="1687068" y="65532"/>
                </a:lnTo>
                <a:lnTo>
                  <a:pt x="1752600" y="0"/>
                </a:lnTo>
                <a:lnTo>
                  <a:pt x="1763268" y="10668"/>
                </a:lnTo>
                <a:lnTo>
                  <a:pt x="1696212" y="76200"/>
                </a:lnTo>
                <a:close/>
              </a:path>
              <a:path w="1839595" h="76200">
                <a:moveTo>
                  <a:pt x="1734312" y="76200"/>
                </a:moveTo>
                <a:lnTo>
                  <a:pt x="1725168" y="65532"/>
                </a:lnTo>
                <a:lnTo>
                  <a:pt x="1790700" y="0"/>
                </a:lnTo>
                <a:lnTo>
                  <a:pt x="1801368" y="10668"/>
                </a:lnTo>
                <a:lnTo>
                  <a:pt x="1734312" y="76200"/>
                </a:lnTo>
                <a:close/>
              </a:path>
              <a:path w="1839595" h="76200">
                <a:moveTo>
                  <a:pt x="1772412" y="76200"/>
                </a:moveTo>
                <a:lnTo>
                  <a:pt x="1763268" y="65532"/>
                </a:lnTo>
                <a:lnTo>
                  <a:pt x="1828800" y="0"/>
                </a:lnTo>
                <a:lnTo>
                  <a:pt x="1839468" y="10668"/>
                </a:lnTo>
                <a:lnTo>
                  <a:pt x="1772412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668256" y="4370832"/>
            <a:ext cx="2908300" cy="76200"/>
          </a:xfrm>
          <a:custGeom>
            <a:avLst/>
            <a:gdLst/>
            <a:ahLst/>
            <a:cxnLst/>
            <a:rect l="l" t="t" r="r" b="b"/>
            <a:pathLst>
              <a:path w="2908300" h="76200">
                <a:moveTo>
                  <a:pt x="9144" y="76200"/>
                </a:moveTo>
                <a:lnTo>
                  <a:pt x="0" y="67056"/>
                </a:lnTo>
                <a:lnTo>
                  <a:pt x="65532" y="0"/>
                </a:lnTo>
                <a:lnTo>
                  <a:pt x="76200" y="10668"/>
                </a:lnTo>
                <a:lnTo>
                  <a:pt x="9144" y="76200"/>
                </a:lnTo>
                <a:close/>
              </a:path>
              <a:path w="2908300" h="76200">
                <a:moveTo>
                  <a:pt x="47244" y="76200"/>
                </a:moveTo>
                <a:lnTo>
                  <a:pt x="38100" y="67056"/>
                </a:lnTo>
                <a:lnTo>
                  <a:pt x="103632" y="0"/>
                </a:lnTo>
                <a:lnTo>
                  <a:pt x="114300" y="10668"/>
                </a:lnTo>
                <a:lnTo>
                  <a:pt x="47244" y="76200"/>
                </a:lnTo>
                <a:close/>
              </a:path>
              <a:path w="2908300" h="76200">
                <a:moveTo>
                  <a:pt x="85344" y="76200"/>
                </a:moveTo>
                <a:lnTo>
                  <a:pt x="76200" y="67056"/>
                </a:lnTo>
                <a:lnTo>
                  <a:pt x="141732" y="0"/>
                </a:lnTo>
                <a:lnTo>
                  <a:pt x="152400" y="10668"/>
                </a:lnTo>
                <a:lnTo>
                  <a:pt x="85344" y="76200"/>
                </a:lnTo>
                <a:close/>
              </a:path>
              <a:path w="2908300" h="76200">
                <a:moveTo>
                  <a:pt x="123444" y="76200"/>
                </a:moveTo>
                <a:lnTo>
                  <a:pt x="114300" y="67056"/>
                </a:lnTo>
                <a:lnTo>
                  <a:pt x="179832" y="0"/>
                </a:lnTo>
                <a:lnTo>
                  <a:pt x="190500" y="10668"/>
                </a:lnTo>
                <a:lnTo>
                  <a:pt x="123444" y="76200"/>
                </a:lnTo>
                <a:close/>
              </a:path>
              <a:path w="2908300" h="76200">
                <a:moveTo>
                  <a:pt x="163068" y="76200"/>
                </a:moveTo>
                <a:lnTo>
                  <a:pt x="152400" y="67056"/>
                </a:lnTo>
                <a:lnTo>
                  <a:pt x="217932" y="0"/>
                </a:lnTo>
                <a:lnTo>
                  <a:pt x="228600" y="10668"/>
                </a:lnTo>
                <a:lnTo>
                  <a:pt x="163068" y="76200"/>
                </a:lnTo>
                <a:close/>
              </a:path>
              <a:path w="2908300" h="76200">
                <a:moveTo>
                  <a:pt x="201168" y="76200"/>
                </a:moveTo>
                <a:lnTo>
                  <a:pt x="190500" y="67056"/>
                </a:lnTo>
                <a:lnTo>
                  <a:pt x="256032" y="0"/>
                </a:lnTo>
                <a:lnTo>
                  <a:pt x="266700" y="10668"/>
                </a:lnTo>
                <a:lnTo>
                  <a:pt x="201168" y="76200"/>
                </a:lnTo>
                <a:close/>
              </a:path>
              <a:path w="2908300" h="76200">
                <a:moveTo>
                  <a:pt x="239268" y="76200"/>
                </a:moveTo>
                <a:lnTo>
                  <a:pt x="228600" y="67056"/>
                </a:lnTo>
                <a:lnTo>
                  <a:pt x="295656" y="0"/>
                </a:lnTo>
                <a:lnTo>
                  <a:pt x="304800" y="10668"/>
                </a:lnTo>
                <a:lnTo>
                  <a:pt x="239268" y="76200"/>
                </a:lnTo>
                <a:close/>
              </a:path>
              <a:path w="2908300" h="76200">
                <a:moveTo>
                  <a:pt x="277368" y="76200"/>
                </a:moveTo>
                <a:lnTo>
                  <a:pt x="266700" y="67056"/>
                </a:lnTo>
                <a:lnTo>
                  <a:pt x="333756" y="0"/>
                </a:lnTo>
                <a:lnTo>
                  <a:pt x="342900" y="10668"/>
                </a:lnTo>
                <a:lnTo>
                  <a:pt x="277368" y="76200"/>
                </a:lnTo>
                <a:close/>
              </a:path>
              <a:path w="2908300" h="76200">
                <a:moveTo>
                  <a:pt x="315468" y="76200"/>
                </a:moveTo>
                <a:lnTo>
                  <a:pt x="304800" y="67056"/>
                </a:lnTo>
                <a:lnTo>
                  <a:pt x="371856" y="0"/>
                </a:lnTo>
                <a:lnTo>
                  <a:pt x="381000" y="10668"/>
                </a:lnTo>
                <a:lnTo>
                  <a:pt x="315468" y="76200"/>
                </a:lnTo>
                <a:close/>
              </a:path>
              <a:path w="2908300" h="76200">
                <a:moveTo>
                  <a:pt x="353568" y="76200"/>
                </a:moveTo>
                <a:lnTo>
                  <a:pt x="344424" y="67056"/>
                </a:lnTo>
                <a:lnTo>
                  <a:pt x="409956" y="0"/>
                </a:lnTo>
                <a:lnTo>
                  <a:pt x="420624" y="10668"/>
                </a:lnTo>
                <a:lnTo>
                  <a:pt x="353568" y="76200"/>
                </a:lnTo>
                <a:close/>
              </a:path>
              <a:path w="2908300" h="76200">
                <a:moveTo>
                  <a:pt x="391668" y="76200"/>
                </a:moveTo>
                <a:lnTo>
                  <a:pt x="382524" y="67056"/>
                </a:lnTo>
                <a:lnTo>
                  <a:pt x="448056" y="0"/>
                </a:lnTo>
                <a:lnTo>
                  <a:pt x="458724" y="10668"/>
                </a:lnTo>
                <a:lnTo>
                  <a:pt x="391668" y="76200"/>
                </a:lnTo>
                <a:close/>
              </a:path>
              <a:path w="2908300" h="76200">
                <a:moveTo>
                  <a:pt x="429768" y="76200"/>
                </a:moveTo>
                <a:lnTo>
                  <a:pt x="420624" y="67056"/>
                </a:lnTo>
                <a:lnTo>
                  <a:pt x="486156" y="0"/>
                </a:lnTo>
                <a:lnTo>
                  <a:pt x="496824" y="10668"/>
                </a:lnTo>
                <a:lnTo>
                  <a:pt x="429768" y="76200"/>
                </a:lnTo>
                <a:close/>
              </a:path>
              <a:path w="2908300" h="76200">
                <a:moveTo>
                  <a:pt x="469392" y="76200"/>
                </a:moveTo>
                <a:lnTo>
                  <a:pt x="458724" y="67056"/>
                </a:lnTo>
                <a:lnTo>
                  <a:pt x="524256" y="0"/>
                </a:lnTo>
                <a:lnTo>
                  <a:pt x="534924" y="10668"/>
                </a:lnTo>
                <a:lnTo>
                  <a:pt x="469392" y="76200"/>
                </a:lnTo>
                <a:close/>
              </a:path>
              <a:path w="2908300" h="76200">
                <a:moveTo>
                  <a:pt x="507492" y="76200"/>
                </a:moveTo>
                <a:lnTo>
                  <a:pt x="496824" y="67056"/>
                </a:lnTo>
                <a:lnTo>
                  <a:pt x="562356" y="0"/>
                </a:lnTo>
                <a:lnTo>
                  <a:pt x="573024" y="10668"/>
                </a:lnTo>
                <a:lnTo>
                  <a:pt x="507492" y="76200"/>
                </a:lnTo>
                <a:close/>
              </a:path>
              <a:path w="2908300" h="76200">
                <a:moveTo>
                  <a:pt x="545592" y="76200"/>
                </a:moveTo>
                <a:lnTo>
                  <a:pt x="534924" y="67056"/>
                </a:lnTo>
                <a:lnTo>
                  <a:pt x="601980" y="0"/>
                </a:lnTo>
                <a:lnTo>
                  <a:pt x="611124" y="10668"/>
                </a:lnTo>
                <a:lnTo>
                  <a:pt x="545592" y="76200"/>
                </a:lnTo>
                <a:close/>
              </a:path>
              <a:path w="2908300" h="76200">
                <a:moveTo>
                  <a:pt x="583692" y="76200"/>
                </a:moveTo>
                <a:lnTo>
                  <a:pt x="573024" y="67056"/>
                </a:lnTo>
                <a:lnTo>
                  <a:pt x="640080" y="0"/>
                </a:lnTo>
                <a:lnTo>
                  <a:pt x="649224" y="10668"/>
                </a:lnTo>
                <a:lnTo>
                  <a:pt x="583692" y="76200"/>
                </a:lnTo>
                <a:close/>
              </a:path>
              <a:path w="2908300" h="76200">
                <a:moveTo>
                  <a:pt x="621792" y="76200"/>
                </a:moveTo>
                <a:lnTo>
                  <a:pt x="611124" y="67056"/>
                </a:lnTo>
                <a:lnTo>
                  <a:pt x="678180" y="0"/>
                </a:lnTo>
                <a:lnTo>
                  <a:pt x="687324" y="10668"/>
                </a:lnTo>
                <a:lnTo>
                  <a:pt x="621792" y="76200"/>
                </a:lnTo>
                <a:close/>
              </a:path>
              <a:path w="2908300" h="76200">
                <a:moveTo>
                  <a:pt x="659892" y="76200"/>
                </a:moveTo>
                <a:lnTo>
                  <a:pt x="649224" y="67056"/>
                </a:lnTo>
                <a:lnTo>
                  <a:pt x="716280" y="0"/>
                </a:lnTo>
                <a:lnTo>
                  <a:pt x="725424" y="10668"/>
                </a:lnTo>
                <a:lnTo>
                  <a:pt x="659892" y="76200"/>
                </a:lnTo>
                <a:close/>
              </a:path>
              <a:path w="2908300" h="76200">
                <a:moveTo>
                  <a:pt x="697992" y="76200"/>
                </a:moveTo>
                <a:lnTo>
                  <a:pt x="688848" y="67056"/>
                </a:lnTo>
                <a:lnTo>
                  <a:pt x="754380" y="0"/>
                </a:lnTo>
                <a:lnTo>
                  <a:pt x="765048" y="10668"/>
                </a:lnTo>
                <a:lnTo>
                  <a:pt x="697992" y="76200"/>
                </a:lnTo>
                <a:close/>
              </a:path>
              <a:path w="2908300" h="76200">
                <a:moveTo>
                  <a:pt x="736092" y="76200"/>
                </a:moveTo>
                <a:lnTo>
                  <a:pt x="726948" y="67056"/>
                </a:lnTo>
                <a:lnTo>
                  <a:pt x="792480" y="0"/>
                </a:lnTo>
                <a:lnTo>
                  <a:pt x="803148" y="10668"/>
                </a:lnTo>
                <a:lnTo>
                  <a:pt x="736092" y="76200"/>
                </a:lnTo>
                <a:close/>
              </a:path>
              <a:path w="2908300" h="76200">
                <a:moveTo>
                  <a:pt x="774192" y="76200"/>
                </a:moveTo>
                <a:lnTo>
                  <a:pt x="765048" y="67056"/>
                </a:lnTo>
                <a:lnTo>
                  <a:pt x="830580" y="0"/>
                </a:lnTo>
                <a:lnTo>
                  <a:pt x="841248" y="10668"/>
                </a:lnTo>
                <a:lnTo>
                  <a:pt x="774192" y="76200"/>
                </a:lnTo>
                <a:close/>
              </a:path>
              <a:path w="2908300" h="76200">
                <a:moveTo>
                  <a:pt x="813816" y="76200"/>
                </a:moveTo>
                <a:lnTo>
                  <a:pt x="803148" y="67056"/>
                </a:lnTo>
                <a:lnTo>
                  <a:pt x="868680" y="0"/>
                </a:lnTo>
                <a:lnTo>
                  <a:pt x="879348" y="10668"/>
                </a:lnTo>
                <a:lnTo>
                  <a:pt x="813816" y="76200"/>
                </a:lnTo>
                <a:close/>
              </a:path>
              <a:path w="2908300" h="76200">
                <a:moveTo>
                  <a:pt x="851916" y="76200"/>
                </a:moveTo>
                <a:lnTo>
                  <a:pt x="841248" y="67056"/>
                </a:lnTo>
                <a:lnTo>
                  <a:pt x="906780" y="0"/>
                </a:lnTo>
                <a:lnTo>
                  <a:pt x="917448" y="10668"/>
                </a:lnTo>
                <a:lnTo>
                  <a:pt x="851916" y="76200"/>
                </a:lnTo>
                <a:close/>
              </a:path>
              <a:path w="2908300" h="76200">
                <a:moveTo>
                  <a:pt x="890016" y="76200"/>
                </a:moveTo>
                <a:lnTo>
                  <a:pt x="879348" y="67056"/>
                </a:lnTo>
                <a:lnTo>
                  <a:pt x="946404" y="0"/>
                </a:lnTo>
                <a:lnTo>
                  <a:pt x="955548" y="10668"/>
                </a:lnTo>
                <a:lnTo>
                  <a:pt x="890016" y="76200"/>
                </a:lnTo>
                <a:close/>
              </a:path>
              <a:path w="2908300" h="76200">
                <a:moveTo>
                  <a:pt x="928116" y="76200"/>
                </a:moveTo>
                <a:lnTo>
                  <a:pt x="917448" y="67056"/>
                </a:lnTo>
                <a:lnTo>
                  <a:pt x="984504" y="0"/>
                </a:lnTo>
                <a:lnTo>
                  <a:pt x="993648" y="10668"/>
                </a:lnTo>
                <a:lnTo>
                  <a:pt x="928116" y="76200"/>
                </a:lnTo>
                <a:close/>
              </a:path>
              <a:path w="2908300" h="76200">
                <a:moveTo>
                  <a:pt x="966216" y="76200"/>
                </a:moveTo>
                <a:lnTo>
                  <a:pt x="955548" y="67056"/>
                </a:lnTo>
                <a:lnTo>
                  <a:pt x="1022604" y="0"/>
                </a:lnTo>
                <a:lnTo>
                  <a:pt x="1031748" y="10668"/>
                </a:lnTo>
                <a:lnTo>
                  <a:pt x="966216" y="76200"/>
                </a:lnTo>
                <a:close/>
              </a:path>
              <a:path w="2908300" h="76200">
                <a:moveTo>
                  <a:pt x="1004316" y="76200"/>
                </a:moveTo>
                <a:lnTo>
                  <a:pt x="995172" y="67056"/>
                </a:lnTo>
                <a:lnTo>
                  <a:pt x="1060704" y="0"/>
                </a:lnTo>
                <a:lnTo>
                  <a:pt x="1071372" y="10668"/>
                </a:lnTo>
                <a:lnTo>
                  <a:pt x="1004316" y="76200"/>
                </a:lnTo>
                <a:close/>
              </a:path>
              <a:path w="2908300" h="76200">
                <a:moveTo>
                  <a:pt x="1042416" y="76200"/>
                </a:moveTo>
                <a:lnTo>
                  <a:pt x="1033272" y="67056"/>
                </a:lnTo>
                <a:lnTo>
                  <a:pt x="1098804" y="0"/>
                </a:lnTo>
                <a:lnTo>
                  <a:pt x="1109472" y="10668"/>
                </a:lnTo>
                <a:lnTo>
                  <a:pt x="1042416" y="76200"/>
                </a:lnTo>
                <a:close/>
              </a:path>
              <a:path w="2908300" h="76200">
                <a:moveTo>
                  <a:pt x="1080516" y="76200"/>
                </a:moveTo>
                <a:lnTo>
                  <a:pt x="1071372" y="67056"/>
                </a:lnTo>
                <a:lnTo>
                  <a:pt x="1136904" y="0"/>
                </a:lnTo>
                <a:lnTo>
                  <a:pt x="1147572" y="10668"/>
                </a:lnTo>
                <a:lnTo>
                  <a:pt x="1080516" y="76200"/>
                </a:lnTo>
                <a:close/>
              </a:path>
              <a:path w="2908300" h="76200">
                <a:moveTo>
                  <a:pt x="1118616" y="76200"/>
                </a:moveTo>
                <a:lnTo>
                  <a:pt x="1109472" y="67056"/>
                </a:lnTo>
                <a:lnTo>
                  <a:pt x="1175004" y="0"/>
                </a:lnTo>
                <a:lnTo>
                  <a:pt x="1185672" y="10668"/>
                </a:lnTo>
                <a:lnTo>
                  <a:pt x="1118616" y="76200"/>
                </a:lnTo>
                <a:close/>
              </a:path>
              <a:path w="2908300" h="76200">
                <a:moveTo>
                  <a:pt x="1158240" y="76200"/>
                </a:moveTo>
                <a:lnTo>
                  <a:pt x="1147572" y="67056"/>
                </a:lnTo>
                <a:lnTo>
                  <a:pt x="1213104" y="0"/>
                </a:lnTo>
                <a:lnTo>
                  <a:pt x="1223772" y="10668"/>
                </a:lnTo>
                <a:lnTo>
                  <a:pt x="1158240" y="76200"/>
                </a:lnTo>
                <a:close/>
              </a:path>
              <a:path w="2908300" h="76200">
                <a:moveTo>
                  <a:pt x="1196340" y="76200"/>
                </a:moveTo>
                <a:lnTo>
                  <a:pt x="1185672" y="67056"/>
                </a:lnTo>
                <a:lnTo>
                  <a:pt x="1251204" y="0"/>
                </a:lnTo>
                <a:lnTo>
                  <a:pt x="1261872" y="10668"/>
                </a:lnTo>
                <a:lnTo>
                  <a:pt x="1196340" y="76200"/>
                </a:lnTo>
                <a:close/>
              </a:path>
              <a:path w="2908300" h="76200">
                <a:moveTo>
                  <a:pt x="1234440" y="76200"/>
                </a:moveTo>
                <a:lnTo>
                  <a:pt x="1223772" y="67056"/>
                </a:lnTo>
                <a:lnTo>
                  <a:pt x="1290828" y="0"/>
                </a:lnTo>
                <a:lnTo>
                  <a:pt x="1299972" y="10668"/>
                </a:lnTo>
                <a:lnTo>
                  <a:pt x="1234440" y="76200"/>
                </a:lnTo>
                <a:close/>
              </a:path>
              <a:path w="2908300" h="76200">
                <a:moveTo>
                  <a:pt x="1272540" y="76200"/>
                </a:moveTo>
                <a:lnTo>
                  <a:pt x="1261872" y="67056"/>
                </a:lnTo>
                <a:lnTo>
                  <a:pt x="1328928" y="0"/>
                </a:lnTo>
                <a:lnTo>
                  <a:pt x="1338072" y="10668"/>
                </a:lnTo>
                <a:lnTo>
                  <a:pt x="1272540" y="76200"/>
                </a:lnTo>
                <a:close/>
              </a:path>
              <a:path w="2908300" h="76200">
                <a:moveTo>
                  <a:pt x="1310640" y="76200"/>
                </a:moveTo>
                <a:lnTo>
                  <a:pt x="1299972" y="67056"/>
                </a:lnTo>
                <a:lnTo>
                  <a:pt x="1367028" y="0"/>
                </a:lnTo>
                <a:lnTo>
                  <a:pt x="1376172" y="10668"/>
                </a:lnTo>
                <a:lnTo>
                  <a:pt x="1310640" y="76200"/>
                </a:lnTo>
                <a:close/>
              </a:path>
              <a:path w="2908300" h="76200">
                <a:moveTo>
                  <a:pt x="1348740" y="76200"/>
                </a:moveTo>
                <a:lnTo>
                  <a:pt x="1339596" y="67056"/>
                </a:lnTo>
                <a:lnTo>
                  <a:pt x="1405128" y="0"/>
                </a:lnTo>
                <a:lnTo>
                  <a:pt x="1415796" y="10668"/>
                </a:lnTo>
                <a:lnTo>
                  <a:pt x="1348740" y="76200"/>
                </a:lnTo>
                <a:close/>
              </a:path>
              <a:path w="2908300" h="76200">
                <a:moveTo>
                  <a:pt x="1386840" y="76200"/>
                </a:moveTo>
                <a:lnTo>
                  <a:pt x="1377696" y="67056"/>
                </a:lnTo>
                <a:lnTo>
                  <a:pt x="1443228" y="0"/>
                </a:lnTo>
                <a:lnTo>
                  <a:pt x="1453896" y="10668"/>
                </a:lnTo>
                <a:lnTo>
                  <a:pt x="1386840" y="76200"/>
                </a:lnTo>
                <a:close/>
              </a:path>
              <a:path w="2908300" h="76200">
                <a:moveTo>
                  <a:pt x="1424940" y="76200"/>
                </a:moveTo>
                <a:lnTo>
                  <a:pt x="1415796" y="67056"/>
                </a:lnTo>
                <a:lnTo>
                  <a:pt x="1481328" y="0"/>
                </a:lnTo>
                <a:lnTo>
                  <a:pt x="1491996" y="10668"/>
                </a:lnTo>
                <a:lnTo>
                  <a:pt x="1424940" y="76200"/>
                </a:lnTo>
                <a:close/>
              </a:path>
              <a:path w="2908300" h="76200">
                <a:moveTo>
                  <a:pt x="1464564" y="76200"/>
                </a:moveTo>
                <a:lnTo>
                  <a:pt x="1453896" y="67056"/>
                </a:lnTo>
                <a:lnTo>
                  <a:pt x="1519428" y="0"/>
                </a:lnTo>
                <a:lnTo>
                  <a:pt x="1530096" y="10668"/>
                </a:lnTo>
                <a:lnTo>
                  <a:pt x="1464564" y="76200"/>
                </a:lnTo>
                <a:close/>
              </a:path>
              <a:path w="2908300" h="76200">
                <a:moveTo>
                  <a:pt x="1502664" y="76200"/>
                </a:moveTo>
                <a:lnTo>
                  <a:pt x="1491996" y="67056"/>
                </a:lnTo>
                <a:lnTo>
                  <a:pt x="1557528" y="0"/>
                </a:lnTo>
                <a:lnTo>
                  <a:pt x="1568196" y="10668"/>
                </a:lnTo>
                <a:lnTo>
                  <a:pt x="1502664" y="76200"/>
                </a:lnTo>
                <a:close/>
              </a:path>
              <a:path w="2908300" h="76200">
                <a:moveTo>
                  <a:pt x="1540764" y="76200"/>
                </a:moveTo>
                <a:lnTo>
                  <a:pt x="1530096" y="67056"/>
                </a:lnTo>
                <a:lnTo>
                  <a:pt x="1597152" y="0"/>
                </a:lnTo>
                <a:lnTo>
                  <a:pt x="1606296" y="10668"/>
                </a:lnTo>
                <a:lnTo>
                  <a:pt x="1540764" y="76200"/>
                </a:lnTo>
                <a:close/>
              </a:path>
              <a:path w="2908300" h="76200">
                <a:moveTo>
                  <a:pt x="1578864" y="76200"/>
                </a:moveTo>
                <a:lnTo>
                  <a:pt x="1568196" y="67056"/>
                </a:lnTo>
                <a:lnTo>
                  <a:pt x="1635252" y="0"/>
                </a:lnTo>
                <a:lnTo>
                  <a:pt x="1644396" y="10668"/>
                </a:lnTo>
                <a:lnTo>
                  <a:pt x="1578864" y="76200"/>
                </a:lnTo>
                <a:close/>
              </a:path>
              <a:path w="2908300" h="76200">
                <a:moveTo>
                  <a:pt x="1616964" y="76200"/>
                </a:moveTo>
                <a:lnTo>
                  <a:pt x="1606296" y="67056"/>
                </a:lnTo>
                <a:lnTo>
                  <a:pt x="1673352" y="0"/>
                </a:lnTo>
                <a:lnTo>
                  <a:pt x="1682496" y="10668"/>
                </a:lnTo>
                <a:lnTo>
                  <a:pt x="1616964" y="76200"/>
                </a:lnTo>
                <a:close/>
              </a:path>
              <a:path w="2908300" h="76200">
                <a:moveTo>
                  <a:pt x="1655064" y="76200"/>
                </a:moveTo>
                <a:lnTo>
                  <a:pt x="1644396" y="67056"/>
                </a:lnTo>
                <a:lnTo>
                  <a:pt x="1711452" y="0"/>
                </a:lnTo>
                <a:lnTo>
                  <a:pt x="1720596" y="10668"/>
                </a:lnTo>
                <a:lnTo>
                  <a:pt x="1655064" y="76200"/>
                </a:lnTo>
                <a:close/>
              </a:path>
              <a:path w="2908300" h="76200">
                <a:moveTo>
                  <a:pt x="1693164" y="76200"/>
                </a:moveTo>
                <a:lnTo>
                  <a:pt x="1684020" y="67056"/>
                </a:lnTo>
                <a:lnTo>
                  <a:pt x="1749552" y="0"/>
                </a:lnTo>
                <a:lnTo>
                  <a:pt x="1760220" y="10668"/>
                </a:lnTo>
                <a:lnTo>
                  <a:pt x="1693164" y="76200"/>
                </a:lnTo>
                <a:close/>
              </a:path>
              <a:path w="2908300" h="76200">
                <a:moveTo>
                  <a:pt x="1731264" y="76200"/>
                </a:moveTo>
                <a:lnTo>
                  <a:pt x="1722120" y="67056"/>
                </a:lnTo>
                <a:lnTo>
                  <a:pt x="1787652" y="0"/>
                </a:lnTo>
                <a:lnTo>
                  <a:pt x="1798320" y="10668"/>
                </a:lnTo>
                <a:lnTo>
                  <a:pt x="1731264" y="76200"/>
                </a:lnTo>
                <a:close/>
              </a:path>
              <a:path w="2908300" h="76200">
                <a:moveTo>
                  <a:pt x="1769364" y="76200"/>
                </a:moveTo>
                <a:lnTo>
                  <a:pt x="1760220" y="67056"/>
                </a:lnTo>
                <a:lnTo>
                  <a:pt x="1825752" y="0"/>
                </a:lnTo>
                <a:lnTo>
                  <a:pt x="1836420" y="10668"/>
                </a:lnTo>
                <a:lnTo>
                  <a:pt x="1769364" y="76200"/>
                </a:lnTo>
                <a:close/>
              </a:path>
              <a:path w="2908300" h="76200">
                <a:moveTo>
                  <a:pt x="1808988" y="76200"/>
                </a:moveTo>
                <a:lnTo>
                  <a:pt x="1798320" y="67056"/>
                </a:lnTo>
                <a:lnTo>
                  <a:pt x="1863852" y="0"/>
                </a:lnTo>
                <a:lnTo>
                  <a:pt x="1874520" y="10668"/>
                </a:lnTo>
                <a:lnTo>
                  <a:pt x="1808988" y="76200"/>
                </a:lnTo>
                <a:close/>
              </a:path>
              <a:path w="2908300" h="76200">
                <a:moveTo>
                  <a:pt x="1847088" y="76200"/>
                </a:moveTo>
                <a:lnTo>
                  <a:pt x="1836420" y="67056"/>
                </a:lnTo>
                <a:lnTo>
                  <a:pt x="1901952" y="0"/>
                </a:lnTo>
                <a:lnTo>
                  <a:pt x="1912620" y="10668"/>
                </a:lnTo>
                <a:lnTo>
                  <a:pt x="1847088" y="76200"/>
                </a:lnTo>
                <a:close/>
              </a:path>
              <a:path w="2908300" h="76200">
                <a:moveTo>
                  <a:pt x="1885188" y="76200"/>
                </a:moveTo>
                <a:lnTo>
                  <a:pt x="1874520" y="67056"/>
                </a:lnTo>
                <a:lnTo>
                  <a:pt x="1941576" y="0"/>
                </a:lnTo>
                <a:lnTo>
                  <a:pt x="1950720" y="10668"/>
                </a:lnTo>
                <a:lnTo>
                  <a:pt x="1885188" y="76200"/>
                </a:lnTo>
                <a:close/>
              </a:path>
              <a:path w="2908300" h="76200">
                <a:moveTo>
                  <a:pt x="1923288" y="76200"/>
                </a:moveTo>
                <a:lnTo>
                  <a:pt x="1912620" y="67056"/>
                </a:lnTo>
                <a:lnTo>
                  <a:pt x="1979676" y="0"/>
                </a:lnTo>
                <a:lnTo>
                  <a:pt x="1988820" y="10668"/>
                </a:lnTo>
                <a:lnTo>
                  <a:pt x="1923288" y="76200"/>
                </a:lnTo>
                <a:close/>
              </a:path>
              <a:path w="2908300" h="76200">
                <a:moveTo>
                  <a:pt x="1961388" y="76200"/>
                </a:moveTo>
                <a:lnTo>
                  <a:pt x="1950720" y="67056"/>
                </a:lnTo>
                <a:lnTo>
                  <a:pt x="2017776" y="0"/>
                </a:lnTo>
                <a:lnTo>
                  <a:pt x="2026920" y="10668"/>
                </a:lnTo>
                <a:lnTo>
                  <a:pt x="1961388" y="76200"/>
                </a:lnTo>
                <a:close/>
              </a:path>
              <a:path w="2908300" h="76200">
                <a:moveTo>
                  <a:pt x="1999488" y="76200"/>
                </a:moveTo>
                <a:lnTo>
                  <a:pt x="1990344" y="67056"/>
                </a:lnTo>
                <a:lnTo>
                  <a:pt x="2055876" y="0"/>
                </a:lnTo>
                <a:lnTo>
                  <a:pt x="2066544" y="10668"/>
                </a:lnTo>
                <a:lnTo>
                  <a:pt x="1999488" y="76200"/>
                </a:lnTo>
                <a:close/>
              </a:path>
              <a:path w="2908300" h="76200">
                <a:moveTo>
                  <a:pt x="2037588" y="76200"/>
                </a:moveTo>
                <a:lnTo>
                  <a:pt x="2028444" y="67056"/>
                </a:lnTo>
                <a:lnTo>
                  <a:pt x="2093976" y="0"/>
                </a:lnTo>
                <a:lnTo>
                  <a:pt x="2104644" y="10668"/>
                </a:lnTo>
                <a:lnTo>
                  <a:pt x="2037588" y="76200"/>
                </a:lnTo>
                <a:close/>
              </a:path>
              <a:path w="2908300" h="76200">
                <a:moveTo>
                  <a:pt x="2075688" y="76200"/>
                </a:moveTo>
                <a:lnTo>
                  <a:pt x="2066544" y="67056"/>
                </a:lnTo>
                <a:lnTo>
                  <a:pt x="2132076" y="0"/>
                </a:lnTo>
                <a:lnTo>
                  <a:pt x="2142744" y="10668"/>
                </a:lnTo>
                <a:lnTo>
                  <a:pt x="2075688" y="76200"/>
                </a:lnTo>
                <a:close/>
              </a:path>
              <a:path w="2908300" h="76200">
                <a:moveTo>
                  <a:pt x="2113788" y="76200"/>
                </a:moveTo>
                <a:lnTo>
                  <a:pt x="2104644" y="67056"/>
                </a:lnTo>
                <a:lnTo>
                  <a:pt x="2170176" y="0"/>
                </a:lnTo>
                <a:lnTo>
                  <a:pt x="2180844" y="10668"/>
                </a:lnTo>
                <a:lnTo>
                  <a:pt x="2113788" y="76200"/>
                </a:lnTo>
                <a:close/>
              </a:path>
              <a:path w="2908300" h="76200">
                <a:moveTo>
                  <a:pt x="2153412" y="76200"/>
                </a:moveTo>
                <a:lnTo>
                  <a:pt x="2142744" y="67056"/>
                </a:lnTo>
                <a:lnTo>
                  <a:pt x="2208276" y="0"/>
                </a:lnTo>
                <a:lnTo>
                  <a:pt x="2218944" y="10668"/>
                </a:lnTo>
                <a:lnTo>
                  <a:pt x="2153412" y="76200"/>
                </a:lnTo>
                <a:close/>
              </a:path>
              <a:path w="2908300" h="76200">
                <a:moveTo>
                  <a:pt x="2191512" y="76200"/>
                </a:moveTo>
                <a:lnTo>
                  <a:pt x="2180844" y="67056"/>
                </a:lnTo>
                <a:lnTo>
                  <a:pt x="2246376" y="0"/>
                </a:lnTo>
                <a:lnTo>
                  <a:pt x="2257044" y="10668"/>
                </a:lnTo>
                <a:lnTo>
                  <a:pt x="2191512" y="76200"/>
                </a:lnTo>
                <a:close/>
              </a:path>
              <a:path w="2908300" h="76200">
                <a:moveTo>
                  <a:pt x="2229612" y="76200"/>
                </a:moveTo>
                <a:lnTo>
                  <a:pt x="2218944" y="67056"/>
                </a:lnTo>
                <a:lnTo>
                  <a:pt x="2286000" y="0"/>
                </a:lnTo>
                <a:lnTo>
                  <a:pt x="2295144" y="10668"/>
                </a:lnTo>
                <a:lnTo>
                  <a:pt x="2229612" y="76200"/>
                </a:lnTo>
                <a:close/>
              </a:path>
              <a:path w="2908300" h="76200">
                <a:moveTo>
                  <a:pt x="2267712" y="76200"/>
                </a:moveTo>
                <a:lnTo>
                  <a:pt x="2257044" y="67056"/>
                </a:lnTo>
                <a:lnTo>
                  <a:pt x="2324100" y="0"/>
                </a:lnTo>
                <a:lnTo>
                  <a:pt x="2333244" y="10668"/>
                </a:lnTo>
                <a:lnTo>
                  <a:pt x="2267712" y="76200"/>
                </a:lnTo>
                <a:close/>
              </a:path>
              <a:path w="2908300" h="76200">
                <a:moveTo>
                  <a:pt x="2305812" y="76200"/>
                </a:moveTo>
                <a:lnTo>
                  <a:pt x="2295144" y="67056"/>
                </a:lnTo>
                <a:lnTo>
                  <a:pt x="2362200" y="0"/>
                </a:lnTo>
                <a:lnTo>
                  <a:pt x="2371344" y="10668"/>
                </a:lnTo>
                <a:lnTo>
                  <a:pt x="2305812" y="76200"/>
                </a:lnTo>
                <a:close/>
              </a:path>
              <a:path w="2908300" h="76200">
                <a:moveTo>
                  <a:pt x="2343912" y="76200"/>
                </a:moveTo>
                <a:lnTo>
                  <a:pt x="2334768" y="67056"/>
                </a:lnTo>
                <a:lnTo>
                  <a:pt x="2400300" y="0"/>
                </a:lnTo>
                <a:lnTo>
                  <a:pt x="2410968" y="10668"/>
                </a:lnTo>
                <a:lnTo>
                  <a:pt x="2343912" y="76200"/>
                </a:lnTo>
                <a:close/>
              </a:path>
              <a:path w="2908300" h="76200">
                <a:moveTo>
                  <a:pt x="2382012" y="76200"/>
                </a:moveTo>
                <a:lnTo>
                  <a:pt x="2372868" y="67056"/>
                </a:lnTo>
                <a:lnTo>
                  <a:pt x="2438400" y="0"/>
                </a:lnTo>
                <a:lnTo>
                  <a:pt x="2449068" y="10668"/>
                </a:lnTo>
                <a:lnTo>
                  <a:pt x="2382012" y="76200"/>
                </a:lnTo>
                <a:close/>
              </a:path>
              <a:path w="2908300" h="76200">
                <a:moveTo>
                  <a:pt x="2420112" y="76200"/>
                </a:moveTo>
                <a:lnTo>
                  <a:pt x="2410968" y="67056"/>
                </a:lnTo>
                <a:lnTo>
                  <a:pt x="2476500" y="0"/>
                </a:lnTo>
                <a:lnTo>
                  <a:pt x="2487168" y="10668"/>
                </a:lnTo>
                <a:lnTo>
                  <a:pt x="2420112" y="76200"/>
                </a:lnTo>
                <a:close/>
              </a:path>
              <a:path w="2908300" h="76200">
                <a:moveTo>
                  <a:pt x="2459736" y="76200"/>
                </a:moveTo>
                <a:lnTo>
                  <a:pt x="2449068" y="67056"/>
                </a:lnTo>
                <a:lnTo>
                  <a:pt x="2514600" y="0"/>
                </a:lnTo>
                <a:lnTo>
                  <a:pt x="2525268" y="10668"/>
                </a:lnTo>
                <a:lnTo>
                  <a:pt x="2459736" y="76200"/>
                </a:lnTo>
                <a:close/>
              </a:path>
              <a:path w="2908300" h="76200">
                <a:moveTo>
                  <a:pt x="2497836" y="76200"/>
                </a:moveTo>
                <a:lnTo>
                  <a:pt x="2487168" y="67056"/>
                </a:lnTo>
                <a:lnTo>
                  <a:pt x="2552700" y="0"/>
                </a:lnTo>
                <a:lnTo>
                  <a:pt x="2563368" y="10668"/>
                </a:lnTo>
                <a:lnTo>
                  <a:pt x="2497836" y="76200"/>
                </a:lnTo>
                <a:close/>
              </a:path>
              <a:path w="2908300" h="76200">
                <a:moveTo>
                  <a:pt x="2535936" y="76200"/>
                </a:moveTo>
                <a:lnTo>
                  <a:pt x="2525268" y="67056"/>
                </a:lnTo>
                <a:lnTo>
                  <a:pt x="2592324" y="0"/>
                </a:lnTo>
                <a:lnTo>
                  <a:pt x="2601468" y="10668"/>
                </a:lnTo>
                <a:lnTo>
                  <a:pt x="2535936" y="76200"/>
                </a:lnTo>
                <a:close/>
              </a:path>
              <a:path w="2908300" h="76200">
                <a:moveTo>
                  <a:pt x="2574036" y="76200"/>
                </a:moveTo>
                <a:lnTo>
                  <a:pt x="2563368" y="67056"/>
                </a:lnTo>
                <a:lnTo>
                  <a:pt x="2630424" y="0"/>
                </a:lnTo>
                <a:lnTo>
                  <a:pt x="2639568" y="10668"/>
                </a:lnTo>
                <a:lnTo>
                  <a:pt x="2574036" y="76200"/>
                </a:lnTo>
                <a:close/>
              </a:path>
              <a:path w="2908300" h="76200">
                <a:moveTo>
                  <a:pt x="2612136" y="76200"/>
                </a:moveTo>
                <a:lnTo>
                  <a:pt x="2601468" y="67056"/>
                </a:lnTo>
                <a:lnTo>
                  <a:pt x="2668524" y="0"/>
                </a:lnTo>
                <a:lnTo>
                  <a:pt x="2677668" y="10668"/>
                </a:lnTo>
                <a:lnTo>
                  <a:pt x="2612136" y="76200"/>
                </a:lnTo>
                <a:close/>
              </a:path>
              <a:path w="2908300" h="76200">
                <a:moveTo>
                  <a:pt x="2650236" y="76200"/>
                </a:moveTo>
                <a:lnTo>
                  <a:pt x="2641092" y="67056"/>
                </a:lnTo>
                <a:lnTo>
                  <a:pt x="2706624" y="0"/>
                </a:lnTo>
                <a:lnTo>
                  <a:pt x="2717292" y="10668"/>
                </a:lnTo>
                <a:lnTo>
                  <a:pt x="2650236" y="76200"/>
                </a:lnTo>
                <a:close/>
              </a:path>
              <a:path w="2908300" h="76200">
                <a:moveTo>
                  <a:pt x="2688336" y="76200"/>
                </a:moveTo>
                <a:lnTo>
                  <a:pt x="2679192" y="67056"/>
                </a:lnTo>
                <a:lnTo>
                  <a:pt x="2744724" y="0"/>
                </a:lnTo>
                <a:lnTo>
                  <a:pt x="2755392" y="10668"/>
                </a:lnTo>
                <a:lnTo>
                  <a:pt x="2688336" y="76200"/>
                </a:lnTo>
                <a:close/>
              </a:path>
              <a:path w="2908300" h="76200">
                <a:moveTo>
                  <a:pt x="2726436" y="76200"/>
                </a:moveTo>
                <a:lnTo>
                  <a:pt x="2717292" y="67056"/>
                </a:lnTo>
                <a:lnTo>
                  <a:pt x="2782824" y="0"/>
                </a:lnTo>
                <a:lnTo>
                  <a:pt x="2793492" y="10668"/>
                </a:lnTo>
                <a:lnTo>
                  <a:pt x="2726436" y="76200"/>
                </a:lnTo>
                <a:close/>
              </a:path>
              <a:path w="2908300" h="76200">
                <a:moveTo>
                  <a:pt x="2764536" y="76200"/>
                </a:moveTo>
                <a:lnTo>
                  <a:pt x="2755392" y="67056"/>
                </a:lnTo>
                <a:lnTo>
                  <a:pt x="2820924" y="0"/>
                </a:lnTo>
                <a:lnTo>
                  <a:pt x="2831592" y="10668"/>
                </a:lnTo>
                <a:lnTo>
                  <a:pt x="2764536" y="76200"/>
                </a:lnTo>
                <a:close/>
              </a:path>
              <a:path w="2908300" h="76200">
                <a:moveTo>
                  <a:pt x="2804160" y="76200"/>
                </a:moveTo>
                <a:lnTo>
                  <a:pt x="2793492" y="67056"/>
                </a:lnTo>
                <a:lnTo>
                  <a:pt x="2859024" y="0"/>
                </a:lnTo>
                <a:lnTo>
                  <a:pt x="2869692" y="10668"/>
                </a:lnTo>
                <a:lnTo>
                  <a:pt x="2804160" y="76200"/>
                </a:lnTo>
                <a:close/>
              </a:path>
              <a:path w="2908300" h="76200">
                <a:moveTo>
                  <a:pt x="2842260" y="76200"/>
                </a:moveTo>
                <a:lnTo>
                  <a:pt x="2831592" y="67056"/>
                </a:lnTo>
                <a:lnTo>
                  <a:pt x="2897124" y="0"/>
                </a:lnTo>
                <a:lnTo>
                  <a:pt x="2907792" y="10668"/>
                </a:lnTo>
                <a:lnTo>
                  <a:pt x="2842260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884164" y="4806696"/>
            <a:ext cx="2374900" cy="76200"/>
          </a:xfrm>
          <a:custGeom>
            <a:avLst/>
            <a:gdLst/>
            <a:ahLst/>
            <a:cxnLst/>
            <a:rect l="l" t="t" r="r" b="b"/>
            <a:pathLst>
              <a:path w="2374900" h="76200">
                <a:moveTo>
                  <a:pt x="9144" y="76200"/>
                </a:moveTo>
                <a:lnTo>
                  <a:pt x="0" y="67056"/>
                </a:lnTo>
                <a:lnTo>
                  <a:pt x="65532" y="0"/>
                </a:lnTo>
                <a:lnTo>
                  <a:pt x="76200" y="10668"/>
                </a:lnTo>
                <a:lnTo>
                  <a:pt x="9144" y="76200"/>
                </a:lnTo>
                <a:close/>
              </a:path>
              <a:path w="2374900" h="76200">
                <a:moveTo>
                  <a:pt x="47244" y="76200"/>
                </a:moveTo>
                <a:lnTo>
                  <a:pt x="38100" y="67056"/>
                </a:lnTo>
                <a:lnTo>
                  <a:pt x="103632" y="0"/>
                </a:lnTo>
                <a:lnTo>
                  <a:pt x="114300" y="10668"/>
                </a:lnTo>
                <a:lnTo>
                  <a:pt x="47244" y="76200"/>
                </a:lnTo>
                <a:close/>
              </a:path>
              <a:path w="2374900" h="76200">
                <a:moveTo>
                  <a:pt x="85344" y="76200"/>
                </a:moveTo>
                <a:lnTo>
                  <a:pt x="76200" y="67056"/>
                </a:lnTo>
                <a:lnTo>
                  <a:pt x="141732" y="0"/>
                </a:lnTo>
                <a:lnTo>
                  <a:pt x="152400" y="10668"/>
                </a:lnTo>
                <a:lnTo>
                  <a:pt x="85344" y="76200"/>
                </a:lnTo>
                <a:close/>
              </a:path>
              <a:path w="2374900" h="76200">
                <a:moveTo>
                  <a:pt x="124968" y="76200"/>
                </a:moveTo>
                <a:lnTo>
                  <a:pt x="114300" y="67056"/>
                </a:lnTo>
                <a:lnTo>
                  <a:pt x="179832" y="0"/>
                </a:lnTo>
                <a:lnTo>
                  <a:pt x="190500" y="10668"/>
                </a:lnTo>
                <a:lnTo>
                  <a:pt x="124968" y="76200"/>
                </a:lnTo>
                <a:close/>
              </a:path>
              <a:path w="2374900" h="76200">
                <a:moveTo>
                  <a:pt x="163068" y="76200"/>
                </a:moveTo>
                <a:lnTo>
                  <a:pt x="152400" y="67056"/>
                </a:lnTo>
                <a:lnTo>
                  <a:pt x="217932" y="0"/>
                </a:lnTo>
                <a:lnTo>
                  <a:pt x="228600" y="10668"/>
                </a:lnTo>
                <a:lnTo>
                  <a:pt x="163068" y="76200"/>
                </a:lnTo>
                <a:close/>
              </a:path>
              <a:path w="2374900" h="76200">
                <a:moveTo>
                  <a:pt x="201168" y="76200"/>
                </a:moveTo>
                <a:lnTo>
                  <a:pt x="190500" y="67056"/>
                </a:lnTo>
                <a:lnTo>
                  <a:pt x="257556" y="0"/>
                </a:lnTo>
                <a:lnTo>
                  <a:pt x="266700" y="10668"/>
                </a:lnTo>
                <a:lnTo>
                  <a:pt x="201168" y="76200"/>
                </a:lnTo>
                <a:close/>
              </a:path>
              <a:path w="2374900" h="76200">
                <a:moveTo>
                  <a:pt x="239268" y="76200"/>
                </a:moveTo>
                <a:lnTo>
                  <a:pt x="228600" y="67056"/>
                </a:lnTo>
                <a:lnTo>
                  <a:pt x="295656" y="0"/>
                </a:lnTo>
                <a:lnTo>
                  <a:pt x="304800" y="10668"/>
                </a:lnTo>
                <a:lnTo>
                  <a:pt x="239268" y="76200"/>
                </a:lnTo>
                <a:close/>
              </a:path>
              <a:path w="2374900" h="76200">
                <a:moveTo>
                  <a:pt x="277368" y="76200"/>
                </a:moveTo>
                <a:lnTo>
                  <a:pt x="266700" y="67056"/>
                </a:lnTo>
                <a:lnTo>
                  <a:pt x="333756" y="0"/>
                </a:lnTo>
                <a:lnTo>
                  <a:pt x="342900" y="10668"/>
                </a:lnTo>
                <a:lnTo>
                  <a:pt x="277368" y="76200"/>
                </a:lnTo>
                <a:close/>
              </a:path>
              <a:path w="2374900" h="76200">
                <a:moveTo>
                  <a:pt x="315468" y="76200"/>
                </a:moveTo>
                <a:lnTo>
                  <a:pt x="306324" y="67056"/>
                </a:lnTo>
                <a:lnTo>
                  <a:pt x="371856" y="0"/>
                </a:lnTo>
                <a:lnTo>
                  <a:pt x="382524" y="10668"/>
                </a:lnTo>
                <a:lnTo>
                  <a:pt x="315468" y="76200"/>
                </a:lnTo>
                <a:close/>
              </a:path>
              <a:path w="2374900" h="76200">
                <a:moveTo>
                  <a:pt x="353568" y="76200"/>
                </a:moveTo>
                <a:lnTo>
                  <a:pt x="344424" y="67056"/>
                </a:lnTo>
                <a:lnTo>
                  <a:pt x="409956" y="0"/>
                </a:lnTo>
                <a:lnTo>
                  <a:pt x="420624" y="10668"/>
                </a:lnTo>
                <a:lnTo>
                  <a:pt x="353568" y="76200"/>
                </a:lnTo>
                <a:close/>
              </a:path>
              <a:path w="2374900" h="76200">
                <a:moveTo>
                  <a:pt x="393192" y="76200"/>
                </a:moveTo>
                <a:lnTo>
                  <a:pt x="382524" y="67056"/>
                </a:lnTo>
                <a:lnTo>
                  <a:pt x="448056" y="0"/>
                </a:lnTo>
                <a:lnTo>
                  <a:pt x="458724" y="10668"/>
                </a:lnTo>
                <a:lnTo>
                  <a:pt x="393192" y="76200"/>
                </a:lnTo>
                <a:close/>
              </a:path>
              <a:path w="2374900" h="76200">
                <a:moveTo>
                  <a:pt x="431292" y="76200"/>
                </a:moveTo>
                <a:lnTo>
                  <a:pt x="420624" y="67056"/>
                </a:lnTo>
                <a:lnTo>
                  <a:pt x="486156" y="0"/>
                </a:lnTo>
                <a:lnTo>
                  <a:pt x="496824" y="10668"/>
                </a:lnTo>
                <a:lnTo>
                  <a:pt x="431292" y="76200"/>
                </a:lnTo>
                <a:close/>
              </a:path>
              <a:path w="2374900" h="76200">
                <a:moveTo>
                  <a:pt x="469392" y="76200"/>
                </a:moveTo>
                <a:lnTo>
                  <a:pt x="458724" y="67056"/>
                </a:lnTo>
                <a:lnTo>
                  <a:pt x="525780" y="0"/>
                </a:lnTo>
                <a:lnTo>
                  <a:pt x="534924" y="10668"/>
                </a:lnTo>
                <a:lnTo>
                  <a:pt x="469392" y="76200"/>
                </a:lnTo>
                <a:close/>
              </a:path>
              <a:path w="2374900" h="76200">
                <a:moveTo>
                  <a:pt x="507492" y="76200"/>
                </a:moveTo>
                <a:lnTo>
                  <a:pt x="496824" y="67056"/>
                </a:lnTo>
                <a:lnTo>
                  <a:pt x="563880" y="0"/>
                </a:lnTo>
                <a:lnTo>
                  <a:pt x="573024" y="10668"/>
                </a:lnTo>
                <a:lnTo>
                  <a:pt x="507492" y="76200"/>
                </a:lnTo>
                <a:close/>
              </a:path>
              <a:path w="2374900" h="76200">
                <a:moveTo>
                  <a:pt x="545592" y="76200"/>
                </a:moveTo>
                <a:lnTo>
                  <a:pt x="534924" y="67056"/>
                </a:lnTo>
                <a:lnTo>
                  <a:pt x="601980" y="0"/>
                </a:lnTo>
                <a:lnTo>
                  <a:pt x="611124" y="10668"/>
                </a:lnTo>
                <a:lnTo>
                  <a:pt x="545592" y="76200"/>
                </a:lnTo>
                <a:close/>
              </a:path>
              <a:path w="2374900" h="76200">
                <a:moveTo>
                  <a:pt x="583692" y="76200"/>
                </a:moveTo>
                <a:lnTo>
                  <a:pt x="574548" y="67056"/>
                </a:lnTo>
                <a:lnTo>
                  <a:pt x="640080" y="0"/>
                </a:lnTo>
                <a:lnTo>
                  <a:pt x="650748" y="10668"/>
                </a:lnTo>
                <a:lnTo>
                  <a:pt x="583692" y="76200"/>
                </a:lnTo>
                <a:close/>
              </a:path>
              <a:path w="2374900" h="76200">
                <a:moveTo>
                  <a:pt x="621792" y="76200"/>
                </a:moveTo>
                <a:lnTo>
                  <a:pt x="612648" y="67056"/>
                </a:lnTo>
                <a:lnTo>
                  <a:pt x="678180" y="0"/>
                </a:lnTo>
                <a:lnTo>
                  <a:pt x="688848" y="10668"/>
                </a:lnTo>
                <a:lnTo>
                  <a:pt x="621792" y="76200"/>
                </a:lnTo>
                <a:close/>
              </a:path>
              <a:path w="2374900" h="76200">
                <a:moveTo>
                  <a:pt x="659892" y="76200"/>
                </a:moveTo>
                <a:lnTo>
                  <a:pt x="650748" y="67056"/>
                </a:lnTo>
                <a:lnTo>
                  <a:pt x="716280" y="0"/>
                </a:lnTo>
                <a:lnTo>
                  <a:pt x="726948" y="10668"/>
                </a:lnTo>
                <a:lnTo>
                  <a:pt x="659892" y="76200"/>
                </a:lnTo>
                <a:close/>
              </a:path>
              <a:path w="2374900" h="76200">
                <a:moveTo>
                  <a:pt x="699516" y="76200"/>
                </a:moveTo>
                <a:lnTo>
                  <a:pt x="688848" y="67056"/>
                </a:lnTo>
                <a:lnTo>
                  <a:pt x="754380" y="0"/>
                </a:lnTo>
                <a:lnTo>
                  <a:pt x="765048" y="10668"/>
                </a:lnTo>
                <a:lnTo>
                  <a:pt x="699516" y="76200"/>
                </a:lnTo>
                <a:close/>
              </a:path>
              <a:path w="2374900" h="76200">
                <a:moveTo>
                  <a:pt x="737616" y="76200"/>
                </a:moveTo>
                <a:lnTo>
                  <a:pt x="726948" y="67056"/>
                </a:lnTo>
                <a:lnTo>
                  <a:pt x="794004" y="0"/>
                </a:lnTo>
                <a:lnTo>
                  <a:pt x="803148" y="10668"/>
                </a:lnTo>
                <a:lnTo>
                  <a:pt x="737616" y="76200"/>
                </a:lnTo>
                <a:close/>
              </a:path>
              <a:path w="2374900" h="76200">
                <a:moveTo>
                  <a:pt x="775716" y="76200"/>
                </a:moveTo>
                <a:lnTo>
                  <a:pt x="765048" y="67056"/>
                </a:lnTo>
                <a:lnTo>
                  <a:pt x="832104" y="0"/>
                </a:lnTo>
                <a:lnTo>
                  <a:pt x="841248" y="10668"/>
                </a:lnTo>
                <a:lnTo>
                  <a:pt x="775716" y="76200"/>
                </a:lnTo>
                <a:close/>
              </a:path>
              <a:path w="2374900" h="76200">
                <a:moveTo>
                  <a:pt x="813816" y="76200"/>
                </a:moveTo>
                <a:lnTo>
                  <a:pt x="803148" y="67056"/>
                </a:lnTo>
                <a:lnTo>
                  <a:pt x="870204" y="0"/>
                </a:lnTo>
                <a:lnTo>
                  <a:pt x="879348" y="10668"/>
                </a:lnTo>
                <a:lnTo>
                  <a:pt x="813816" y="76200"/>
                </a:lnTo>
                <a:close/>
              </a:path>
              <a:path w="2374900" h="76200">
                <a:moveTo>
                  <a:pt x="851916" y="76200"/>
                </a:moveTo>
                <a:lnTo>
                  <a:pt x="842772" y="67056"/>
                </a:lnTo>
                <a:lnTo>
                  <a:pt x="908304" y="0"/>
                </a:lnTo>
                <a:lnTo>
                  <a:pt x="918972" y="10668"/>
                </a:lnTo>
                <a:lnTo>
                  <a:pt x="851916" y="76200"/>
                </a:lnTo>
                <a:close/>
              </a:path>
              <a:path w="2374900" h="76200">
                <a:moveTo>
                  <a:pt x="890016" y="76200"/>
                </a:moveTo>
                <a:lnTo>
                  <a:pt x="880872" y="67056"/>
                </a:lnTo>
                <a:lnTo>
                  <a:pt x="946404" y="0"/>
                </a:lnTo>
                <a:lnTo>
                  <a:pt x="957072" y="10668"/>
                </a:lnTo>
                <a:lnTo>
                  <a:pt x="890016" y="76200"/>
                </a:lnTo>
                <a:close/>
              </a:path>
              <a:path w="2374900" h="76200">
                <a:moveTo>
                  <a:pt x="928116" y="76200"/>
                </a:moveTo>
                <a:lnTo>
                  <a:pt x="918972" y="67056"/>
                </a:lnTo>
                <a:lnTo>
                  <a:pt x="984504" y="0"/>
                </a:lnTo>
                <a:lnTo>
                  <a:pt x="995172" y="10668"/>
                </a:lnTo>
                <a:lnTo>
                  <a:pt x="928116" y="76200"/>
                </a:lnTo>
                <a:close/>
              </a:path>
              <a:path w="2374900" h="76200">
                <a:moveTo>
                  <a:pt x="967740" y="76200"/>
                </a:moveTo>
                <a:lnTo>
                  <a:pt x="957072" y="67056"/>
                </a:lnTo>
                <a:lnTo>
                  <a:pt x="1022604" y="0"/>
                </a:lnTo>
                <a:lnTo>
                  <a:pt x="1033272" y="10668"/>
                </a:lnTo>
                <a:lnTo>
                  <a:pt x="967740" y="76200"/>
                </a:lnTo>
                <a:close/>
              </a:path>
              <a:path w="2374900" h="76200">
                <a:moveTo>
                  <a:pt x="1005840" y="76200"/>
                </a:moveTo>
                <a:lnTo>
                  <a:pt x="995172" y="67056"/>
                </a:lnTo>
                <a:lnTo>
                  <a:pt x="1062228" y="0"/>
                </a:lnTo>
                <a:lnTo>
                  <a:pt x="1071372" y="10668"/>
                </a:lnTo>
                <a:lnTo>
                  <a:pt x="1005840" y="76200"/>
                </a:lnTo>
                <a:close/>
              </a:path>
              <a:path w="2374900" h="76200">
                <a:moveTo>
                  <a:pt x="1043940" y="76200"/>
                </a:moveTo>
                <a:lnTo>
                  <a:pt x="1033272" y="67056"/>
                </a:lnTo>
                <a:lnTo>
                  <a:pt x="1100328" y="0"/>
                </a:lnTo>
                <a:lnTo>
                  <a:pt x="1109472" y="10668"/>
                </a:lnTo>
                <a:lnTo>
                  <a:pt x="1043940" y="76200"/>
                </a:lnTo>
                <a:close/>
              </a:path>
              <a:path w="2374900" h="76200">
                <a:moveTo>
                  <a:pt x="1082040" y="76200"/>
                </a:moveTo>
                <a:lnTo>
                  <a:pt x="1071372" y="67056"/>
                </a:lnTo>
                <a:lnTo>
                  <a:pt x="1138428" y="0"/>
                </a:lnTo>
                <a:lnTo>
                  <a:pt x="1147572" y="10668"/>
                </a:lnTo>
                <a:lnTo>
                  <a:pt x="1082040" y="76200"/>
                </a:lnTo>
                <a:close/>
              </a:path>
              <a:path w="2374900" h="76200">
                <a:moveTo>
                  <a:pt x="1120140" y="76200"/>
                </a:moveTo>
                <a:lnTo>
                  <a:pt x="1110996" y="67056"/>
                </a:lnTo>
                <a:lnTo>
                  <a:pt x="1176528" y="0"/>
                </a:lnTo>
                <a:lnTo>
                  <a:pt x="1187196" y="10668"/>
                </a:lnTo>
                <a:lnTo>
                  <a:pt x="1120140" y="76200"/>
                </a:lnTo>
                <a:close/>
              </a:path>
              <a:path w="2374900" h="76200">
                <a:moveTo>
                  <a:pt x="1158240" y="76200"/>
                </a:moveTo>
                <a:lnTo>
                  <a:pt x="1149096" y="67056"/>
                </a:lnTo>
                <a:lnTo>
                  <a:pt x="1214628" y="0"/>
                </a:lnTo>
                <a:lnTo>
                  <a:pt x="1225296" y="10668"/>
                </a:lnTo>
                <a:lnTo>
                  <a:pt x="1158240" y="76200"/>
                </a:lnTo>
                <a:close/>
              </a:path>
              <a:path w="2374900" h="76200">
                <a:moveTo>
                  <a:pt x="1196340" y="76200"/>
                </a:moveTo>
                <a:lnTo>
                  <a:pt x="1187196" y="67056"/>
                </a:lnTo>
                <a:lnTo>
                  <a:pt x="1252728" y="0"/>
                </a:lnTo>
                <a:lnTo>
                  <a:pt x="1263396" y="10668"/>
                </a:lnTo>
                <a:lnTo>
                  <a:pt x="1196340" y="76200"/>
                </a:lnTo>
                <a:close/>
              </a:path>
              <a:path w="2374900" h="76200">
                <a:moveTo>
                  <a:pt x="1235964" y="76200"/>
                </a:moveTo>
                <a:lnTo>
                  <a:pt x="1225296" y="67056"/>
                </a:lnTo>
                <a:lnTo>
                  <a:pt x="1290828" y="0"/>
                </a:lnTo>
                <a:lnTo>
                  <a:pt x="1301496" y="10668"/>
                </a:lnTo>
                <a:lnTo>
                  <a:pt x="1235964" y="76200"/>
                </a:lnTo>
                <a:close/>
              </a:path>
              <a:path w="2374900" h="76200">
                <a:moveTo>
                  <a:pt x="1274064" y="76200"/>
                </a:moveTo>
                <a:lnTo>
                  <a:pt x="1263396" y="67056"/>
                </a:lnTo>
                <a:lnTo>
                  <a:pt x="1328928" y="0"/>
                </a:lnTo>
                <a:lnTo>
                  <a:pt x="1339596" y="10668"/>
                </a:lnTo>
                <a:lnTo>
                  <a:pt x="1274064" y="76200"/>
                </a:lnTo>
                <a:close/>
              </a:path>
              <a:path w="2374900" h="76200">
                <a:moveTo>
                  <a:pt x="1312164" y="76200"/>
                </a:moveTo>
                <a:lnTo>
                  <a:pt x="1301496" y="67056"/>
                </a:lnTo>
                <a:lnTo>
                  <a:pt x="1368552" y="0"/>
                </a:lnTo>
                <a:lnTo>
                  <a:pt x="1377696" y="10668"/>
                </a:lnTo>
                <a:lnTo>
                  <a:pt x="1312164" y="76200"/>
                </a:lnTo>
                <a:close/>
              </a:path>
              <a:path w="2374900" h="76200">
                <a:moveTo>
                  <a:pt x="1350264" y="76200"/>
                </a:moveTo>
                <a:lnTo>
                  <a:pt x="1339596" y="67056"/>
                </a:lnTo>
                <a:lnTo>
                  <a:pt x="1406652" y="0"/>
                </a:lnTo>
                <a:lnTo>
                  <a:pt x="1415796" y="10668"/>
                </a:lnTo>
                <a:lnTo>
                  <a:pt x="1350264" y="76200"/>
                </a:lnTo>
                <a:close/>
              </a:path>
              <a:path w="2374900" h="76200">
                <a:moveTo>
                  <a:pt x="1388364" y="76200"/>
                </a:moveTo>
                <a:lnTo>
                  <a:pt x="1379220" y="67056"/>
                </a:lnTo>
                <a:lnTo>
                  <a:pt x="1444752" y="0"/>
                </a:lnTo>
                <a:lnTo>
                  <a:pt x="1455420" y="10668"/>
                </a:lnTo>
                <a:lnTo>
                  <a:pt x="1388364" y="76200"/>
                </a:lnTo>
                <a:close/>
              </a:path>
              <a:path w="2374900" h="76200">
                <a:moveTo>
                  <a:pt x="1426464" y="76200"/>
                </a:moveTo>
                <a:lnTo>
                  <a:pt x="1417320" y="67056"/>
                </a:lnTo>
                <a:lnTo>
                  <a:pt x="1482852" y="0"/>
                </a:lnTo>
                <a:lnTo>
                  <a:pt x="1493520" y="10668"/>
                </a:lnTo>
                <a:lnTo>
                  <a:pt x="1426464" y="76200"/>
                </a:lnTo>
                <a:close/>
              </a:path>
              <a:path w="2374900" h="76200">
                <a:moveTo>
                  <a:pt x="1464564" y="76200"/>
                </a:moveTo>
                <a:lnTo>
                  <a:pt x="1455420" y="67056"/>
                </a:lnTo>
                <a:lnTo>
                  <a:pt x="1520952" y="0"/>
                </a:lnTo>
                <a:lnTo>
                  <a:pt x="1531620" y="10668"/>
                </a:lnTo>
                <a:lnTo>
                  <a:pt x="1464564" y="76200"/>
                </a:lnTo>
                <a:close/>
              </a:path>
              <a:path w="2374900" h="76200">
                <a:moveTo>
                  <a:pt x="1504188" y="76200"/>
                </a:moveTo>
                <a:lnTo>
                  <a:pt x="1493520" y="67056"/>
                </a:lnTo>
                <a:lnTo>
                  <a:pt x="1559052" y="0"/>
                </a:lnTo>
                <a:lnTo>
                  <a:pt x="1569720" y="10668"/>
                </a:lnTo>
                <a:lnTo>
                  <a:pt x="1504188" y="76200"/>
                </a:lnTo>
                <a:close/>
              </a:path>
              <a:path w="2374900" h="76200">
                <a:moveTo>
                  <a:pt x="1542288" y="76200"/>
                </a:moveTo>
                <a:lnTo>
                  <a:pt x="1531620" y="67056"/>
                </a:lnTo>
                <a:lnTo>
                  <a:pt x="1597152" y="0"/>
                </a:lnTo>
                <a:lnTo>
                  <a:pt x="1607820" y="10668"/>
                </a:lnTo>
                <a:lnTo>
                  <a:pt x="1542288" y="76200"/>
                </a:lnTo>
                <a:close/>
              </a:path>
              <a:path w="2374900" h="76200">
                <a:moveTo>
                  <a:pt x="1580388" y="76200"/>
                </a:moveTo>
                <a:lnTo>
                  <a:pt x="1569720" y="67056"/>
                </a:lnTo>
                <a:lnTo>
                  <a:pt x="1636776" y="0"/>
                </a:lnTo>
                <a:lnTo>
                  <a:pt x="1645920" y="10668"/>
                </a:lnTo>
                <a:lnTo>
                  <a:pt x="1580388" y="76200"/>
                </a:lnTo>
                <a:close/>
              </a:path>
              <a:path w="2374900" h="76200">
                <a:moveTo>
                  <a:pt x="1618488" y="76200"/>
                </a:moveTo>
                <a:lnTo>
                  <a:pt x="1607820" y="67056"/>
                </a:lnTo>
                <a:lnTo>
                  <a:pt x="1674876" y="0"/>
                </a:lnTo>
                <a:lnTo>
                  <a:pt x="1684020" y="10668"/>
                </a:lnTo>
                <a:lnTo>
                  <a:pt x="1618488" y="76200"/>
                </a:lnTo>
                <a:close/>
              </a:path>
              <a:path w="2374900" h="76200">
                <a:moveTo>
                  <a:pt x="1656588" y="76200"/>
                </a:moveTo>
                <a:lnTo>
                  <a:pt x="1645920" y="67056"/>
                </a:lnTo>
                <a:lnTo>
                  <a:pt x="1712976" y="0"/>
                </a:lnTo>
                <a:lnTo>
                  <a:pt x="1722120" y="10668"/>
                </a:lnTo>
                <a:lnTo>
                  <a:pt x="1656588" y="76200"/>
                </a:lnTo>
                <a:close/>
              </a:path>
              <a:path w="2374900" h="76200">
                <a:moveTo>
                  <a:pt x="1694688" y="76200"/>
                </a:moveTo>
                <a:lnTo>
                  <a:pt x="1685544" y="67056"/>
                </a:lnTo>
                <a:lnTo>
                  <a:pt x="1751076" y="0"/>
                </a:lnTo>
                <a:lnTo>
                  <a:pt x="1761744" y="10668"/>
                </a:lnTo>
                <a:lnTo>
                  <a:pt x="1694688" y="76200"/>
                </a:lnTo>
                <a:close/>
              </a:path>
              <a:path w="2374900" h="76200">
                <a:moveTo>
                  <a:pt x="1732788" y="76200"/>
                </a:moveTo>
                <a:lnTo>
                  <a:pt x="1723644" y="67056"/>
                </a:lnTo>
                <a:lnTo>
                  <a:pt x="1789176" y="0"/>
                </a:lnTo>
                <a:lnTo>
                  <a:pt x="1799844" y="10668"/>
                </a:lnTo>
                <a:lnTo>
                  <a:pt x="1732788" y="76200"/>
                </a:lnTo>
                <a:close/>
              </a:path>
              <a:path w="2374900" h="76200">
                <a:moveTo>
                  <a:pt x="1770888" y="76200"/>
                </a:moveTo>
                <a:lnTo>
                  <a:pt x="1761744" y="67056"/>
                </a:lnTo>
                <a:lnTo>
                  <a:pt x="1827276" y="0"/>
                </a:lnTo>
                <a:lnTo>
                  <a:pt x="1837944" y="10668"/>
                </a:lnTo>
                <a:lnTo>
                  <a:pt x="1770888" y="76200"/>
                </a:lnTo>
                <a:close/>
              </a:path>
              <a:path w="2374900" h="76200">
                <a:moveTo>
                  <a:pt x="1810512" y="76200"/>
                </a:moveTo>
                <a:lnTo>
                  <a:pt x="1799844" y="67056"/>
                </a:lnTo>
                <a:lnTo>
                  <a:pt x="1865376" y="0"/>
                </a:lnTo>
                <a:lnTo>
                  <a:pt x="1876044" y="10668"/>
                </a:lnTo>
                <a:lnTo>
                  <a:pt x="1810512" y="76200"/>
                </a:lnTo>
                <a:close/>
              </a:path>
              <a:path w="2374900" h="76200">
                <a:moveTo>
                  <a:pt x="1848612" y="76200"/>
                </a:moveTo>
                <a:lnTo>
                  <a:pt x="1837944" y="67056"/>
                </a:lnTo>
                <a:lnTo>
                  <a:pt x="1905000" y="0"/>
                </a:lnTo>
                <a:lnTo>
                  <a:pt x="1914144" y="10668"/>
                </a:lnTo>
                <a:lnTo>
                  <a:pt x="1848612" y="76200"/>
                </a:lnTo>
                <a:close/>
              </a:path>
              <a:path w="2374900" h="76200">
                <a:moveTo>
                  <a:pt x="1886712" y="76200"/>
                </a:moveTo>
                <a:lnTo>
                  <a:pt x="1876044" y="67056"/>
                </a:lnTo>
                <a:lnTo>
                  <a:pt x="1943100" y="0"/>
                </a:lnTo>
                <a:lnTo>
                  <a:pt x="1952244" y="10668"/>
                </a:lnTo>
                <a:lnTo>
                  <a:pt x="1886712" y="76200"/>
                </a:lnTo>
                <a:close/>
              </a:path>
              <a:path w="2374900" h="76200">
                <a:moveTo>
                  <a:pt x="1924812" y="76200"/>
                </a:moveTo>
                <a:lnTo>
                  <a:pt x="1914144" y="67056"/>
                </a:lnTo>
                <a:lnTo>
                  <a:pt x="1981200" y="0"/>
                </a:lnTo>
                <a:lnTo>
                  <a:pt x="1990344" y="10668"/>
                </a:lnTo>
                <a:lnTo>
                  <a:pt x="1924812" y="76200"/>
                </a:lnTo>
                <a:close/>
              </a:path>
              <a:path w="2374900" h="76200">
                <a:moveTo>
                  <a:pt x="1962912" y="76200"/>
                </a:moveTo>
                <a:lnTo>
                  <a:pt x="1953768" y="67056"/>
                </a:lnTo>
                <a:lnTo>
                  <a:pt x="2019300" y="0"/>
                </a:lnTo>
                <a:lnTo>
                  <a:pt x="2029968" y="10668"/>
                </a:lnTo>
                <a:lnTo>
                  <a:pt x="1962912" y="76200"/>
                </a:lnTo>
                <a:close/>
              </a:path>
              <a:path w="2374900" h="76200">
                <a:moveTo>
                  <a:pt x="2001012" y="76200"/>
                </a:moveTo>
                <a:lnTo>
                  <a:pt x="1991868" y="67056"/>
                </a:lnTo>
                <a:lnTo>
                  <a:pt x="2057400" y="0"/>
                </a:lnTo>
                <a:lnTo>
                  <a:pt x="2068068" y="10668"/>
                </a:lnTo>
                <a:lnTo>
                  <a:pt x="2001012" y="76200"/>
                </a:lnTo>
                <a:close/>
              </a:path>
              <a:path w="2374900" h="76200">
                <a:moveTo>
                  <a:pt x="2039112" y="76200"/>
                </a:moveTo>
                <a:lnTo>
                  <a:pt x="2029968" y="67056"/>
                </a:lnTo>
                <a:lnTo>
                  <a:pt x="2095500" y="0"/>
                </a:lnTo>
                <a:lnTo>
                  <a:pt x="2106168" y="10668"/>
                </a:lnTo>
                <a:lnTo>
                  <a:pt x="2039112" y="76200"/>
                </a:lnTo>
                <a:close/>
              </a:path>
              <a:path w="2374900" h="76200">
                <a:moveTo>
                  <a:pt x="2078736" y="76200"/>
                </a:moveTo>
                <a:lnTo>
                  <a:pt x="2068068" y="67056"/>
                </a:lnTo>
                <a:lnTo>
                  <a:pt x="2133600" y="0"/>
                </a:lnTo>
                <a:lnTo>
                  <a:pt x="2144268" y="10668"/>
                </a:lnTo>
                <a:lnTo>
                  <a:pt x="2078736" y="76200"/>
                </a:lnTo>
                <a:close/>
              </a:path>
              <a:path w="2374900" h="76200">
                <a:moveTo>
                  <a:pt x="2116836" y="76200"/>
                </a:moveTo>
                <a:lnTo>
                  <a:pt x="2106168" y="67056"/>
                </a:lnTo>
                <a:lnTo>
                  <a:pt x="2173224" y="0"/>
                </a:lnTo>
                <a:lnTo>
                  <a:pt x="2182368" y="10668"/>
                </a:lnTo>
                <a:lnTo>
                  <a:pt x="2116836" y="76200"/>
                </a:lnTo>
                <a:close/>
              </a:path>
              <a:path w="2374900" h="76200">
                <a:moveTo>
                  <a:pt x="2154936" y="76200"/>
                </a:moveTo>
                <a:lnTo>
                  <a:pt x="2144268" y="67056"/>
                </a:lnTo>
                <a:lnTo>
                  <a:pt x="2211324" y="0"/>
                </a:lnTo>
                <a:lnTo>
                  <a:pt x="2220468" y="10668"/>
                </a:lnTo>
                <a:lnTo>
                  <a:pt x="2154936" y="76200"/>
                </a:lnTo>
                <a:close/>
              </a:path>
              <a:path w="2374900" h="76200">
                <a:moveTo>
                  <a:pt x="2193036" y="76200"/>
                </a:moveTo>
                <a:lnTo>
                  <a:pt x="2182368" y="67056"/>
                </a:lnTo>
                <a:lnTo>
                  <a:pt x="2249424" y="0"/>
                </a:lnTo>
                <a:lnTo>
                  <a:pt x="2258568" y="10668"/>
                </a:lnTo>
                <a:lnTo>
                  <a:pt x="2193036" y="76200"/>
                </a:lnTo>
                <a:close/>
              </a:path>
              <a:path w="2374900" h="76200">
                <a:moveTo>
                  <a:pt x="2231136" y="76200"/>
                </a:moveTo>
                <a:lnTo>
                  <a:pt x="2221992" y="67056"/>
                </a:lnTo>
                <a:lnTo>
                  <a:pt x="2287524" y="0"/>
                </a:lnTo>
                <a:lnTo>
                  <a:pt x="2298192" y="10668"/>
                </a:lnTo>
                <a:lnTo>
                  <a:pt x="2231136" y="76200"/>
                </a:lnTo>
                <a:close/>
              </a:path>
              <a:path w="2374900" h="76200">
                <a:moveTo>
                  <a:pt x="2269236" y="76200"/>
                </a:moveTo>
                <a:lnTo>
                  <a:pt x="2260092" y="67056"/>
                </a:lnTo>
                <a:lnTo>
                  <a:pt x="2325624" y="0"/>
                </a:lnTo>
                <a:lnTo>
                  <a:pt x="2336292" y="10668"/>
                </a:lnTo>
                <a:lnTo>
                  <a:pt x="2269236" y="76200"/>
                </a:lnTo>
                <a:close/>
              </a:path>
              <a:path w="2374900" h="76200">
                <a:moveTo>
                  <a:pt x="2307336" y="76200"/>
                </a:moveTo>
                <a:lnTo>
                  <a:pt x="2298192" y="67056"/>
                </a:lnTo>
                <a:lnTo>
                  <a:pt x="2363724" y="0"/>
                </a:lnTo>
                <a:lnTo>
                  <a:pt x="2374392" y="10668"/>
                </a:lnTo>
                <a:lnTo>
                  <a:pt x="2307336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362188" y="2520695"/>
            <a:ext cx="3337560" cy="76200"/>
          </a:xfrm>
          <a:custGeom>
            <a:avLst/>
            <a:gdLst/>
            <a:ahLst/>
            <a:cxnLst/>
            <a:rect l="l" t="t" r="r" b="b"/>
            <a:pathLst>
              <a:path w="3337559" h="76200">
                <a:moveTo>
                  <a:pt x="10668" y="76200"/>
                </a:moveTo>
                <a:lnTo>
                  <a:pt x="0" y="67056"/>
                </a:lnTo>
                <a:lnTo>
                  <a:pt x="67056" y="0"/>
                </a:lnTo>
                <a:lnTo>
                  <a:pt x="76200" y="10668"/>
                </a:lnTo>
                <a:lnTo>
                  <a:pt x="10668" y="76200"/>
                </a:lnTo>
                <a:close/>
              </a:path>
              <a:path w="3337559" h="76200">
                <a:moveTo>
                  <a:pt x="48768" y="76200"/>
                </a:moveTo>
                <a:lnTo>
                  <a:pt x="38100" y="67056"/>
                </a:lnTo>
                <a:lnTo>
                  <a:pt x="105156" y="0"/>
                </a:lnTo>
                <a:lnTo>
                  <a:pt x="114300" y="10668"/>
                </a:lnTo>
                <a:lnTo>
                  <a:pt x="48768" y="76200"/>
                </a:lnTo>
                <a:close/>
              </a:path>
              <a:path w="3337559" h="76200">
                <a:moveTo>
                  <a:pt x="86868" y="76200"/>
                </a:moveTo>
                <a:lnTo>
                  <a:pt x="77724" y="67056"/>
                </a:lnTo>
                <a:lnTo>
                  <a:pt x="143256" y="0"/>
                </a:lnTo>
                <a:lnTo>
                  <a:pt x="153924" y="10668"/>
                </a:lnTo>
                <a:lnTo>
                  <a:pt x="86868" y="76200"/>
                </a:lnTo>
                <a:close/>
              </a:path>
              <a:path w="3337559" h="76200">
                <a:moveTo>
                  <a:pt x="124968" y="76200"/>
                </a:moveTo>
                <a:lnTo>
                  <a:pt x="115824" y="67056"/>
                </a:lnTo>
                <a:lnTo>
                  <a:pt x="181356" y="0"/>
                </a:lnTo>
                <a:lnTo>
                  <a:pt x="192024" y="10668"/>
                </a:lnTo>
                <a:lnTo>
                  <a:pt x="124968" y="76200"/>
                </a:lnTo>
                <a:close/>
              </a:path>
              <a:path w="3337559" h="76200">
                <a:moveTo>
                  <a:pt x="164592" y="76200"/>
                </a:moveTo>
                <a:lnTo>
                  <a:pt x="153924" y="67056"/>
                </a:lnTo>
                <a:lnTo>
                  <a:pt x="219456" y="0"/>
                </a:lnTo>
                <a:lnTo>
                  <a:pt x="230124" y="10668"/>
                </a:lnTo>
                <a:lnTo>
                  <a:pt x="164592" y="76200"/>
                </a:lnTo>
                <a:close/>
              </a:path>
              <a:path w="3337559" h="76200">
                <a:moveTo>
                  <a:pt x="202692" y="76200"/>
                </a:moveTo>
                <a:lnTo>
                  <a:pt x="192024" y="67056"/>
                </a:lnTo>
                <a:lnTo>
                  <a:pt x="259080" y="0"/>
                </a:lnTo>
                <a:lnTo>
                  <a:pt x="268224" y="10668"/>
                </a:lnTo>
                <a:lnTo>
                  <a:pt x="202692" y="76200"/>
                </a:lnTo>
                <a:close/>
              </a:path>
              <a:path w="3337559" h="76200">
                <a:moveTo>
                  <a:pt x="240792" y="76200"/>
                </a:moveTo>
                <a:lnTo>
                  <a:pt x="230124" y="67056"/>
                </a:lnTo>
                <a:lnTo>
                  <a:pt x="297180" y="0"/>
                </a:lnTo>
                <a:lnTo>
                  <a:pt x="306324" y="10668"/>
                </a:lnTo>
                <a:lnTo>
                  <a:pt x="240792" y="76200"/>
                </a:lnTo>
                <a:close/>
              </a:path>
              <a:path w="3337559" h="76200">
                <a:moveTo>
                  <a:pt x="278892" y="76200"/>
                </a:moveTo>
                <a:lnTo>
                  <a:pt x="269748" y="67056"/>
                </a:lnTo>
                <a:lnTo>
                  <a:pt x="335280" y="0"/>
                </a:lnTo>
                <a:lnTo>
                  <a:pt x="345948" y="10668"/>
                </a:lnTo>
                <a:lnTo>
                  <a:pt x="278892" y="76200"/>
                </a:lnTo>
                <a:close/>
              </a:path>
              <a:path w="3337559" h="76200">
                <a:moveTo>
                  <a:pt x="316992" y="76200"/>
                </a:moveTo>
                <a:lnTo>
                  <a:pt x="307848" y="67056"/>
                </a:lnTo>
                <a:lnTo>
                  <a:pt x="373380" y="0"/>
                </a:lnTo>
                <a:lnTo>
                  <a:pt x="384048" y="10668"/>
                </a:lnTo>
                <a:lnTo>
                  <a:pt x="316992" y="76200"/>
                </a:lnTo>
                <a:close/>
              </a:path>
              <a:path w="3337559" h="76200">
                <a:moveTo>
                  <a:pt x="355092" y="76200"/>
                </a:moveTo>
                <a:lnTo>
                  <a:pt x="345948" y="67056"/>
                </a:lnTo>
                <a:lnTo>
                  <a:pt x="411480" y="0"/>
                </a:lnTo>
                <a:lnTo>
                  <a:pt x="422148" y="10668"/>
                </a:lnTo>
                <a:lnTo>
                  <a:pt x="355092" y="76200"/>
                </a:lnTo>
                <a:close/>
              </a:path>
              <a:path w="3337559" h="76200">
                <a:moveTo>
                  <a:pt x="394716" y="76200"/>
                </a:moveTo>
                <a:lnTo>
                  <a:pt x="384048" y="67056"/>
                </a:lnTo>
                <a:lnTo>
                  <a:pt x="449580" y="0"/>
                </a:lnTo>
                <a:lnTo>
                  <a:pt x="460248" y="10668"/>
                </a:lnTo>
                <a:lnTo>
                  <a:pt x="394716" y="76200"/>
                </a:lnTo>
                <a:close/>
              </a:path>
              <a:path w="3337559" h="76200">
                <a:moveTo>
                  <a:pt x="432816" y="76200"/>
                </a:moveTo>
                <a:lnTo>
                  <a:pt x="422148" y="67056"/>
                </a:lnTo>
                <a:lnTo>
                  <a:pt x="489204" y="0"/>
                </a:lnTo>
                <a:lnTo>
                  <a:pt x="498348" y="10668"/>
                </a:lnTo>
                <a:lnTo>
                  <a:pt x="432816" y="76200"/>
                </a:lnTo>
                <a:close/>
              </a:path>
              <a:path w="3337559" h="76200">
                <a:moveTo>
                  <a:pt x="470916" y="76200"/>
                </a:moveTo>
                <a:lnTo>
                  <a:pt x="460248" y="67056"/>
                </a:lnTo>
                <a:lnTo>
                  <a:pt x="527304" y="0"/>
                </a:lnTo>
                <a:lnTo>
                  <a:pt x="536448" y="10668"/>
                </a:lnTo>
                <a:lnTo>
                  <a:pt x="470916" y="76200"/>
                </a:lnTo>
                <a:close/>
              </a:path>
              <a:path w="3337559" h="76200">
                <a:moveTo>
                  <a:pt x="509016" y="76200"/>
                </a:moveTo>
                <a:lnTo>
                  <a:pt x="499872" y="67056"/>
                </a:lnTo>
                <a:lnTo>
                  <a:pt x="565404" y="0"/>
                </a:lnTo>
                <a:lnTo>
                  <a:pt x="576072" y="10668"/>
                </a:lnTo>
                <a:lnTo>
                  <a:pt x="509016" y="76200"/>
                </a:lnTo>
                <a:close/>
              </a:path>
              <a:path w="3337559" h="76200">
                <a:moveTo>
                  <a:pt x="547116" y="76200"/>
                </a:moveTo>
                <a:lnTo>
                  <a:pt x="537972" y="67056"/>
                </a:lnTo>
                <a:lnTo>
                  <a:pt x="603504" y="0"/>
                </a:lnTo>
                <a:lnTo>
                  <a:pt x="614172" y="10668"/>
                </a:lnTo>
                <a:lnTo>
                  <a:pt x="547116" y="76200"/>
                </a:lnTo>
                <a:close/>
              </a:path>
              <a:path w="3337559" h="76200">
                <a:moveTo>
                  <a:pt x="586740" y="76200"/>
                </a:moveTo>
                <a:lnTo>
                  <a:pt x="576072" y="67056"/>
                </a:lnTo>
                <a:lnTo>
                  <a:pt x="641604" y="0"/>
                </a:lnTo>
                <a:lnTo>
                  <a:pt x="652272" y="10668"/>
                </a:lnTo>
                <a:lnTo>
                  <a:pt x="586740" y="76200"/>
                </a:lnTo>
                <a:close/>
              </a:path>
              <a:path w="3337559" h="76200">
                <a:moveTo>
                  <a:pt x="624840" y="76200"/>
                </a:moveTo>
                <a:lnTo>
                  <a:pt x="614172" y="67056"/>
                </a:lnTo>
                <a:lnTo>
                  <a:pt x="679704" y="0"/>
                </a:lnTo>
                <a:lnTo>
                  <a:pt x="690372" y="10668"/>
                </a:lnTo>
                <a:lnTo>
                  <a:pt x="624840" y="76200"/>
                </a:lnTo>
                <a:close/>
              </a:path>
              <a:path w="3337559" h="76200">
                <a:moveTo>
                  <a:pt x="662940" y="76200"/>
                </a:moveTo>
                <a:lnTo>
                  <a:pt x="652272" y="67056"/>
                </a:lnTo>
                <a:lnTo>
                  <a:pt x="719328" y="0"/>
                </a:lnTo>
                <a:lnTo>
                  <a:pt x="728472" y="10668"/>
                </a:lnTo>
                <a:lnTo>
                  <a:pt x="662940" y="76200"/>
                </a:lnTo>
                <a:close/>
              </a:path>
              <a:path w="3337559" h="76200">
                <a:moveTo>
                  <a:pt x="701040" y="76200"/>
                </a:moveTo>
                <a:lnTo>
                  <a:pt x="690372" y="67056"/>
                </a:lnTo>
                <a:lnTo>
                  <a:pt x="757428" y="0"/>
                </a:lnTo>
                <a:lnTo>
                  <a:pt x="766572" y="10668"/>
                </a:lnTo>
                <a:lnTo>
                  <a:pt x="701040" y="76200"/>
                </a:lnTo>
                <a:close/>
              </a:path>
              <a:path w="3337559" h="76200">
                <a:moveTo>
                  <a:pt x="739140" y="76200"/>
                </a:moveTo>
                <a:lnTo>
                  <a:pt x="729996" y="67056"/>
                </a:lnTo>
                <a:lnTo>
                  <a:pt x="795528" y="0"/>
                </a:lnTo>
                <a:lnTo>
                  <a:pt x="806196" y="10668"/>
                </a:lnTo>
                <a:lnTo>
                  <a:pt x="739140" y="76200"/>
                </a:lnTo>
                <a:close/>
              </a:path>
              <a:path w="3337559" h="76200">
                <a:moveTo>
                  <a:pt x="777240" y="76200"/>
                </a:moveTo>
                <a:lnTo>
                  <a:pt x="768096" y="67056"/>
                </a:lnTo>
                <a:lnTo>
                  <a:pt x="833628" y="0"/>
                </a:lnTo>
                <a:lnTo>
                  <a:pt x="844296" y="10668"/>
                </a:lnTo>
                <a:lnTo>
                  <a:pt x="777240" y="76200"/>
                </a:lnTo>
                <a:close/>
              </a:path>
              <a:path w="3337559" h="76200">
                <a:moveTo>
                  <a:pt x="816864" y="76200"/>
                </a:moveTo>
                <a:lnTo>
                  <a:pt x="806196" y="67056"/>
                </a:lnTo>
                <a:lnTo>
                  <a:pt x="871728" y="0"/>
                </a:lnTo>
                <a:lnTo>
                  <a:pt x="882396" y="10668"/>
                </a:lnTo>
                <a:lnTo>
                  <a:pt x="816864" y="76200"/>
                </a:lnTo>
                <a:close/>
              </a:path>
              <a:path w="3337559" h="76200">
                <a:moveTo>
                  <a:pt x="854964" y="76200"/>
                </a:moveTo>
                <a:lnTo>
                  <a:pt x="844296" y="67056"/>
                </a:lnTo>
                <a:lnTo>
                  <a:pt x="911352" y="0"/>
                </a:lnTo>
                <a:lnTo>
                  <a:pt x="920496" y="10668"/>
                </a:lnTo>
                <a:lnTo>
                  <a:pt x="854964" y="76200"/>
                </a:lnTo>
                <a:close/>
              </a:path>
              <a:path w="3337559" h="76200">
                <a:moveTo>
                  <a:pt x="893064" y="76200"/>
                </a:moveTo>
                <a:lnTo>
                  <a:pt x="882396" y="67056"/>
                </a:lnTo>
                <a:lnTo>
                  <a:pt x="949452" y="0"/>
                </a:lnTo>
                <a:lnTo>
                  <a:pt x="958596" y="10668"/>
                </a:lnTo>
                <a:lnTo>
                  <a:pt x="893064" y="76200"/>
                </a:lnTo>
                <a:close/>
              </a:path>
              <a:path w="3337559" h="76200">
                <a:moveTo>
                  <a:pt x="931164" y="76200"/>
                </a:moveTo>
                <a:lnTo>
                  <a:pt x="920496" y="67056"/>
                </a:lnTo>
                <a:lnTo>
                  <a:pt x="987552" y="0"/>
                </a:lnTo>
                <a:lnTo>
                  <a:pt x="996696" y="10668"/>
                </a:lnTo>
                <a:lnTo>
                  <a:pt x="931164" y="76200"/>
                </a:lnTo>
                <a:close/>
              </a:path>
              <a:path w="3337559" h="76200">
                <a:moveTo>
                  <a:pt x="969264" y="76200"/>
                </a:moveTo>
                <a:lnTo>
                  <a:pt x="960120" y="67056"/>
                </a:lnTo>
                <a:lnTo>
                  <a:pt x="1025652" y="0"/>
                </a:lnTo>
                <a:lnTo>
                  <a:pt x="1036320" y="10668"/>
                </a:lnTo>
                <a:lnTo>
                  <a:pt x="969264" y="76200"/>
                </a:lnTo>
                <a:close/>
              </a:path>
              <a:path w="3337559" h="76200">
                <a:moveTo>
                  <a:pt x="1007364" y="76200"/>
                </a:moveTo>
                <a:lnTo>
                  <a:pt x="998220" y="67056"/>
                </a:lnTo>
                <a:lnTo>
                  <a:pt x="1063752" y="0"/>
                </a:lnTo>
                <a:lnTo>
                  <a:pt x="1074420" y="10668"/>
                </a:lnTo>
                <a:lnTo>
                  <a:pt x="1007364" y="76200"/>
                </a:lnTo>
                <a:close/>
              </a:path>
              <a:path w="3337559" h="76200">
                <a:moveTo>
                  <a:pt x="1046988" y="76200"/>
                </a:moveTo>
                <a:lnTo>
                  <a:pt x="1036320" y="67056"/>
                </a:lnTo>
                <a:lnTo>
                  <a:pt x="1101852" y="0"/>
                </a:lnTo>
                <a:lnTo>
                  <a:pt x="1112520" y="10668"/>
                </a:lnTo>
                <a:lnTo>
                  <a:pt x="1046988" y="76200"/>
                </a:lnTo>
                <a:close/>
              </a:path>
              <a:path w="3337559" h="76200">
                <a:moveTo>
                  <a:pt x="1085088" y="76200"/>
                </a:moveTo>
                <a:lnTo>
                  <a:pt x="1074420" y="67056"/>
                </a:lnTo>
                <a:lnTo>
                  <a:pt x="1141476" y="0"/>
                </a:lnTo>
                <a:lnTo>
                  <a:pt x="1150620" y="10668"/>
                </a:lnTo>
                <a:lnTo>
                  <a:pt x="1085088" y="76200"/>
                </a:lnTo>
                <a:close/>
              </a:path>
              <a:path w="3337559" h="76200">
                <a:moveTo>
                  <a:pt x="1123188" y="76200"/>
                </a:moveTo>
                <a:lnTo>
                  <a:pt x="1112520" y="67056"/>
                </a:lnTo>
                <a:lnTo>
                  <a:pt x="1179576" y="0"/>
                </a:lnTo>
                <a:lnTo>
                  <a:pt x="1188720" y="10668"/>
                </a:lnTo>
                <a:lnTo>
                  <a:pt x="1123188" y="76200"/>
                </a:lnTo>
                <a:close/>
              </a:path>
              <a:path w="3337559" h="76200">
                <a:moveTo>
                  <a:pt x="1161288" y="76200"/>
                </a:moveTo>
                <a:lnTo>
                  <a:pt x="1152144" y="67056"/>
                </a:lnTo>
                <a:lnTo>
                  <a:pt x="1217676" y="0"/>
                </a:lnTo>
                <a:lnTo>
                  <a:pt x="1228344" y="10668"/>
                </a:lnTo>
                <a:lnTo>
                  <a:pt x="1161288" y="76200"/>
                </a:lnTo>
                <a:close/>
              </a:path>
              <a:path w="3337559" h="76200">
                <a:moveTo>
                  <a:pt x="1199388" y="76200"/>
                </a:moveTo>
                <a:lnTo>
                  <a:pt x="1190244" y="67056"/>
                </a:lnTo>
                <a:lnTo>
                  <a:pt x="1255776" y="0"/>
                </a:lnTo>
                <a:lnTo>
                  <a:pt x="1266444" y="10668"/>
                </a:lnTo>
                <a:lnTo>
                  <a:pt x="1199388" y="76200"/>
                </a:lnTo>
                <a:close/>
              </a:path>
              <a:path w="3337559" h="76200">
                <a:moveTo>
                  <a:pt x="1237488" y="76200"/>
                </a:moveTo>
                <a:lnTo>
                  <a:pt x="1228344" y="67056"/>
                </a:lnTo>
                <a:lnTo>
                  <a:pt x="1293876" y="0"/>
                </a:lnTo>
                <a:lnTo>
                  <a:pt x="1304544" y="10668"/>
                </a:lnTo>
                <a:lnTo>
                  <a:pt x="1237488" y="76200"/>
                </a:lnTo>
                <a:close/>
              </a:path>
              <a:path w="3337559" h="76200">
                <a:moveTo>
                  <a:pt x="1277112" y="76200"/>
                </a:moveTo>
                <a:lnTo>
                  <a:pt x="1266444" y="67056"/>
                </a:lnTo>
                <a:lnTo>
                  <a:pt x="1331976" y="0"/>
                </a:lnTo>
                <a:lnTo>
                  <a:pt x="1342644" y="10668"/>
                </a:lnTo>
                <a:lnTo>
                  <a:pt x="1277112" y="76200"/>
                </a:lnTo>
                <a:close/>
              </a:path>
              <a:path w="3337559" h="76200">
                <a:moveTo>
                  <a:pt x="1315212" y="76200"/>
                </a:moveTo>
                <a:lnTo>
                  <a:pt x="1304544" y="67056"/>
                </a:lnTo>
                <a:lnTo>
                  <a:pt x="1371600" y="0"/>
                </a:lnTo>
                <a:lnTo>
                  <a:pt x="1380744" y="10668"/>
                </a:lnTo>
                <a:lnTo>
                  <a:pt x="1315212" y="76200"/>
                </a:lnTo>
                <a:close/>
              </a:path>
              <a:path w="3337559" h="76200">
                <a:moveTo>
                  <a:pt x="1353312" y="76200"/>
                </a:moveTo>
                <a:lnTo>
                  <a:pt x="1342644" y="67056"/>
                </a:lnTo>
                <a:lnTo>
                  <a:pt x="1409700" y="0"/>
                </a:lnTo>
                <a:lnTo>
                  <a:pt x="1418844" y="10668"/>
                </a:lnTo>
                <a:lnTo>
                  <a:pt x="1353312" y="76200"/>
                </a:lnTo>
                <a:close/>
              </a:path>
              <a:path w="3337559" h="76200">
                <a:moveTo>
                  <a:pt x="1391412" y="76200"/>
                </a:moveTo>
                <a:lnTo>
                  <a:pt x="1382268" y="67056"/>
                </a:lnTo>
                <a:lnTo>
                  <a:pt x="1447800" y="0"/>
                </a:lnTo>
                <a:lnTo>
                  <a:pt x="1458468" y="10668"/>
                </a:lnTo>
                <a:lnTo>
                  <a:pt x="1391412" y="76200"/>
                </a:lnTo>
                <a:close/>
              </a:path>
              <a:path w="3337559" h="76200">
                <a:moveTo>
                  <a:pt x="1429512" y="76200"/>
                </a:moveTo>
                <a:lnTo>
                  <a:pt x="1420368" y="67056"/>
                </a:lnTo>
                <a:lnTo>
                  <a:pt x="1485900" y="0"/>
                </a:lnTo>
                <a:lnTo>
                  <a:pt x="1496568" y="10668"/>
                </a:lnTo>
                <a:lnTo>
                  <a:pt x="1429512" y="76200"/>
                </a:lnTo>
                <a:close/>
              </a:path>
              <a:path w="3337559" h="76200">
                <a:moveTo>
                  <a:pt x="1469136" y="76200"/>
                </a:moveTo>
                <a:lnTo>
                  <a:pt x="1458468" y="67056"/>
                </a:lnTo>
                <a:lnTo>
                  <a:pt x="1524000" y="0"/>
                </a:lnTo>
                <a:lnTo>
                  <a:pt x="1534668" y="10668"/>
                </a:lnTo>
                <a:lnTo>
                  <a:pt x="1469136" y="76200"/>
                </a:lnTo>
                <a:close/>
              </a:path>
              <a:path w="3337559" h="76200">
                <a:moveTo>
                  <a:pt x="1507236" y="76200"/>
                </a:moveTo>
                <a:lnTo>
                  <a:pt x="1496568" y="67056"/>
                </a:lnTo>
                <a:lnTo>
                  <a:pt x="1562100" y="0"/>
                </a:lnTo>
                <a:lnTo>
                  <a:pt x="1572768" y="10668"/>
                </a:lnTo>
                <a:lnTo>
                  <a:pt x="1507236" y="76200"/>
                </a:lnTo>
                <a:close/>
              </a:path>
              <a:path w="3337559" h="76200">
                <a:moveTo>
                  <a:pt x="1545336" y="76200"/>
                </a:moveTo>
                <a:lnTo>
                  <a:pt x="1534668" y="67056"/>
                </a:lnTo>
                <a:lnTo>
                  <a:pt x="1601724" y="0"/>
                </a:lnTo>
                <a:lnTo>
                  <a:pt x="1610868" y="10668"/>
                </a:lnTo>
                <a:lnTo>
                  <a:pt x="1545336" y="76200"/>
                </a:lnTo>
                <a:close/>
              </a:path>
              <a:path w="3337559" h="76200">
                <a:moveTo>
                  <a:pt x="1583436" y="76200"/>
                </a:moveTo>
                <a:lnTo>
                  <a:pt x="1572768" y="67056"/>
                </a:lnTo>
                <a:lnTo>
                  <a:pt x="1639824" y="0"/>
                </a:lnTo>
                <a:lnTo>
                  <a:pt x="1648968" y="10668"/>
                </a:lnTo>
                <a:lnTo>
                  <a:pt x="1583436" y="76200"/>
                </a:lnTo>
                <a:close/>
              </a:path>
              <a:path w="3337559" h="76200">
                <a:moveTo>
                  <a:pt x="1621536" y="76200"/>
                </a:moveTo>
                <a:lnTo>
                  <a:pt x="1612392" y="67056"/>
                </a:lnTo>
                <a:lnTo>
                  <a:pt x="1677924" y="0"/>
                </a:lnTo>
                <a:lnTo>
                  <a:pt x="1688592" y="10668"/>
                </a:lnTo>
                <a:lnTo>
                  <a:pt x="1621536" y="76200"/>
                </a:lnTo>
                <a:close/>
              </a:path>
              <a:path w="3337559" h="76200">
                <a:moveTo>
                  <a:pt x="1659636" y="76200"/>
                </a:moveTo>
                <a:lnTo>
                  <a:pt x="1650492" y="67056"/>
                </a:lnTo>
                <a:lnTo>
                  <a:pt x="1716024" y="0"/>
                </a:lnTo>
                <a:lnTo>
                  <a:pt x="1726692" y="10668"/>
                </a:lnTo>
                <a:lnTo>
                  <a:pt x="1659636" y="76200"/>
                </a:lnTo>
                <a:close/>
              </a:path>
              <a:path w="3337559" h="76200">
                <a:moveTo>
                  <a:pt x="1699260" y="76200"/>
                </a:moveTo>
                <a:lnTo>
                  <a:pt x="1688592" y="67056"/>
                </a:lnTo>
                <a:lnTo>
                  <a:pt x="1754124" y="0"/>
                </a:lnTo>
                <a:lnTo>
                  <a:pt x="1764792" y="10668"/>
                </a:lnTo>
                <a:lnTo>
                  <a:pt x="1699260" y="76200"/>
                </a:lnTo>
                <a:close/>
              </a:path>
              <a:path w="3337559" h="76200">
                <a:moveTo>
                  <a:pt x="1737360" y="76200"/>
                </a:moveTo>
                <a:lnTo>
                  <a:pt x="1726692" y="67056"/>
                </a:lnTo>
                <a:lnTo>
                  <a:pt x="1793748" y="0"/>
                </a:lnTo>
                <a:lnTo>
                  <a:pt x="1802892" y="10668"/>
                </a:lnTo>
                <a:lnTo>
                  <a:pt x="1737360" y="76200"/>
                </a:lnTo>
                <a:close/>
              </a:path>
              <a:path w="3337559" h="76200">
                <a:moveTo>
                  <a:pt x="1775460" y="76200"/>
                </a:moveTo>
                <a:lnTo>
                  <a:pt x="1764792" y="67056"/>
                </a:lnTo>
                <a:lnTo>
                  <a:pt x="1831848" y="0"/>
                </a:lnTo>
                <a:lnTo>
                  <a:pt x="1840992" y="10668"/>
                </a:lnTo>
                <a:lnTo>
                  <a:pt x="1775460" y="76200"/>
                </a:lnTo>
                <a:close/>
              </a:path>
              <a:path w="3337559" h="76200">
                <a:moveTo>
                  <a:pt x="1813560" y="76200"/>
                </a:moveTo>
                <a:lnTo>
                  <a:pt x="1802892" y="67056"/>
                </a:lnTo>
                <a:lnTo>
                  <a:pt x="1869948" y="0"/>
                </a:lnTo>
                <a:lnTo>
                  <a:pt x="1879092" y="10668"/>
                </a:lnTo>
                <a:lnTo>
                  <a:pt x="1813560" y="76200"/>
                </a:lnTo>
                <a:close/>
              </a:path>
              <a:path w="3337559" h="76200">
                <a:moveTo>
                  <a:pt x="1851660" y="76200"/>
                </a:moveTo>
                <a:lnTo>
                  <a:pt x="1842516" y="67056"/>
                </a:lnTo>
                <a:lnTo>
                  <a:pt x="1908048" y="0"/>
                </a:lnTo>
                <a:lnTo>
                  <a:pt x="1918716" y="10668"/>
                </a:lnTo>
                <a:lnTo>
                  <a:pt x="1851660" y="76200"/>
                </a:lnTo>
                <a:close/>
              </a:path>
              <a:path w="3337559" h="76200">
                <a:moveTo>
                  <a:pt x="1889760" y="76200"/>
                </a:moveTo>
                <a:lnTo>
                  <a:pt x="1880616" y="67056"/>
                </a:lnTo>
                <a:lnTo>
                  <a:pt x="1946148" y="0"/>
                </a:lnTo>
                <a:lnTo>
                  <a:pt x="1956816" y="10668"/>
                </a:lnTo>
                <a:lnTo>
                  <a:pt x="1889760" y="76200"/>
                </a:lnTo>
                <a:close/>
              </a:path>
              <a:path w="3337559" h="76200">
                <a:moveTo>
                  <a:pt x="1929384" y="76200"/>
                </a:moveTo>
                <a:lnTo>
                  <a:pt x="1918716" y="67056"/>
                </a:lnTo>
                <a:lnTo>
                  <a:pt x="1984248" y="0"/>
                </a:lnTo>
                <a:lnTo>
                  <a:pt x="1994916" y="10668"/>
                </a:lnTo>
                <a:lnTo>
                  <a:pt x="1929384" y="76200"/>
                </a:lnTo>
                <a:close/>
              </a:path>
              <a:path w="3337559" h="76200">
                <a:moveTo>
                  <a:pt x="1967484" y="76200"/>
                </a:moveTo>
                <a:lnTo>
                  <a:pt x="1956816" y="67056"/>
                </a:lnTo>
                <a:lnTo>
                  <a:pt x="2023872" y="0"/>
                </a:lnTo>
                <a:lnTo>
                  <a:pt x="2033016" y="10668"/>
                </a:lnTo>
                <a:lnTo>
                  <a:pt x="1967484" y="76200"/>
                </a:lnTo>
                <a:close/>
              </a:path>
              <a:path w="3337559" h="76200">
                <a:moveTo>
                  <a:pt x="2005584" y="76200"/>
                </a:moveTo>
                <a:lnTo>
                  <a:pt x="1994916" y="67056"/>
                </a:lnTo>
                <a:lnTo>
                  <a:pt x="2061972" y="0"/>
                </a:lnTo>
                <a:lnTo>
                  <a:pt x="2071116" y="10668"/>
                </a:lnTo>
                <a:lnTo>
                  <a:pt x="2005584" y="76200"/>
                </a:lnTo>
                <a:close/>
              </a:path>
              <a:path w="3337559" h="76200">
                <a:moveTo>
                  <a:pt x="2043684" y="76200"/>
                </a:moveTo>
                <a:lnTo>
                  <a:pt x="2034540" y="67056"/>
                </a:lnTo>
                <a:lnTo>
                  <a:pt x="2100072" y="0"/>
                </a:lnTo>
                <a:lnTo>
                  <a:pt x="2110740" y="10668"/>
                </a:lnTo>
                <a:lnTo>
                  <a:pt x="2043684" y="76200"/>
                </a:lnTo>
                <a:close/>
              </a:path>
              <a:path w="3337559" h="76200">
                <a:moveTo>
                  <a:pt x="2081784" y="76200"/>
                </a:moveTo>
                <a:lnTo>
                  <a:pt x="2072640" y="67056"/>
                </a:lnTo>
                <a:lnTo>
                  <a:pt x="2138172" y="0"/>
                </a:lnTo>
                <a:lnTo>
                  <a:pt x="2148840" y="10668"/>
                </a:lnTo>
                <a:lnTo>
                  <a:pt x="2081784" y="76200"/>
                </a:lnTo>
                <a:close/>
              </a:path>
              <a:path w="3337559" h="76200">
                <a:moveTo>
                  <a:pt x="2119884" y="76200"/>
                </a:moveTo>
                <a:lnTo>
                  <a:pt x="2110740" y="67056"/>
                </a:lnTo>
                <a:lnTo>
                  <a:pt x="2176272" y="0"/>
                </a:lnTo>
                <a:lnTo>
                  <a:pt x="2186940" y="10668"/>
                </a:lnTo>
                <a:lnTo>
                  <a:pt x="2119884" y="76200"/>
                </a:lnTo>
                <a:close/>
              </a:path>
              <a:path w="3337559" h="76200">
                <a:moveTo>
                  <a:pt x="2159508" y="76200"/>
                </a:moveTo>
                <a:lnTo>
                  <a:pt x="2148840" y="67056"/>
                </a:lnTo>
                <a:lnTo>
                  <a:pt x="2214372" y="0"/>
                </a:lnTo>
                <a:lnTo>
                  <a:pt x="2225040" y="10668"/>
                </a:lnTo>
                <a:lnTo>
                  <a:pt x="2159508" y="76200"/>
                </a:lnTo>
                <a:close/>
              </a:path>
              <a:path w="3337559" h="76200">
                <a:moveTo>
                  <a:pt x="2197608" y="76200"/>
                </a:moveTo>
                <a:lnTo>
                  <a:pt x="2186940" y="67056"/>
                </a:lnTo>
                <a:lnTo>
                  <a:pt x="2253996" y="0"/>
                </a:lnTo>
                <a:lnTo>
                  <a:pt x="2263140" y="10668"/>
                </a:lnTo>
                <a:lnTo>
                  <a:pt x="2197608" y="76200"/>
                </a:lnTo>
                <a:close/>
              </a:path>
              <a:path w="3337559" h="76200">
                <a:moveTo>
                  <a:pt x="2235708" y="76200"/>
                </a:moveTo>
                <a:lnTo>
                  <a:pt x="2225040" y="67056"/>
                </a:lnTo>
                <a:lnTo>
                  <a:pt x="2292096" y="0"/>
                </a:lnTo>
                <a:lnTo>
                  <a:pt x="2301240" y="10668"/>
                </a:lnTo>
                <a:lnTo>
                  <a:pt x="2235708" y="76200"/>
                </a:lnTo>
                <a:close/>
              </a:path>
              <a:path w="3337559" h="76200">
                <a:moveTo>
                  <a:pt x="2273808" y="76200"/>
                </a:moveTo>
                <a:lnTo>
                  <a:pt x="2264664" y="67056"/>
                </a:lnTo>
                <a:lnTo>
                  <a:pt x="2330196" y="0"/>
                </a:lnTo>
                <a:lnTo>
                  <a:pt x="2340864" y="10668"/>
                </a:lnTo>
                <a:lnTo>
                  <a:pt x="2273808" y="76200"/>
                </a:lnTo>
                <a:close/>
              </a:path>
              <a:path w="3337559" h="76200">
                <a:moveTo>
                  <a:pt x="2311908" y="76200"/>
                </a:moveTo>
                <a:lnTo>
                  <a:pt x="2302764" y="67056"/>
                </a:lnTo>
                <a:lnTo>
                  <a:pt x="2368296" y="0"/>
                </a:lnTo>
                <a:lnTo>
                  <a:pt x="2378964" y="10668"/>
                </a:lnTo>
                <a:lnTo>
                  <a:pt x="2311908" y="76200"/>
                </a:lnTo>
                <a:close/>
              </a:path>
              <a:path w="3337559" h="76200">
                <a:moveTo>
                  <a:pt x="2351532" y="76200"/>
                </a:moveTo>
                <a:lnTo>
                  <a:pt x="2340864" y="67056"/>
                </a:lnTo>
                <a:lnTo>
                  <a:pt x="2406396" y="0"/>
                </a:lnTo>
                <a:lnTo>
                  <a:pt x="2417064" y="10668"/>
                </a:lnTo>
                <a:lnTo>
                  <a:pt x="2351532" y="76200"/>
                </a:lnTo>
                <a:close/>
              </a:path>
              <a:path w="3337559" h="76200">
                <a:moveTo>
                  <a:pt x="2389632" y="76200"/>
                </a:moveTo>
                <a:lnTo>
                  <a:pt x="2378964" y="67056"/>
                </a:lnTo>
                <a:lnTo>
                  <a:pt x="2444496" y="0"/>
                </a:lnTo>
                <a:lnTo>
                  <a:pt x="2455164" y="10668"/>
                </a:lnTo>
                <a:lnTo>
                  <a:pt x="2389632" y="76200"/>
                </a:lnTo>
                <a:close/>
              </a:path>
              <a:path w="3337559" h="76200">
                <a:moveTo>
                  <a:pt x="2427732" y="76200"/>
                </a:moveTo>
                <a:lnTo>
                  <a:pt x="2417064" y="67056"/>
                </a:lnTo>
                <a:lnTo>
                  <a:pt x="2484120" y="0"/>
                </a:lnTo>
                <a:lnTo>
                  <a:pt x="2493264" y="10668"/>
                </a:lnTo>
                <a:lnTo>
                  <a:pt x="2427732" y="76200"/>
                </a:lnTo>
                <a:close/>
              </a:path>
              <a:path w="3337559" h="76200">
                <a:moveTo>
                  <a:pt x="2465832" y="76200"/>
                </a:moveTo>
                <a:lnTo>
                  <a:pt x="2455164" y="67056"/>
                </a:lnTo>
                <a:lnTo>
                  <a:pt x="2522220" y="0"/>
                </a:lnTo>
                <a:lnTo>
                  <a:pt x="2531364" y="10668"/>
                </a:lnTo>
                <a:lnTo>
                  <a:pt x="2465832" y="76200"/>
                </a:lnTo>
                <a:close/>
              </a:path>
              <a:path w="3337559" h="76200">
                <a:moveTo>
                  <a:pt x="2503932" y="76200"/>
                </a:moveTo>
                <a:lnTo>
                  <a:pt x="2494788" y="67056"/>
                </a:lnTo>
                <a:lnTo>
                  <a:pt x="2560320" y="0"/>
                </a:lnTo>
                <a:lnTo>
                  <a:pt x="2570988" y="10668"/>
                </a:lnTo>
                <a:lnTo>
                  <a:pt x="2503932" y="76200"/>
                </a:lnTo>
                <a:close/>
              </a:path>
              <a:path w="3337559" h="76200">
                <a:moveTo>
                  <a:pt x="2542032" y="76200"/>
                </a:moveTo>
                <a:lnTo>
                  <a:pt x="2532888" y="67056"/>
                </a:lnTo>
                <a:lnTo>
                  <a:pt x="2598420" y="0"/>
                </a:lnTo>
                <a:lnTo>
                  <a:pt x="2609088" y="10668"/>
                </a:lnTo>
                <a:lnTo>
                  <a:pt x="2542032" y="76200"/>
                </a:lnTo>
                <a:close/>
              </a:path>
              <a:path w="3337559" h="76200">
                <a:moveTo>
                  <a:pt x="2581656" y="76200"/>
                </a:moveTo>
                <a:lnTo>
                  <a:pt x="2570988" y="67056"/>
                </a:lnTo>
                <a:lnTo>
                  <a:pt x="2636520" y="0"/>
                </a:lnTo>
                <a:lnTo>
                  <a:pt x="2647188" y="10668"/>
                </a:lnTo>
                <a:lnTo>
                  <a:pt x="2581656" y="76200"/>
                </a:lnTo>
                <a:close/>
              </a:path>
              <a:path w="3337559" h="76200">
                <a:moveTo>
                  <a:pt x="2619756" y="76200"/>
                </a:moveTo>
                <a:lnTo>
                  <a:pt x="2609088" y="67056"/>
                </a:lnTo>
                <a:lnTo>
                  <a:pt x="2676144" y="0"/>
                </a:lnTo>
                <a:lnTo>
                  <a:pt x="2685288" y="10668"/>
                </a:lnTo>
                <a:lnTo>
                  <a:pt x="2619756" y="76200"/>
                </a:lnTo>
                <a:close/>
              </a:path>
              <a:path w="3337559" h="76200">
                <a:moveTo>
                  <a:pt x="2657856" y="76200"/>
                </a:moveTo>
                <a:lnTo>
                  <a:pt x="2647188" y="67056"/>
                </a:lnTo>
                <a:lnTo>
                  <a:pt x="2714244" y="0"/>
                </a:lnTo>
                <a:lnTo>
                  <a:pt x="2723388" y="10668"/>
                </a:lnTo>
                <a:lnTo>
                  <a:pt x="2657856" y="76200"/>
                </a:lnTo>
                <a:close/>
              </a:path>
              <a:path w="3337559" h="76200">
                <a:moveTo>
                  <a:pt x="2695956" y="76200"/>
                </a:moveTo>
                <a:lnTo>
                  <a:pt x="2685288" y="67056"/>
                </a:lnTo>
                <a:lnTo>
                  <a:pt x="2752344" y="0"/>
                </a:lnTo>
                <a:lnTo>
                  <a:pt x="2761488" y="10668"/>
                </a:lnTo>
                <a:lnTo>
                  <a:pt x="2695956" y="76200"/>
                </a:lnTo>
                <a:close/>
              </a:path>
              <a:path w="3337559" h="76200">
                <a:moveTo>
                  <a:pt x="2734056" y="76200"/>
                </a:moveTo>
                <a:lnTo>
                  <a:pt x="2724912" y="67056"/>
                </a:lnTo>
                <a:lnTo>
                  <a:pt x="2790444" y="0"/>
                </a:lnTo>
                <a:lnTo>
                  <a:pt x="2801112" y="10668"/>
                </a:lnTo>
                <a:lnTo>
                  <a:pt x="2734056" y="76200"/>
                </a:lnTo>
                <a:close/>
              </a:path>
              <a:path w="3337559" h="76200">
                <a:moveTo>
                  <a:pt x="2772156" y="76200"/>
                </a:moveTo>
                <a:lnTo>
                  <a:pt x="2763012" y="67056"/>
                </a:lnTo>
                <a:lnTo>
                  <a:pt x="2828544" y="0"/>
                </a:lnTo>
                <a:lnTo>
                  <a:pt x="2839212" y="10668"/>
                </a:lnTo>
                <a:lnTo>
                  <a:pt x="2772156" y="76200"/>
                </a:lnTo>
                <a:close/>
              </a:path>
              <a:path w="3337559" h="76200">
                <a:moveTo>
                  <a:pt x="2811780" y="76200"/>
                </a:moveTo>
                <a:lnTo>
                  <a:pt x="2801112" y="67056"/>
                </a:lnTo>
                <a:lnTo>
                  <a:pt x="2866644" y="0"/>
                </a:lnTo>
                <a:lnTo>
                  <a:pt x="2877312" y="10668"/>
                </a:lnTo>
                <a:lnTo>
                  <a:pt x="2811780" y="76200"/>
                </a:lnTo>
                <a:close/>
              </a:path>
              <a:path w="3337559" h="76200">
                <a:moveTo>
                  <a:pt x="2849880" y="76200"/>
                </a:moveTo>
                <a:lnTo>
                  <a:pt x="2839212" y="67056"/>
                </a:lnTo>
                <a:lnTo>
                  <a:pt x="2906268" y="0"/>
                </a:lnTo>
                <a:lnTo>
                  <a:pt x="2915412" y="10668"/>
                </a:lnTo>
                <a:lnTo>
                  <a:pt x="2849880" y="76200"/>
                </a:lnTo>
                <a:close/>
              </a:path>
              <a:path w="3337559" h="76200">
                <a:moveTo>
                  <a:pt x="2887980" y="76200"/>
                </a:moveTo>
                <a:lnTo>
                  <a:pt x="2877312" y="67056"/>
                </a:lnTo>
                <a:lnTo>
                  <a:pt x="2944368" y="0"/>
                </a:lnTo>
                <a:lnTo>
                  <a:pt x="2953512" y="10668"/>
                </a:lnTo>
                <a:lnTo>
                  <a:pt x="2887980" y="76200"/>
                </a:lnTo>
                <a:close/>
              </a:path>
              <a:path w="3337559" h="76200">
                <a:moveTo>
                  <a:pt x="2926080" y="76200"/>
                </a:moveTo>
                <a:lnTo>
                  <a:pt x="2916936" y="67056"/>
                </a:lnTo>
                <a:lnTo>
                  <a:pt x="2982468" y="0"/>
                </a:lnTo>
                <a:lnTo>
                  <a:pt x="2993136" y="10668"/>
                </a:lnTo>
                <a:lnTo>
                  <a:pt x="2926080" y="76200"/>
                </a:lnTo>
                <a:close/>
              </a:path>
              <a:path w="3337559" h="76200">
                <a:moveTo>
                  <a:pt x="2964180" y="76200"/>
                </a:moveTo>
                <a:lnTo>
                  <a:pt x="2955036" y="67056"/>
                </a:lnTo>
                <a:lnTo>
                  <a:pt x="3020568" y="0"/>
                </a:lnTo>
                <a:lnTo>
                  <a:pt x="3031236" y="10668"/>
                </a:lnTo>
                <a:lnTo>
                  <a:pt x="2964180" y="76200"/>
                </a:lnTo>
                <a:close/>
              </a:path>
              <a:path w="3337559" h="76200">
                <a:moveTo>
                  <a:pt x="3002280" y="76200"/>
                </a:moveTo>
                <a:lnTo>
                  <a:pt x="2993136" y="67056"/>
                </a:lnTo>
                <a:lnTo>
                  <a:pt x="3058668" y="0"/>
                </a:lnTo>
                <a:lnTo>
                  <a:pt x="3069336" y="10668"/>
                </a:lnTo>
                <a:lnTo>
                  <a:pt x="3002280" y="76200"/>
                </a:lnTo>
                <a:close/>
              </a:path>
              <a:path w="3337559" h="76200">
                <a:moveTo>
                  <a:pt x="3041904" y="76200"/>
                </a:moveTo>
                <a:lnTo>
                  <a:pt x="3031236" y="67056"/>
                </a:lnTo>
                <a:lnTo>
                  <a:pt x="3096768" y="0"/>
                </a:lnTo>
                <a:lnTo>
                  <a:pt x="3107436" y="10668"/>
                </a:lnTo>
                <a:lnTo>
                  <a:pt x="3041904" y="76200"/>
                </a:lnTo>
                <a:close/>
              </a:path>
              <a:path w="3337559" h="76200">
                <a:moveTo>
                  <a:pt x="3080004" y="76200"/>
                </a:moveTo>
                <a:lnTo>
                  <a:pt x="3069336" y="67056"/>
                </a:lnTo>
                <a:lnTo>
                  <a:pt x="3136392" y="0"/>
                </a:lnTo>
                <a:lnTo>
                  <a:pt x="3145536" y="10668"/>
                </a:lnTo>
                <a:lnTo>
                  <a:pt x="3080004" y="76200"/>
                </a:lnTo>
                <a:close/>
              </a:path>
              <a:path w="3337559" h="76200">
                <a:moveTo>
                  <a:pt x="3118104" y="76200"/>
                </a:moveTo>
                <a:lnTo>
                  <a:pt x="3107436" y="67056"/>
                </a:lnTo>
                <a:lnTo>
                  <a:pt x="3174492" y="0"/>
                </a:lnTo>
                <a:lnTo>
                  <a:pt x="3183636" y="10668"/>
                </a:lnTo>
                <a:lnTo>
                  <a:pt x="3118104" y="76200"/>
                </a:lnTo>
                <a:close/>
              </a:path>
              <a:path w="3337559" h="76200">
                <a:moveTo>
                  <a:pt x="3156204" y="76200"/>
                </a:moveTo>
                <a:lnTo>
                  <a:pt x="3147060" y="67056"/>
                </a:lnTo>
                <a:lnTo>
                  <a:pt x="3212592" y="0"/>
                </a:lnTo>
                <a:lnTo>
                  <a:pt x="3223260" y="10668"/>
                </a:lnTo>
                <a:lnTo>
                  <a:pt x="3156204" y="76200"/>
                </a:lnTo>
                <a:close/>
              </a:path>
              <a:path w="3337559" h="76200">
                <a:moveTo>
                  <a:pt x="3194304" y="76200"/>
                </a:moveTo>
                <a:lnTo>
                  <a:pt x="3185160" y="67056"/>
                </a:lnTo>
                <a:lnTo>
                  <a:pt x="3250692" y="0"/>
                </a:lnTo>
                <a:lnTo>
                  <a:pt x="3261360" y="10668"/>
                </a:lnTo>
                <a:lnTo>
                  <a:pt x="3194304" y="76200"/>
                </a:lnTo>
                <a:close/>
              </a:path>
              <a:path w="3337559" h="76200">
                <a:moveTo>
                  <a:pt x="3233928" y="76200"/>
                </a:moveTo>
                <a:lnTo>
                  <a:pt x="3223260" y="67056"/>
                </a:lnTo>
                <a:lnTo>
                  <a:pt x="3288792" y="0"/>
                </a:lnTo>
                <a:lnTo>
                  <a:pt x="3299460" y="10668"/>
                </a:lnTo>
                <a:lnTo>
                  <a:pt x="3233928" y="76200"/>
                </a:lnTo>
                <a:close/>
              </a:path>
              <a:path w="3337559" h="76200">
                <a:moveTo>
                  <a:pt x="3272028" y="76200"/>
                </a:moveTo>
                <a:lnTo>
                  <a:pt x="3261360" y="67056"/>
                </a:lnTo>
                <a:lnTo>
                  <a:pt x="3326892" y="0"/>
                </a:lnTo>
                <a:lnTo>
                  <a:pt x="3337560" y="10668"/>
                </a:lnTo>
                <a:lnTo>
                  <a:pt x="3272028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1035283" y="8933688"/>
            <a:ext cx="1541145" cy="76200"/>
          </a:xfrm>
          <a:custGeom>
            <a:avLst/>
            <a:gdLst/>
            <a:ahLst/>
            <a:cxnLst/>
            <a:rect l="l" t="t" r="r" b="b"/>
            <a:pathLst>
              <a:path w="1541145" h="76200">
                <a:moveTo>
                  <a:pt x="9144" y="76200"/>
                </a:moveTo>
                <a:lnTo>
                  <a:pt x="0" y="67056"/>
                </a:lnTo>
                <a:lnTo>
                  <a:pt x="65532" y="0"/>
                </a:lnTo>
                <a:lnTo>
                  <a:pt x="76200" y="10668"/>
                </a:lnTo>
                <a:lnTo>
                  <a:pt x="9144" y="76200"/>
                </a:lnTo>
                <a:close/>
              </a:path>
              <a:path w="1541145" h="76200">
                <a:moveTo>
                  <a:pt x="48768" y="76200"/>
                </a:moveTo>
                <a:lnTo>
                  <a:pt x="38100" y="67056"/>
                </a:lnTo>
                <a:lnTo>
                  <a:pt x="103632" y="0"/>
                </a:lnTo>
                <a:lnTo>
                  <a:pt x="114300" y="10668"/>
                </a:lnTo>
                <a:lnTo>
                  <a:pt x="48768" y="76200"/>
                </a:lnTo>
                <a:close/>
              </a:path>
              <a:path w="1541145" h="76200">
                <a:moveTo>
                  <a:pt x="86868" y="76200"/>
                </a:moveTo>
                <a:lnTo>
                  <a:pt x="76200" y="67056"/>
                </a:lnTo>
                <a:lnTo>
                  <a:pt x="143256" y="0"/>
                </a:lnTo>
                <a:lnTo>
                  <a:pt x="152400" y="10668"/>
                </a:lnTo>
                <a:lnTo>
                  <a:pt x="86868" y="76200"/>
                </a:lnTo>
                <a:close/>
              </a:path>
              <a:path w="1541145" h="76200">
                <a:moveTo>
                  <a:pt x="124968" y="76200"/>
                </a:moveTo>
                <a:lnTo>
                  <a:pt x="115824" y="67056"/>
                </a:lnTo>
                <a:lnTo>
                  <a:pt x="181356" y="0"/>
                </a:lnTo>
                <a:lnTo>
                  <a:pt x="192024" y="10668"/>
                </a:lnTo>
                <a:lnTo>
                  <a:pt x="124968" y="76200"/>
                </a:lnTo>
                <a:close/>
              </a:path>
              <a:path w="1541145" h="76200">
                <a:moveTo>
                  <a:pt x="164592" y="76200"/>
                </a:moveTo>
                <a:lnTo>
                  <a:pt x="153924" y="67056"/>
                </a:lnTo>
                <a:lnTo>
                  <a:pt x="219456" y="0"/>
                </a:lnTo>
                <a:lnTo>
                  <a:pt x="230124" y="10668"/>
                </a:lnTo>
                <a:lnTo>
                  <a:pt x="164592" y="76200"/>
                </a:lnTo>
                <a:close/>
              </a:path>
              <a:path w="1541145" h="76200">
                <a:moveTo>
                  <a:pt x="202692" y="76200"/>
                </a:moveTo>
                <a:lnTo>
                  <a:pt x="192024" y="67056"/>
                </a:lnTo>
                <a:lnTo>
                  <a:pt x="259080" y="0"/>
                </a:lnTo>
                <a:lnTo>
                  <a:pt x="268224" y="10668"/>
                </a:lnTo>
                <a:lnTo>
                  <a:pt x="202692" y="76200"/>
                </a:lnTo>
                <a:close/>
              </a:path>
              <a:path w="1541145" h="76200">
                <a:moveTo>
                  <a:pt x="240792" y="76200"/>
                </a:moveTo>
                <a:lnTo>
                  <a:pt x="231648" y="67056"/>
                </a:lnTo>
                <a:lnTo>
                  <a:pt x="297180" y="0"/>
                </a:lnTo>
                <a:lnTo>
                  <a:pt x="307848" y="10668"/>
                </a:lnTo>
                <a:lnTo>
                  <a:pt x="240792" y="76200"/>
                </a:lnTo>
                <a:close/>
              </a:path>
              <a:path w="1541145" h="76200">
                <a:moveTo>
                  <a:pt x="278892" y="76200"/>
                </a:moveTo>
                <a:lnTo>
                  <a:pt x="269748" y="67056"/>
                </a:lnTo>
                <a:lnTo>
                  <a:pt x="335280" y="0"/>
                </a:lnTo>
                <a:lnTo>
                  <a:pt x="345948" y="10668"/>
                </a:lnTo>
                <a:lnTo>
                  <a:pt x="278892" y="76200"/>
                </a:lnTo>
                <a:close/>
              </a:path>
              <a:path w="1541145" h="76200">
                <a:moveTo>
                  <a:pt x="318516" y="76200"/>
                </a:moveTo>
                <a:lnTo>
                  <a:pt x="307848" y="67056"/>
                </a:lnTo>
                <a:lnTo>
                  <a:pt x="374904" y="0"/>
                </a:lnTo>
                <a:lnTo>
                  <a:pt x="384048" y="10668"/>
                </a:lnTo>
                <a:lnTo>
                  <a:pt x="318516" y="76200"/>
                </a:lnTo>
                <a:close/>
              </a:path>
              <a:path w="1541145" h="76200">
                <a:moveTo>
                  <a:pt x="356616" y="76200"/>
                </a:moveTo>
                <a:lnTo>
                  <a:pt x="345948" y="67056"/>
                </a:lnTo>
                <a:lnTo>
                  <a:pt x="413004" y="0"/>
                </a:lnTo>
                <a:lnTo>
                  <a:pt x="422148" y="10668"/>
                </a:lnTo>
                <a:lnTo>
                  <a:pt x="356616" y="76200"/>
                </a:lnTo>
                <a:close/>
              </a:path>
              <a:path w="1541145" h="76200">
                <a:moveTo>
                  <a:pt x="394716" y="76200"/>
                </a:moveTo>
                <a:lnTo>
                  <a:pt x="385572" y="67056"/>
                </a:lnTo>
                <a:lnTo>
                  <a:pt x="451104" y="0"/>
                </a:lnTo>
                <a:lnTo>
                  <a:pt x="461772" y="10668"/>
                </a:lnTo>
                <a:lnTo>
                  <a:pt x="394716" y="76200"/>
                </a:lnTo>
                <a:close/>
              </a:path>
              <a:path w="1541145" h="76200">
                <a:moveTo>
                  <a:pt x="434340" y="76200"/>
                </a:moveTo>
                <a:lnTo>
                  <a:pt x="423672" y="67056"/>
                </a:lnTo>
                <a:lnTo>
                  <a:pt x="489204" y="0"/>
                </a:lnTo>
                <a:lnTo>
                  <a:pt x="499872" y="10668"/>
                </a:lnTo>
                <a:lnTo>
                  <a:pt x="434340" y="76200"/>
                </a:lnTo>
                <a:close/>
              </a:path>
              <a:path w="1541145" h="76200">
                <a:moveTo>
                  <a:pt x="472440" y="76200"/>
                </a:moveTo>
                <a:lnTo>
                  <a:pt x="461772" y="67056"/>
                </a:lnTo>
                <a:lnTo>
                  <a:pt x="528828" y="0"/>
                </a:lnTo>
                <a:lnTo>
                  <a:pt x="537972" y="10668"/>
                </a:lnTo>
                <a:lnTo>
                  <a:pt x="472440" y="76200"/>
                </a:lnTo>
                <a:close/>
              </a:path>
              <a:path w="1541145" h="76200">
                <a:moveTo>
                  <a:pt x="510540" y="76200"/>
                </a:moveTo>
                <a:lnTo>
                  <a:pt x="501396" y="67056"/>
                </a:lnTo>
                <a:lnTo>
                  <a:pt x="566928" y="0"/>
                </a:lnTo>
                <a:lnTo>
                  <a:pt x="577596" y="10668"/>
                </a:lnTo>
                <a:lnTo>
                  <a:pt x="510540" y="76200"/>
                </a:lnTo>
                <a:close/>
              </a:path>
              <a:path w="1541145" h="76200">
                <a:moveTo>
                  <a:pt x="550164" y="76200"/>
                </a:moveTo>
                <a:lnTo>
                  <a:pt x="539496" y="67056"/>
                </a:lnTo>
                <a:lnTo>
                  <a:pt x="605028" y="0"/>
                </a:lnTo>
                <a:lnTo>
                  <a:pt x="615696" y="10668"/>
                </a:lnTo>
                <a:lnTo>
                  <a:pt x="550164" y="76200"/>
                </a:lnTo>
                <a:close/>
              </a:path>
              <a:path w="1541145" h="76200">
                <a:moveTo>
                  <a:pt x="588264" y="76200"/>
                </a:moveTo>
                <a:lnTo>
                  <a:pt x="577596" y="67056"/>
                </a:lnTo>
                <a:lnTo>
                  <a:pt x="644652" y="0"/>
                </a:lnTo>
                <a:lnTo>
                  <a:pt x="653796" y="10668"/>
                </a:lnTo>
                <a:lnTo>
                  <a:pt x="588264" y="76200"/>
                </a:lnTo>
                <a:close/>
              </a:path>
              <a:path w="1541145" h="76200">
                <a:moveTo>
                  <a:pt x="626364" y="76200"/>
                </a:moveTo>
                <a:lnTo>
                  <a:pt x="617220" y="67056"/>
                </a:lnTo>
                <a:lnTo>
                  <a:pt x="682752" y="0"/>
                </a:lnTo>
                <a:lnTo>
                  <a:pt x="693420" y="10668"/>
                </a:lnTo>
                <a:lnTo>
                  <a:pt x="626364" y="76200"/>
                </a:lnTo>
                <a:close/>
              </a:path>
              <a:path w="1541145" h="76200">
                <a:moveTo>
                  <a:pt x="664464" y="76200"/>
                </a:moveTo>
                <a:lnTo>
                  <a:pt x="655320" y="67056"/>
                </a:lnTo>
                <a:lnTo>
                  <a:pt x="720852" y="0"/>
                </a:lnTo>
                <a:lnTo>
                  <a:pt x="731520" y="10668"/>
                </a:lnTo>
                <a:lnTo>
                  <a:pt x="664464" y="76200"/>
                </a:lnTo>
                <a:close/>
              </a:path>
              <a:path w="1541145" h="76200">
                <a:moveTo>
                  <a:pt x="704088" y="76200"/>
                </a:moveTo>
                <a:lnTo>
                  <a:pt x="693420" y="67056"/>
                </a:lnTo>
                <a:lnTo>
                  <a:pt x="760476" y="0"/>
                </a:lnTo>
                <a:lnTo>
                  <a:pt x="769620" y="10668"/>
                </a:lnTo>
                <a:lnTo>
                  <a:pt x="704088" y="76200"/>
                </a:lnTo>
                <a:close/>
              </a:path>
              <a:path w="1541145" h="76200">
                <a:moveTo>
                  <a:pt x="742188" y="76200"/>
                </a:moveTo>
                <a:lnTo>
                  <a:pt x="731520" y="67056"/>
                </a:lnTo>
                <a:lnTo>
                  <a:pt x="798576" y="0"/>
                </a:lnTo>
                <a:lnTo>
                  <a:pt x="807720" y="10668"/>
                </a:lnTo>
                <a:lnTo>
                  <a:pt x="742188" y="76200"/>
                </a:lnTo>
                <a:close/>
              </a:path>
              <a:path w="1541145" h="76200">
                <a:moveTo>
                  <a:pt x="780288" y="76200"/>
                </a:moveTo>
                <a:lnTo>
                  <a:pt x="771144" y="67056"/>
                </a:lnTo>
                <a:lnTo>
                  <a:pt x="836676" y="0"/>
                </a:lnTo>
                <a:lnTo>
                  <a:pt x="847344" y="10668"/>
                </a:lnTo>
                <a:lnTo>
                  <a:pt x="780288" y="76200"/>
                </a:lnTo>
                <a:close/>
              </a:path>
              <a:path w="1541145" h="76200">
                <a:moveTo>
                  <a:pt x="819912" y="76200"/>
                </a:moveTo>
                <a:lnTo>
                  <a:pt x="809244" y="67056"/>
                </a:lnTo>
                <a:lnTo>
                  <a:pt x="874776" y="0"/>
                </a:lnTo>
                <a:lnTo>
                  <a:pt x="885444" y="10668"/>
                </a:lnTo>
                <a:lnTo>
                  <a:pt x="819912" y="76200"/>
                </a:lnTo>
                <a:close/>
              </a:path>
              <a:path w="1541145" h="76200">
                <a:moveTo>
                  <a:pt x="858012" y="76200"/>
                </a:moveTo>
                <a:lnTo>
                  <a:pt x="847344" y="67056"/>
                </a:lnTo>
                <a:lnTo>
                  <a:pt x="914400" y="0"/>
                </a:lnTo>
                <a:lnTo>
                  <a:pt x="923544" y="10668"/>
                </a:lnTo>
                <a:lnTo>
                  <a:pt x="858012" y="76200"/>
                </a:lnTo>
                <a:close/>
              </a:path>
              <a:path w="1541145" h="76200">
                <a:moveTo>
                  <a:pt x="896112" y="76200"/>
                </a:moveTo>
                <a:lnTo>
                  <a:pt x="886968" y="67056"/>
                </a:lnTo>
                <a:lnTo>
                  <a:pt x="952500" y="0"/>
                </a:lnTo>
                <a:lnTo>
                  <a:pt x="963168" y="10668"/>
                </a:lnTo>
                <a:lnTo>
                  <a:pt x="896112" y="76200"/>
                </a:lnTo>
                <a:close/>
              </a:path>
              <a:path w="1541145" h="76200">
                <a:moveTo>
                  <a:pt x="935736" y="76200"/>
                </a:moveTo>
                <a:lnTo>
                  <a:pt x="925068" y="67056"/>
                </a:lnTo>
                <a:lnTo>
                  <a:pt x="990600" y="0"/>
                </a:lnTo>
                <a:lnTo>
                  <a:pt x="1001268" y="10668"/>
                </a:lnTo>
                <a:lnTo>
                  <a:pt x="935736" y="76200"/>
                </a:lnTo>
                <a:close/>
              </a:path>
              <a:path w="1541145" h="76200">
                <a:moveTo>
                  <a:pt x="973836" y="76200"/>
                </a:moveTo>
                <a:lnTo>
                  <a:pt x="963168" y="67056"/>
                </a:lnTo>
                <a:lnTo>
                  <a:pt x="1030224" y="0"/>
                </a:lnTo>
                <a:lnTo>
                  <a:pt x="1039368" y="10668"/>
                </a:lnTo>
                <a:lnTo>
                  <a:pt x="973836" y="76200"/>
                </a:lnTo>
                <a:close/>
              </a:path>
              <a:path w="1541145" h="76200">
                <a:moveTo>
                  <a:pt x="1011936" y="76200"/>
                </a:moveTo>
                <a:lnTo>
                  <a:pt x="1002792" y="67056"/>
                </a:lnTo>
                <a:lnTo>
                  <a:pt x="1068324" y="0"/>
                </a:lnTo>
                <a:lnTo>
                  <a:pt x="1078992" y="10668"/>
                </a:lnTo>
                <a:lnTo>
                  <a:pt x="1011936" y="76200"/>
                </a:lnTo>
                <a:close/>
              </a:path>
              <a:path w="1541145" h="76200">
                <a:moveTo>
                  <a:pt x="1050036" y="76200"/>
                </a:moveTo>
                <a:lnTo>
                  <a:pt x="1040892" y="67056"/>
                </a:lnTo>
                <a:lnTo>
                  <a:pt x="1106424" y="0"/>
                </a:lnTo>
                <a:lnTo>
                  <a:pt x="1117092" y="10668"/>
                </a:lnTo>
                <a:lnTo>
                  <a:pt x="1050036" y="76200"/>
                </a:lnTo>
                <a:close/>
              </a:path>
              <a:path w="1541145" h="76200">
                <a:moveTo>
                  <a:pt x="1089660" y="76200"/>
                </a:moveTo>
                <a:lnTo>
                  <a:pt x="1078992" y="67056"/>
                </a:lnTo>
                <a:lnTo>
                  <a:pt x="1144524" y="0"/>
                </a:lnTo>
                <a:lnTo>
                  <a:pt x="1155192" y="10668"/>
                </a:lnTo>
                <a:lnTo>
                  <a:pt x="1089660" y="76200"/>
                </a:lnTo>
                <a:close/>
              </a:path>
              <a:path w="1541145" h="76200">
                <a:moveTo>
                  <a:pt x="1127760" y="76200"/>
                </a:moveTo>
                <a:lnTo>
                  <a:pt x="1117092" y="67056"/>
                </a:lnTo>
                <a:lnTo>
                  <a:pt x="1184148" y="0"/>
                </a:lnTo>
                <a:lnTo>
                  <a:pt x="1193292" y="10668"/>
                </a:lnTo>
                <a:lnTo>
                  <a:pt x="1127760" y="76200"/>
                </a:lnTo>
                <a:close/>
              </a:path>
              <a:path w="1541145" h="76200">
                <a:moveTo>
                  <a:pt x="1165860" y="76200"/>
                </a:moveTo>
                <a:lnTo>
                  <a:pt x="1156716" y="67056"/>
                </a:lnTo>
                <a:lnTo>
                  <a:pt x="1222248" y="0"/>
                </a:lnTo>
                <a:lnTo>
                  <a:pt x="1232916" y="10668"/>
                </a:lnTo>
                <a:lnTo>
                  <a:pt x="1165860" y="76200"/>
                </a:lnTo>
                <a:close/>
              </a:path>
              <a:path w="1541145" h="76200">
                <a:moveTo>
                  <a:pt x="1205484" y="76200"/>
                </a:moveTo>
                <a:lnTo>
                  <a:pt x="1194816" y="67056"/>
                </a:lnTo>
                <a:lnTo>
                  <a:pt x="1260348" y="0"/>
                </a:lnTo>
                <a:lnTo>
                  <a:pt x="1271016" y="10668"/>
                </a:lnTo>
                <a:lnTo>
                  <a:pt x="1205484" y="76200"/>
                </a:lnTo>
                <a:close/>
              </a:path>
              <a:path w="1541145" h="76200">
                <a:moveTo>
                  <a:pt x="1243584" y="76200"/>
                </a:moveTo>
                <a:lnTo>
                  <a:pt x="1232916" y="67056"/>
                </a:lnTo>
                <a:lnTo>
                  <a:pt x="1299972" y="0"/>
                </a:lnTo>
                <a:lnTo>
                  <a:pt x="1309116" y="10668"/>
                </a:lnTo>
                <a:lnTo>
                  <a:pt x="1243584" y="76200"/>
                </a:lnTo>
                <a:close/>
              </a:path>
              <a:path w="1541145" h="76200">
                <a:moveTo>
                  <a:pt x="1281684" y="76200"/>
                </a:moveTo>
                <a:lnTo>
                  <a:pt x="1272540" y="67056"/>
                </a:lnTo>
                <a:lnTo>
                  <a:pt x="1338072" y="0"/>
                </a:lnTo>
                <a:lnTo>
                  <a:pt x="1348740" y="10668"/>
                </a:lnTo>
                <a:lnTo>
                  <a:pt x="1281684" y="76200"/>
                </a:lnTo>
                <a:close/>
              </a:path>
              <a:path w="1541145" h="76200">
                <a:moveTo>
                  <a:pt x="1319784" y="76200"/>
                </a:moveTo>
                <a:lnTo>
                  <a:pt x="1310640" y="67056"/>
                </a:lnTo>
                <a:lnTo>
                  <a:pt x="1376172" y="0"/>
                </a:lnTo>
                <a:lnTo>
                  <a:pt x="1386840" y="10668"/>
                </a:lnTo>
                <a:lnTo>
                  <a:pt x="1319784" y="76200"/>
                </a:lnTo>
                <a:close/>
              </a:path>
              <a:path w="1541145" h="76200">
                <a:moveTo>
                  <a:pt x="1359408" y="76200"/>
                </a:moveTo>
                <a:lnTo>
                  <a:pt x="1348740" y="67056"/>
                </a:lnTo>
                <a:lnTo>
                  <a:pt x="1415796" y="0"/>
                </a:lnTo>
                <a:lnTo>
                  <a:pt x="1424940" y="10668"/>
                </a:lnTo>
                <a:lnTo>
                  <a:pt x="1359408" y="76200"/>
                </a:lnTo>
                <a:close/>
              </a:path>
              <a:path w="1541145" h="76200">
                <a:moveTo>
                  <a:pt x="1397508" y="76200"/>
                </a:moveTo>
                <a:lnTo>
                  <a:pt x="1386840" y="67056"/>
                </a:lnTo>
                <a:lnTo>
                  <a:pt x="1453896" y="0"/>
                </a:lnTo>
                <a:lnTo>
                  <a:pt x="1463040" y="10668"/>
                </a:lnTo>
                <a:lnTo>
                  <a:pt x="1397508" y="76200"/>
                </a:lnTo>
                <a:close/>
              </a:path>
              <a:path w="1541145" h="76200">
                <a:moveTo>
                  <a:pt x="1435608" y="76200"/>
                </a:moveTo>
                <a:lnTo>
                  <a:pt x="1426464" y="67056"/>
                </a:lnTo>
                <a:lnTo>
                  <a:pt x="1491996" y="0"/>
                </a:lnTo>
                <a:lnTo>
                  <a:pt x="1502664" y="10668"/>
                </a:lnTo>
                <a:lnTo>
                  <a:pt x="1435608" y="76200"/>
                </a:lnTo>
                <a:close/>
              </a:path>
              <a:path w="1541145" h="76200">
                <a:moveTo>
                  <a:pt x="1475232" y="76200"/>
                </a:moveTo>
                <a:lnTo>
                  <a:pt x="1464564" y="67056"/>
                </a:lnTo>
                <a:lnTo>
                  <a:pt x="1530096" y="0"/>
                </a:lnTo>
                <a:lnTo>
                  <a:pt x="1540764" y="10668"/>
                </a:lnTo>
                <a:lnTo>
                  <a:pt x="1475232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748528" y="9366504"/>
            <a:ext cx="7010400" cy="76200"/>
          </a:xfrm>
          <a:custGeom>
            <a:avLst/>
            <a:gdLst/>
            <a:ahLst/>
            <a:cxnLst/>
            <a:rect l="l" t="t" r="r" b="b"/>
            <a:pathLst>
              <a:path w="7010400" h="76200">
                <a:moveTo>
                  <a:pt x="10668" y="76200"/>
                </a:moveTo>
                <a:lnTo>
                  <a:pt x="0" y="67056"/>
                </a:lnTo>
                <a:lnTo>
                  <a:pt x="65532" y="0"/>
                </a:lnTo>
                <a:lnTo>
                  <a:pt x="76200" y="10668"/>
                </a:lnTo>
                <a:lnTo>
                  <a:pt x="10668" y="76200"/>
                </a:lnTo>
                <a:close/>
              </a:path>
              <a:path w="7010400" h="76200">
                <a:moveTo>
                  <a:pt x="48768" y="76200"/>
                </a:moveTo>
                <a:lnTo>
                  <a:pt x="38100" y="67056"/>
                </a:lnTo>
                <a:lnTo>
                  <a:pt x="103632" y="0"/>
                </a:lnTo>
                <a:lnTo>
                  <a:pt x="114300" y="10668"/>
                </a:lnTo>
                <a:lnTo>
                  <a:pt x="48768" y="76200"/>
                </a:lnTo>
                <a:close/>
              </a:path>
              <a:path w="7010400" h="76200">
                <a:moveTo>
                  <a:pt x="86868" y="76200"/>
                </a:moveTo>
                <a:lnTo>
                  <a:pt x="76200" y="67056"/>
                </a:lnTo>
                <a:lnTo>
                  <a:pt x="141732" y="0"/>
                </a:lnTo>
                <a:lnTo>
                  <a:pt x="152400" y="10668"/>
                </a:lnTo>
                <a:lnTo>
                  <a:pt x="86868" y="76200"/>
                </a:lnTo>
                <a:close/>
              </a:path>
              <a:path w="7010400" h="76200">
                <a:moveTo>
                  <a:pt x="124968" y="76200"/>
                </a:moveTo>
                <a:lnTo>
                  <a:pt x="114300" y="67056"/>
                </a:lnTo>
                <a:lnTo>
                  <a:pt x="179832" y="0"/>
                </a:lnTo>
                <a:lnTo>
                  <a:pt x="190500" y="10668"/>
                </a:lnTo>
                <a:lnTo>
                  <a:pt x="124968" y="76200"/>
                </a:lnTo>
                <a:close/>
              </a:path>
              <a:path w="7010400" h="76200">
                <a:moveTo>
                  <a:pt x="163068" y="76200"/>
                </a:moveTo>
                <a:lnTo>
                  <a:pt x="152400" y="67056"/>
                </a:lnTo>
                <a:lnTo>
                  <a:pt x="217932" y="0"/>
                </a:lnTo>
                <a:lnTo>
                  <a:pt x="228600" y="10668"/>
                </a:lnTo>
                <a:lnTo>
                  <a:pt x="163068" y="76200"/>
                </a:lnTo>
                <a:close/>
              </a:path>
              <a:path w="7010400" h="76200">
                <a:moveTo>
                  <a:pt x="201168" y="76200"/>
                </a:moveTo>
                <a:lnTo>
                  <a:pt x="190500" y="67056"/>
                </a:lnTo>
                <a:lnTo>
                  <a:pt x="256032" y="0"/>
                </a:lnTo>
                <a:lnTo>
                  <a:pt x="266700" y="10668"/>
                </a:lnTo>
                <a:lnTo>
                  <a:pt x="201168" y="76200"/>
                </a:lnTo>
                <a:close/>
              </a:path>
              <a:path w="7010400" h="76200">
                <a:moveTo>
                  <a:pt x="239268" y="76200"/>
                </a:moveTo>
                <a:lnTo>
                  <a:pt x="228600" y="67056"/>
                </a:lnTo>
                <a:lnTo>
                  <a:pt x="294132" y="0"/>
                </a:lnTo>
                <a:lnTo>
                  <a:pt x="304800" y="10668"/>
                </a:lnTo>
                <a:lnTo>
                  <a:pt x="239268" y="76200"/>
                </a:lnTo>
                <a:close/>
              </a:path>
              <a:path w="7010400" h="76200">
                <a:moveTo>
                  <a:pt x="277368" y="76200"/>
                </a:moveTo>
                <a:lnTo>
                  <a:pt x="266700" y="67056"/>
                </a:lnTo>
                <a:lnTo>
                  <a:pt x="332232" y="0"/>
                </a:lnTo>
                <a:lnTo>
                  <a:pt x="342900" y="10668"/>
                </a:lnTo>
                <a:lnTo>
                  <a:pt x="277368" y="76200"/>
                </a:lnTo>
                <a:close/>
              </a:path>
              <a:path w="7010400" h="76200">
                <a:moveTo>
                  <a:pt x="315468" y="76200"/>
                </a:moveTo>
                <a:lnTo>
                  <a:pt x="304800" y="67056"/>
                </a:lnTo>
                <a:lnTo>
                  <a:pt x="370332" y="0"/>
                </a:lnTo>
                <a:lnTo>
                  <a:pt x="381000" y="10668"/>
                </a:lnTo>
                <a:lnTo>
                  <a:pt x="315468" y="76200"/>
                </a:lnTo>
                <a:close/>
              </a:path>
              <a:path w="7010400" h="76200">
                <a:moveTo>
                  <a:pt x="353568" y="76200"/>
                </a:moveTo>
                <a:lnTo>
                  <a:pt x="342900" y="67056"/>
                </a:lnTo>
                <a:lnTo>
                  <a:pt x="408432" y="0"/>
                </a:lnTo>
                <a:lnTo>
                  <a:pt x="419100" y="10668"/>
                </a:lnTo>
                <a:lnTo>
                  <a:pt x="353568" y="76200"/>
                </a:lnTo>
                <a:close/>
              </a:path>
              <a:path w="7010400" h="76200">
                <a:moveTo>
                  <a:pt x="391668" y="76200"/>
                </a:moveTo>
                <a:lnTo>
                  <a:pt x="381000" y="67056"/>
                </a:lnTo>
                <a:lnTo>
                  <a:pt x="446532" y="0"/>
                </a:lnTo>
                <a:lnTo>
                  <a:pt x="457200" y="10668"/>
                </a:lnTo>
                <a:lnTo>
                  <a:pt x="391668" y="76200"/>
                </a:lnTo>
                <a:close/>
              </a:path>
              <a:path w="7010400" h="76200">
                <a:moveTo>
                  <a:pt x="429768" y="76200"/>
                </a:moveTo>
                <a:lnTo>
                  <a:pt x="419100" y="67056"/>
                </a:lnTo>
                <a:lnTo>
                  <a:pt x="484632" y="0"/>
                </a:lnTo>
                <a:lnTo>
                  <a:pt x="495300" y="10668"/>
                </a:lnTo>
                <a:lnTo>
                  <a:pt x="429768" y="76200"/>
                </a:lnTo>
                <a:close/>
              </a:path>
              <a:path w="7010400" h="76200">
                <a:moveTo>
                  <a:pt x="467868" y="76200"/>
                </a:moveTo>
                <a:lnTo>
                  <a:pt x="457200" y="67056"/>
                </a:lnTo>
                <a:lnTo>
                  <a:pt x="522732" y="0"/>
                </a:lnTo>
                <a:lnTo>
                  <a:pt x="533400" y="10668"/>
                </a:lnTo>
                <a:lnTo>
                  <a:pt x="467868" y="76200"/>
                </a:lnTo>
                <a:close/>
              </a:path>
              <a:path w="7010400" h="76200">
                <a:moveTo>
                  <a:pt x="505968" y="76200"/>
                </a:moveTo>
                <a:lnTo>
                  <a:pt x="495300" y="67056"/>
                </a:lnTo>
                <a:lnTo>
                  <a:pt x="560832" y="0"/>
                </a:lnTo>
                <a:lnTo>
                  <a:pt x="571500" y="10668"/>
                </a:lnTo>
                <a:lnTo>
                  <a:pt x="505968" y="76200"/>
                </a:lnTo>
                <a:close/>
              </a:path>
              <a:path w="7010400" h="76200">
                <a:moveTo>
                  <a:pt x="544068" y="76200"/>
                </a:moveTo>
                <a:lnTo>
                  <a:pt x="533400" y="67056"/>
                </a:lnTo>
                <a:lnTo>
                  <a:pt x="598932" y="0"/>
                </a:lnTo>
                <a:lnTo>
                  <a:pt x="609600" y="10668"/>
                </a:lnTo>
                <a:lnTo>
                  <a:pt x="544068" y="76200"/>
                </a:lnTo>
                <a:close/>
              </a:path>
              <a:path w="7010400" h="76200">
                <a:moveTo>
                  <a:pt x="582168" y="76200"/>
                </a:moveTo>
                <a:lnTo>
                  <a:pt x="571500" y="67056"/>
                </a:lnTo>
                <a:lnTo>
                  <a:pt x="637032" y="0"/>
                </a:lnTo>
                <a:lnTo>
                  <a:pt x="647700" y="10668"/>
                </a:lnTo>
                <a:lnTo>
                  <a:pt x="582168" y="76200"/>
                </a:lnTo>
                <a:close/>
              </a:path>
              <a:path w="7010400" h="76200">
                <a:moveTo>
                  <a:pt x="620268" y="76200"/>
                </a:moveTo>
                <a:lnTo>
                  <a:pt x="609600" y="67056"/>
                </a:lnTo>
                <a:lnTo>
                  <a:pt x="675132" y="0"/>
                </a:lnTo>
                <a:lnTo>
                  <a:pt x="685800" y="10668"/>
                </a:lnTo>
                <a:lnTo>
                  <a:pt x="620268" y="76200"/>
                </a:lnTo>
                <a:close/>
              </a:path>
              <a:path w="7010400" h="76200">
                <a:moveTo>
                  <a:pt x="658368" y="76200"/>
                </a:moveTo>
                <a:lnTo>
                  <a:pt x="647700" y="67056"/>
                </a:lnTo>
                <a:lnTo>
                  <a:pt x="713232" y="0"/>
                </a:lnTo>
                <a:lnTo>
                  <a:pt x="723900" y="10668"/>
                </a:lnTo>
                <a:lnTo>
                  <a:pt x="658368" y="76200"/>
                </a:lnTo>
                <a:close/>
              </a:path>
              <a:path w="7010400" h="76200">
                <a:moveTo>
                  <a:pt x="696468" y="76200"/>
                </a:moveTo>
                <a:lnTo>
                  <a:pt x="685800" y="67056"/>
                </a:lnTo>
                <a:lnTo>
                  <a:pt x="751332" y="0"/>
                </a:lnTo>
                <a:lnTo>
                  <a:pt x="762000" y="10668"/>
                </a:lnTo>
                <a:lnTo>
                  <a:pt x="696468" y="76200"/>
                </a:lnTo>
                <a:close/>
              </a:path>
              <a:path w="7010400" h="76200">
                <a:moveTo>
                  <a:pt x="734568" y="76200"/>
                </a:moveTo>
                <a:lnTo>
                  <a:pt x="723900" y="67056"/>
                </a:lnTo>
                <a:lnTo>
                  <a:pt x="789432" y="0"/>
                </a:lnTo>
                <a:lnTo>
                  <a:pt x="800100" y="10668"/>
                </a:lnTo>
                <a:lnTo>
                  <a:pt x="734568" y="76200"/>
                </a:lnTo>
                <a:close/>
              </a:path>
              <a:path w="7010400" h="76200">
                <a:moveTo>
                  <a:pt x="772668" y="76200"/>
                </a:moveTo>
                <a:lnTo>
                  <a:pt x="762000" y="67056"/>
                </a:lnTo>
                <a:lnTo>
                  <a:pt x="827532" y="0"/>
                </a:lnTo>
                <a:lnTo>
                  <a:pt x="838200" y="10668"/>
                </a:lnTo>
                <a:lnTo>
                  <a:pt x="772668" y="76200"/>
                </a:lnTo>
                <a:close/>
              </a:path>
              <a:path w="7010400" h="76200">
                <a:moveTo>
                  <a:pt x="810768" y="76200"/>
                </a:moveTo>
                <a:lnTo>
                  <a:pt x="800100" y="67056"/>
                </a:lnTo>
                <a:lnTo>
                  <a:pt x="865632" y="0"/>
                </a:lnTo>
                <a:lnTo>
                  <a:pt x="876300" y="10668"/>
                </a:lnTo>
                <a:lnTo>
                  <a:pt x="810768" y="76200"/>
                </a:lnTo>
                <a:close/>
              </a:path>
              <a:path w="7010400" h="76200">
                <a:moveTo>
                  <a:pt x="848868" y="76200"/>
                </a:moveTo>
                <a:lnTo>
                  <a:pt x="838200" y="67056"/>
                </a:lnTo>
                <a:lnTo>
                  <a:pt x="903732" y="0"/>
                </a:lnTo>
                <a:lnTo>
                  <a:pt x="914400" y="10668"/>
                </a:lnTo>
                <a:lnTo>
                  <a:pt x="848868" y="76200"/>
                </a:lnTo>
                <a:close/>
              </a:path>
              <a:path w="7010400" h="76200">
                <a:moveTo>
                  <a:pt x="886968" y="76200"/>
                </a:moveTo>
                <a:lnTo>
                  <a:pt x="876300" y="67056"/>
                </a:lnTo>
                <a:lnTo>
                  <a:pt x="941832" y="0"/>
                </a:lnTo>
                <a:lnTo>
                  <a:pt x="952500" y="10668"/>
                </a:lnTo>
                <a:lnTo>
                  <a:pt x="886968" y="76200"/>
                </a:lnTo>
                <a:close/>
              </a:path>
              <a:path w="7010400" h="76200">
                <a:moveTo>
                  <a:pt x="925068" y="76200"/>
                </a:moveTo>
                <a:lnTo>
                  <a:pt x="914400" y="67056"/>
                </a:lnTo>
                <a:lnTo>
                  <a:pt x="979932" y="0"/>
                </a:lnTo>
                <a:lnTo>
                  <a:pt x="990600" y="10668"/>
                </a:lnTo>
                <a:lnTo>
                  <a:pt x="925068" y="76200"/>
                </a:lnTo>
                <a:close/>
              </a:path>
              <a:path w="7010400" h="76200">
                <a:moveTo>
                  <a:pt x="963168" y="76200"/>
                </a:moveTo>
                <a:lnTo>
                  <a:pt x="952500" y="67056"/>
                </a:lnTo>
                <a:lnTo>
                  <a:pt x="1018032" y="0"/>
                </a:lnTo>
                <a:lnTo>
                  <a:pt x="1028700" y="10668"/>
                </a:lnTo>
                <a:lnTo>
                  <a:pt x="963168" y="76200"/>
                </a:lnTo>
                <a:close/>
              </a:path>
              <a:path w="7010400" h="76200">
                <a:moveTo>
                  <a:pt x="1001268" y="76200"/>
                </a:moveTo>
                <a:lnTo>
                  <a:pt x="990600" y="67056"/>
                </a:lnTo>
                <a:lnTo>
                  <a:pt x="1056132" y="0"/>
                </a:lnTo>
                <a:lnTo>
                  <a:pt x="1066800" y="10668"/>
                </a:lnTo>
                <a:lnTo>
                  <a:pt x="1001268" y="76200"/>
                </a:lnTo>
                <a:close/>
              </a:path>
              <a:path w="7010400" h="76200">
                <a:moveTo>
                  <a:pt x="1039368" y="76200"/>
                </a:moveTo>
                <a:lnTo>
                  <a:pt x="1028700" y="67056"/>
                </a:lnTo>
                <a:lnTo>
                  <a:pt x="1094232" y="0"/>
                </a:lnTo>
                <a:lnTo>
                  <a:pt x="1104900" y="10668"/>
                </a:lnTo>
                <a:lnTo>
                  <a:pt x="1039368" y="76200"/>
                </a:lnTo>
                <a:close/>
              </a:path>
              <a:path w="7010400" h="76200">
                <a:moveTo>
                  <a:pt x="1077468" y="76200"/>
                </a:moveTo>
                <a:lnTo>
                  <a:pt x="1066800" y="67056"/>
                </a:lnTo>
                <a:lnTo>
                  <a:pt x="1132332" y="0"/>
                </a:lnTo>
                <a:lnTo>
                  <a:pt x="1143000" y="10668"/>
                </a:lnTo>
                <a:lnTo>
                  <a:pt x="1077468" y="76200"/>
                </a:lnTo>
                <a:close/>
              </a:path>
              <a:path w="7010400" h="76200">
                <a:moveTo>
                  <a:pt x="1115568" y="76200"/>
                </a:moveTo>
                <a:lnTo>
                  <a:pt x="1104900" y="67056"/>
                </a:lnTo>
                <a:lnTo>
                  <a:pt x="1170432" y="0"/>
                </a:lnTo>
                <a:lnTo>
                  <a:pt x="1181100" y="10668"/>
                </a:lnTo>
                <a:lnTo>
                  <a:pt x="1115568" y="76200"/>
                </a:lnTo>
                <a:close/>
              </a:path>
              <a:path w="7010400" h="76200">
                <a:moveTo>
                  <a:pt x="1153668" y="76200"/>
                </a:moveTo>
                <a:lnTo>
                  <a:pt x="1143000" y="67056"/>
                </a:lnTo>
                <a:lnTo>
                  <a:pt x="1208532" y="0"/>
                </a:lnTo>
                <a:lnTo>
                  <a:pt x="1219200" y="10668"/>
                </a:lnTo>
                <a:lnTo>
                  <a:pt x="1153668" y="76200"/>
                </a:lnTo>
                <a:close/>
              </a:path>
              <a:path w="7010400" h="76200">
                <a:moveTo>
                  <a:pt x="1191768" y="76200"/>
                </a:moveTo>
                <a:lnTo>
                  <a:pt x="1181100" y="67056"/>
                </a:lnTo>
                <a:lnTo>
                  <a:pt x="1246632" y="0"/>
                </a:lnTo>
                <a:lnTo>
                  <a:pt x="1257300" y="10668"/>
                </a:lnTo>
                <a:lnTo>
                  <a:pt x="1191768" y="76200"/>
                </a:lnTo>
                <a:close/>
              </a:path>
              <a:path w="7010400" h="76200">
                <a:moveTo>
                  <a:pt x="1229868" y="76200"/>
                </a:moveTo>
                <a:lnTo>
                  <a:pt x="1219200" y="67056"/>
                </a:lnTo>
                <a:lnTo>
                  <a:pt x="1284732" y="0"/>
                </a:lnTo>
                <a:lnTo>
                  <a:pt x="1295400" y="10668"/>
                </a:lnTo>
                <a:lnTo>
                  <a:pt x="1229868" y="76200"/>
                </a:lnTo>
                <a:close/>
              </a:path>
              <a:path w="7010400" h="76200">
                <a:moveTo>
                  <a:pt x="1267968" y="76200"/>
                </a:moveTo>
                <a:lnTo>
                  <a:pt x="1257300" y="67056"/>
                </a:lnTo>
                <a:lnTo>
                  <a:pt x="1322832" y="0"/>
                </a:lnTo>
                <a:lnTo>
                  <a:pt x="1333500" y="10668"/>
                </a:lnTo>
                <a:lnTo>
                  <a:pt x="1267968" y="76200"/>
                </a:lnTo>
                <a:close/>
              </a:path>
              <a:path w="7010400" h="76200">
                <a:moveTo>
                  <a:pt x="1306068" y="76200"/>
                </a:moveTo>
                <a:lnTo>
                  <a:pt x="1295400" y="67056"/>
                </a:lnTo>
                <a:lnTo>
                  <a:pt x="1360932" y="0"/>
                </a:lnTo>
                <a:lnTo>
                  <a:pt x="1371600" y="10668"/>
                </a:lnTo>
                <a:lnTo>
                  <a:pt x="1306068" y="76200"/>
                </a:lnTo>
                <a:close/>
              </a:path>
              <a:path w="7010400" h="76200">
                <a:moveTo>
                  <a:pt x="1344168" y="76200"/>
                </a:moveTo>
                <a:lnTo>
                  <a:pt x="1333500" y="67056"/>
                </a:lnTo>
                <a:lnTo>
                  <a:pt x="1399032" y="0"/>
                </a:lnTo>
                <a:lnTo>
                  <a:pt x="1409700" y="10668"/>
                </a:lnTo>
                <a:lnTo>
                  <a:pt x="1344168" y="76200"/>
                </a:lnTo>
                <a:close/>
              </a:path>
              <a:path w="7010400" h="76200">
                <a:moveTo>
                  <a:pt x="1382268" y="76200"/>
                </a:moveTo>
                <a:lnTo>
                  <a:pt x="1371600" y="67056"/>
                </a:lnTo>
                <a:lnTo>
                  <a:pt x="1437132" y="0"/>
                </a:lnTo>
                <a:lnTo>
                  <a:pt x="1447800" y="10668"/>
                </a:lnTo>
                <a:lnTo>
                  <a:pt x="1382268" y="76200"/>
                </a:lnTo>
                <a:close/>
              </a:path>
              <a:path w="7010400" h="76200">
                <a:moveTo>
                  <a:pt x="1420368" y="76200"/>
                </a:moveTo>
                <a:lnTo>
                  <a:pt x="1409700" y="67056"/>
                </a:lnTo>
                <a:lnTo>
                  <a:pt x="1475232" y="0"/>
                </a:lnTo>
                <a:lnTo>
                  <a:pt x="1485900" y="10668"/>
                </a:lnTo>
                <a:lnTo>
                  <a:pt x="1420368" y="76200"/>
                </a:lnTo>
                <a:close/>
              </a:path>
              <a:path w="7010400" h="76200">
                <a:moveTo>
                  <a:pt x="1458468" y="76200"/>
                </a:moveTo>
                <a:lnTo>
                  <a:pt x="1447800" y="67056"/>
                </a:lnTo>
                <a:lnTo>
                  <a:pt x="1513332" y="0"/>
                </a:lnTo>
                <a:lnTo>
                  <a:pt x="1524000" y="10668"/>
                </a:lnTo>
                <a:lnTo>
                  <a:pt x="1458468" y="76200"/>
                </a:lnTo>
                <a:close/>
              </a:path>
              <a:path w="7010400" h="76200">
                <a:moveTo>
                  <a:pt x="1496568" y="76200"/>
                </a:moveTo>
                <a:lnTo>
                  <a:pt x="1485900" y="67056"/>
                </a:lnTo>
                <a:lnTo>
                  <a:pt x="1551432" y="0"/>
                </a:lnTo>
                <a:lnTo>
                  <a:pt x="1562100" y="10668"/>
                </a:lnTo>
                <a:lnTo>
                  <a:pt x="1496568" y="76200"/>
                </a:lnTo>
                <a:close/>
              </a:path>
              <a:path w="7010400" h="76200">
                <a:moveTo>
                  <a:pt x="1534668" y="76200"/>
                </a:moveTo>
                <a:lnTo>
                  <a:pt x="1524000" y="67056"/>
                </a:lnTo>
                <a:lnTo>
                  <a:pt x="1589532" y="0"/>
                </a:lnTo>
                <a:lnTo>
                  <a:pt x="1600200" y="10668"/>
                </a:lnTo>
                <a:lnTo>
                  <a:pt x="1534668" y="76200"/>
                </a:lnTo>
                <a:close/>
              </a:path>
              <a:path w="7010400" h="76200">
                <a:moveTo>
                  <a:pt x="1572768" y="76200"/>
                </a:moveTo>
                <a:lnTo>
                  <a:pt x="1562100" y="67056"/>
                </a:lnTo>
                <a:lnTo>
                  <a:pt x="1627632" y="0"/>
                </a:lnTo>
                <a:lnTo>
                  <a:pt x="1638300" y="10668"/>
                </a:lnTo>
                <a:lnTo>
                  <a:pt x="1572768" y="76200"/>
                </a:lnTo>
                <a:close/>
              </a:path>
              <a:path w="7010400" h="76200">
                <a:moveTo>
                  <a:pt x="1610868" y="76200"/>
                </a:moveTo>
                <a:lnTo>
                  <a:pt x="1600200" y="67056"/>
                </a:lnTo>
                <a:lnTo>
                  <a:pt x="1665732" y="0"/>
                </a:lnTo>
                <a:lnTo>
                  <a:pt x="1676400" y="10668"/>
                </a:lnTo>
                <a:lnTo>
                  <a:pt x="1610868" y="76200"/>
                </a:lnTo>
                <a:close/>
              </a:path>
              <a:path w="7010400" h="76200">
                <a:moveTo>
                  <a:pt x="1648968" y="76200"/>
                </a:moveTo>
                <a:lnTo>
                  <a:pt x="1638300" y="67056"/>
                </a:lnTo>
                <a:lnTo>
                  <a:pt x="1703832" y="0"/>
                </a:lnTo>
                <a:lnTo>
                  <a:pt x="1714500" y="10668"/>
                </a:lnTo>
                <a:lnTo>
                  <a:pt x="1648968" y="76200"/>
                </a:lnTo>
                <a:close/>
              </a:path>
              <a:path w="7010400" h="76200">
                <a:moveTo>
                  <a:pt x="1687068" y="76200"/>
                </a:moveTo>
                <a:lnTo>
                  <a:pt x="1676400" y="67056"/>
                </a:lnTo>
                <a:lnTo>
                  <a:pt x="1741932" y="0"/>
                </a:lnTo>
                <a:lnTo>
                  <a:pt x="1752600" y="10668"/>
                </a:lnTo>
                <a:lnTo>
                  <a:pt x="1687068" y="76200"/>
                </a:lnTo>
                <a:close/>
              </a:path>
              <a:path w="7010400" h="76200">
                <a:moveTo>
                  <a:pt x="1725168" y="76200"/>
                </a:moveTo>
                <a:lnTo>
                  <a:pt x="1714500" y="67056"/>
                </a:lnTo>
                <a:lnTo>
                  <a:pt x="1780032" y="0"/>
                </a:lnTo>
                <a:lnTo>
                  <a:pt x="1790700" y="10668"/>
                </a:lnTo>
                <a:lnTo>
                  <a:pt x="1725168" y="76200"/>
                </a:lnTo>
                <a:close/>
              </a:path>
              <a:path w="7010400" h="76200">
                <a:moveTo>
                  <a:pt x="1763268" y="76200"/>
                </a:moveTo>
                <a:lnTo>
                  <a:pt x="1752600" y="67056"/>
                </a:lnTo>
                <a:lnTo>
                  <a:pt x="1818132" y="0"/>
                </a:lnTo>
                <a:lnTo>
                  <a:pt x="1828800" y="10668"/>
                </a:lnTo>
                <a:lnTo>
                  <a:pt x="1763268" y="76200"/>
                </a:lnTo>
                <a:close/>
              </a:path>
              <a:path w="7010400" h="76200">
                <a:moveTo>
                  <a:pt x="1801368" y="76200"/>
                </a:moveTo>
                <a:lnTo>
                  <a:pt x="1790700" y="67056"/>
                </a:lnTo>
                <a:lnTo>
                  <a:pt x="1856232" y="0"/>
                </a:lnTo>
                <a:lnTo>
                  <a:pt x="1866900" y="10668"/>
                </a:lnTo>
                <a:lnTo>
                  <a:pt x="1801368" y="76200"/>
                </a:lnTo>
                <a:close/>
              </a:path>
              <a:path w="7010400" h="76200">
                <a:moveTo>
                  <a:pt x="1839468" y="76200"/>
                </a:moveTo>
                <a:lnTo>
                  <a:pt x="1828800" y="67056"/>
                </a:lnTo>
                <a:lnTo>
                  <a:pt x="1894332" y="0"/>
                </a:lnTo>
                <a:lnTo>
                  <a:pt x="1905000" y="10668"/>
                </a:lnTo>
                <a:lnTo>
                  <a:pt x="1839468" y="76200"/>
                </a:lnTo>
                <a:close/>
              </a:path>
              <a:path w="7010400" h="76200">
                <a:moveTo>
                  <a:pt x="1877568" y="76200"/>
                </a:moveTo>
                <a:lnTo>
                  <a:pt x="1866900" y="67056"/>
                </a:lnTo>
                <a:lnTo>
                  <a:pt x="1932432" y="0"/>
                </a:lnTo>
                <a:lnTo>
                  <a:pt x="1943100" y="10668"/>
                </a:lnTo>
                <a:lnTo>
                  <a:pt x="1877568" y="76200"/>
                </a:lnTo>
                <a:close/>
              </a:path>
              <a:path w="7010400" h="76200">
                <a:moveTo>
                  <a:pt x="1915668" y="76200"/>
                </a:moveTo>
                <a:lnTo>
                  <a:pt x="1905000" y="67056"/>
                </a:lnTo>
                <a:lnTo>
                  <a:pt x="1970532" y="0"/>
                </a:lnTo>
                <a:lnTo>
                  <a:pt x="1981200" y="10668"/>
                </a:lnTo>
                <a:lnTo>
                  <a:pt x="1915668" y="76200"/>
                </a:lnTo>
                <a:close/>
              </a:path>
              <a:path w="7010400" h="76200">
                <a:moveTo>
                  <a:pt x="1953768" y="76200"/>
                </a:moveTo>
                <a:lnTo>
                  <a:pt x="1943100" y="67056"/>
                </a:lnTo>
                <a:lnTo>
                  <a:pt x="2008632" y="0"/>
                </a:lnTo>
                <a:lnTo>
                  <a:pt x="2019300" y="10668"/>
                </a:lnTo>
                <a:lnTo>
                  <a:pt x="1953768" y="76200"/>
                </a:lnTo>
                <a:close/>
              </a:path>
              <a:path w="7010400" h="76200">
                <a:moveTo>
                  <a:pt x="1991868" y="76200"/>
                </a:moveTo>
                <a:lnTo>
                  <a:pt x="1981200" y="67056"/>
                </a:lnTo>
                <a:lnTo>
                  <a:pt x="2046732" y="0"/>
                </a:lnTo>
                <a:lnTo>
                  <a:pt x="2057400" y="10668"/>
                </a:lnTo>
                <a:lnTo>
                  <a:pt x="1991868" y="76200"/>
                </a:lnTo>
                <a:close/>
              </a:path>
              <a:path w="7010400" h="76200">
                <a:moveTo>
                  <a:pt x="2029968" y="76200"/>
                </a:moveTo>
                <a:lnTo>
                  <a:pt x="2019300" y="67056"/>
                </a:lnTo>
                <a:lnTo>
                  <a:pt x="2084832" y="0"/>
                </a:lnTo>
                <a:lnTo>
                  <a:pt x="2095500" y="10668"/>
                </a:lnTo>
                <a:lnTo>
                  <a:pt x="2029968" y="76200"/>
                </a:lnTo>
                <a:close/>
              </a:path>
              <a:path w="7010400" h="76200">
                <a:moveTo>
                  <a:pt x="2068068" y="76200"/>
                </a:moveTo>
                <a:lnTo>
                  <a:pt x="2057400" y="67056"/>
                </a:lnTo>
                <a:lnTo>
                  <a:pt x="2122932" y="0"/>
                </a:lnTo>
                <a:lnTo>
                  <a:pt x="2133600" y="10668"/>
                </a:lnTo>
                <a:lnTo>
                  <a:pt x="2068068" y="76200"/>
                </a:lnTo>
                <a:close/>
              </a:path>
              <a:path w="7010400" h="76200">
                <a:moveTo>
                  <a:pt x="2106168" y="76200"/>
                </a:moveTo>
                <a:lnTo>
                  <a:pt x="2095500" y="67056"/>
                </a:lnTo>
                <a:lnTo>
                  <a:pt x="2161032" y="0"/>
                </a:lnTo>
                <a:lnTo>
                  <a:pt x="2171700" y="10668"/>
                </a:lnTo>
                <a:lnTo>
                  <a:pt x="2106168" y="76200"/>
                </a:lnTo>
                <a:close/>
              </a:path>
              <a:path w="7010400" h="76200">
                <a:moveTo>
                  <a:pt x="2144268" y="76200"/>
                </a:moveTo>
                <a:lnTo>
                  <a:pt x="2133600" y="67056"/>
                </a:lnTo>
                <a:lnTo>
                  <a:pt x="2199132" y="0"/>
                </a:lnTo>
                <a:lnTo>
                  <a:pt x="2209800" y="10668"/>
                </a:lnTo>
                <a:lnTo>
                  <a:pt x="2144268" y="76200"/>
                </a:lnTo>
                <a:close/>
              </a:path>
              <a:path w="7010400" h="76200">
                <a:moveTo>
                  <a:pt x="2182368" y="76200"/>
                </a:moveTo>
                <a:lnTo>
                  <a:pt x="2171700" y="67056"/>
                </a:lnTo>
                <a:lnTo>
                  <a:pt x="2237232" y="0"/>
                </a:lnTo>
                <a:lnTo>
                  <a:pt x="2247900" y="10668"/>
                </a:lnTo>
                <a:lnTo>
                  <a:pt x="2182368" y="76200"/>
                </a:lnTo>
                <a:close/>
              </a:path>
              <a:path w="7010400" h="76200">
                <a:moveTo>
                  <a:pt x="2220468" y="76200"/>
                </a:moveTo>
                <a:lnTo>
                  <a:pt x="2209800" y="67056"/>
                </a:lnTo>
                <a:lnTo>
                  <a:pt x="2275332" y="0"/>
                </a:lnTo>
                <a:lnTo>
                  <a:pt x="2286000" y="10668"/>
                </a:lnTo>
                <a:lnTo>
                  <a:pt x="2220468" y="76200"/>
                </a:lnTo>
                <a:close/>
              </a:path>
              <a:path w="7010400" h="76200">
                <a:moveTo>
                  <a:pt x="2258568" y="76200"/>
                </a:moveTo>
                <a:lnTo>
                  <a:pt x="2247900" y="67056"/>
                </a:lnTo>
                <a:lnTo>
                  <a:pt x="2313432" y="0"/>
                </a:lnTo>
                <a:lnTo>
                  <a:pt x="2324100" y="10668"/>
                </a:lnTo>
                <a:lnTo>
                  <a:pt x="2258568" y="76200"/>
                </a:lnTo>
                <a:close/>
              </a:path>
              <a:path w="7010400" h="76200">
                <a:moveTo>
                  <a:pt x="2296668" y="76200"/>
                </a:moveTo>
                <a:lnTo>
                  <a:pt x="2286000" y="67056"/>
                </a:lnTo>
                <a:lnTo>
                  <a:pt x="2351532" y="0"/>
                </a:lnTo>
                <a:lnTo>
                  <a:pt x="2362200" y="10668"/>
                </a:lnTo>
                <a:lnTo>
                  <a:pt x="2296668" y="76200"/>
                </a:lnTo>
                <a:close/>
              </a:path>
              <a:path w="7010400" h="76200">
                <a:moveTo>
                  <a:pt x="2334768" y="76200"/>
                </a:moveTo>
                <a:lnTo>
                  <a:pt x="2324100" y="67056"/>
                </a:lnTo>
                <a:lnTo>
                  <a:pt x="2389632" y="0"/>
                </a:lnTo>
                <a:lnTo>
                  <a:pt x="2400300" y="10668"/>
                </a:lnTo>
                <a:lnTo>
                  <a:pt x="2334768" y="76200"/>
                </a:lnTo>
                <a:close/>
              </a:path>
              <a:path w="7010400" h="76200">
                <a:moveTo>
                  <a:pt x="2372868" y="76200"/>
                </a:moveTo>
                <a:lnTo>
                  <a:pt x="2362200" y="67056"/>
                </a:lnTo>
                <a:lnTo>
                  <a:pt x="2427732" y="0"/>
                </a:lnTo>
                <a:lnTo>
                  <a:pt x="2438400" y="10668"/>
                </a:lnTo>
                <a:lnTo>
                  <a:pt x="2372868" y="76200"/>
                </a:lnTo>
                <a:close/>
              </a:path>
              <a:path w="7010400" h="76200">
                <a:moveTo>
                  <a:pt x="2410968" y="76200"/>
                </a:moveTo>
                <a:lnTo>
                  <a:pt x="2400300" y="67056"/>
                </a:lnTo>
                <a:lnTo>
                  <a:pt x="2465832" y="0"/>
                </a:lnTo>
                <a:lnTo>
                  <a:pt x="2476500" y="10668"/>
                </a:lnTo>
                <a:lnTo>
                  <a:pt x="2410968" y="76200"/>
                </a:lnTo>
                <a:close/>
              </a:path>
              <a:path w="7010400" h="76200">
                <a:moveTo>
                  <a:pt x="2449068" y="76200"/>
                </a:moveTo>
                <a:lnTo>
                  <a:pt x="2438400" y="67056"/>
                </a:lnTo>
                <a:lnTo>
                  <a:pt x="2503932" y="0"/>
                </a:lnTo>
                <a:lnTo>
                  <a:pt x="2514600" y="10668"/>
                </a:lnTo>
                <a:lnTo>
                  <a:pt x="2449068" y="76200"/>
                </a:lnTo>
                <a:close/>
              </a:path>
              <a:path w="7010400" h="76200">
                <a:moveTo>
                  <a:pt x="2487168" y="76200"/>
                </a:moveTo>
                <a:lnTo>
                  <a:pt x="2476500" y="67056"/>
                </a:lnTo>
                <a:lnTo>
                  <a:pt x="2542032" y="0"/>
                </a:lnTo>
                <a:lnTo>
                  <a:pt x="2552700" y="10668"/>
                </a:lnTo>
                <a:lnTo>
                  <a:pt x="2487168" y="76200"/>
                </a:lnTo>
                <a:close/>
              </a:path>
              <a:path w="7010400" h="76200">
                <a:moveTo>
                  <a:pt x="2525268" y="76200"/>
                </a:moveTo>
                <a:lnTo>
                  <a:pt x="2514600" y="67056"/>
                </a:lnTo>
                <a:lnTo>
                  <a:pt x="2580132" y="0"/>
                </a:lnTo>
                <a:lnTo>
                  <a:pt x="2590800" y="10668"/>
                </a:lnTo>
                <a:lnTo>
                  <a:pt x="2525268" y="76200"/>
                </a:lnTo>
                <a:close/>
              </a:path>
              <a:path w="7010400" h="76200">
                <a:moveTo>
                  <a:pt x="2563368" y="76200"/>
                </a:moveTo>
                <a:lnTo>
                  <a:pt x="2552700" y="67056"/>
                </a:lnTo>
                <a:lnTo>
                  <a:pt x="2618232" y="0"/>
                </a:lnTo>
                <a:lnTo>
                  <a:pt x="2628900" y="10668"/>
                </a:lnTo>
                <a:lnTo>
                  <a:pt x="2563368" y="76200"/>
                </a:lnTo>
                <a:close/>
              </a:path>
              <a:path w="7010400" h="76200">
                <a:moveTo>
                  <a:pt x="2601468" y="76200"/>
                </a:moveTo>
                <a:lnTo>
                  <a:pt x="2590800" y="67056"/>
                </a:lnTo>
                <a:lnTo>
                  <a:pt x="2656332" y="0"/>
                </a:lnTo>
                <a:lnTo>
                  <a:pt x="2667000" y="10668"/>
                </a:lnTo>
                <a:lnTo>
                  <a:pt x="2601468" y="76200"/>
                </a:lnTo>
                <a:close/>
              </a:path>
              <a:path w="7010400" h="76200">
                <a:moveTo>
                  <a:pt x="2639568" y="76200"/>
                </a:moveTo>
                <a:lnTo>
                  <a:pt x="2628900" y="67056"/>
                </a:lnTo>
                <a:lnTo>
                  <a:pt x="2694432" y="0"/>
                </a:lnTo>
                <a:lnTo>
                  <a:pt x="2705100" y="10668"/>
                </a:lnTo>
                <a:lnTo>
                  <a:pt x="2639568" y="76200"/>
                </a:lnTo>
                <a:close/>
              </a:path>
              <a:path w="7010400" h="76200">
                <a:moveTo>
                  <a:pt x="2677668" y="76200"/>
                </a:moveTo>
                <a:lnTo>
                  <a:pt x="2667000" y="67056"/>
                </a:lnTo>
                <a:lnTo>
                  <a:pt x="2732532" y="0"/>
                </a:lnTo>
                <a:lnTo>
                  <a:pt x="2743200" y="10668"/>
                </a:lnTo>
                <a:lnTo>
                  <a:pt x="2677668" y="76200"/>
                </a:lnTo>
                <a:close/>
              </a:path>
              <a:path w="7010400" h="76200">
                <a:moveTo>
                  <a:pt x="2715768" y="76200"/>
                </a:moveTo>
                <a:lnTo>
                  <a:pt x="2705100" y="67056"/>
                </a:lnTo>
                <a:lnTo>
                  <a:pt x="2770632" y="0"/>
                </a:lnTo>
                <a:lnTo>
                  <a:pt x="2781300" y="10668"/>
                </a:lnTo>
                <a:lnTo>
                  <a:pt x="2715768" y="76200"/>
                </a:lnTo>
                <a:close/>
              </a:path>
              <a:path w="7010400" h="76200">
                <a:moveTo>
                  <a:pt x="2753868" y="76200"/>
                </a:moveTo>
                <a:lnTo>
                  <a:pt x="2743200" y="67056"/>
                </a:lnTo>
                <a:lnTo>
                  <a:pt x="2808732" y="0"/>
                </a:lnTo>
                <a:lnTo>
                  <a:pt x="2819400" y="10668"/>
                </a:lnTo>
                <a:lnTo>
                  <a:pt x="2753868" y="76200"/>
                </a:lnTo>
                <a:close/>
              </a:path>
              <a:path w="7010400" h="76200">
                <a:moveTo>
                  <a:pt x="2791968" y="76200"/>
                </a:moveTo>
                <a:lnTo>
                  <a:pt x="2781300" y="67056"/>
                </a:lnTo>
                <a:lnTo>
                  <a:pt x="2846832" y="0"/>
                </a:lnTo>
                <a:lnTo>
                  <a:pt x="2857500" y="10668"/>
                </a:lnTo>
                <a:lnTo>
                  <a:pt x="2791968" y="76200"/>
                </a:lnTo>
                <a:close/>
              </a:path>
              <a:path w="7010400" h="76200">
                <a:moveTo>
                  <a:pt x="2830068" y="76200"/>
                </a:moveTo>
                <a:lnTo>
                  <a:pt x="2819400" y="67056"/>
                </a:lnTo>
                <a:lnTo>
                  <a:pt x="2884932" y="0"/>
                </a:lnTo>
                <a:lnTo>
                  <a:pt x="2895600" y="10668"/>
                </a:lnTo>
                <a:lnTo>
                  <a:pt x="2830068" y="76200"/>
                </a:lnTo>
                <a:close/>
              </a:path>
              <a:path w="7010400" h="76200">
                <a:moveTo>
                  <a:pt x="2868168" y="76200"/>
                </a:moveTo>
                <a:lnTo>
                  <a:pt x="2857500" y="67056"/>
                </a:lnTo>
                <a:lnTo>
                  <a:pt x="2923032" y="0"/>
                </a:lnTo>
                <a:lnTo>
                  <a:pt x="2933700" y="10668"/>
                </a:lnTo>
                <a:lnTo>
                  <a:pt x="2868168" y="76200"/>
                </a:lnTo>
                <a:close/>
              </a:path>
              <a:path w="7010400" h="76200">
                <a:moveTo>
                  <a:pt x="2906268" y="76200"/>
                </a:moveTo>
                <a:lnTo>
                  <a:pt x="2895600" y="67056"/>
                </a:lnTo>
                <a:lnTo>
                  <a:pt x="2961132" y="0"/>
                </a:lnTo>
                <a:lnTo>
                  <a:pt x="2971800" y="10668"/>
                </a:lnTo>
                <a:lnTo>
                  <a:pt x="2906268" y="76200"/>
                </a:lnTo>
                <a:close/>
              </a:path>
              <a:path w="7010400" h="76200">
                <a:moveTo>
                  <a:pt x="2944368" y="76200"/>
                </a:moveTo>
                <a:lnTo>
                  <a:pt x="2933700" y="67056"/>
                </a:lnTo>
                <a:lnTo>
                  <a:pt x="2999232" y="0"/>
                </a:lnTo>
                <a:lnTo>
                  <a:pt x="3009900" y="10668"/>
                </a:lnTo>
                <a:lnTo>
                  <a:pt x="2944368" y="76200"/>
                </a:lnTo>
                <a:close/>
              </a:path>
              <a:path w="7010400" h="76200">
                <a:moveTo>
                  <a:pt x="2982468" y="76200"/>
                </a:moveTo>
                <a:lnTo>
                  <a:pt x="2971800" y="67056"/>
                </a:lnTo>
                <a:lnTo>
                  <a:pt x="3037332" y="0"/>
                </a:lnTo>
                <a:lnTo>
                  <a:pt x="3048000" y="10668"/>
                </a:lnTo>
                <a:lnTo>
                  <a:pt x="2982468" y="76200"/>
                </a:lnTo>
                <a:close/>
              </a:path>
              <a:path w="7010400" h="76200">
                <a:moveTo>
                  <a:pt x="3020568" y="76200"/>
                </a:moveTo>
                <a:lnTo>
                  <a:pt x="3009900" y="67056"/>
                </a:lnTo>
                <a:lnTo>
                  <a:pt x="3075432" y="0"/>
                </a:lnTo>
                <a:lnTo>
                  <a:pt x="3086100" y="10668"/>
                </a:lnTo>
                <a:lnTo>
                  <a:pt x="3020568" y="76200"/>
                </a:lnTo>
                <a:close/>
              </a:path>
              <a:path w="7010400" h="76200">
                <a:moveTo>
                  <a:pt x="3058668" y="76200"/>
                </a:moveTo>
                <a:lnTo>
                  <a:pt x="3048000" y="67056"/>
                </a:lnTo>
                <a:lnTo>
                  <a:pt x="3113532" y="0"/>
                </a:lnTo>
                <a:lnTo>
                  <a:pt x="3124200" y="10668"/>
                </a:lnTo>
                <a:lnTo>
                  <a:pt x="3058668" y="76200"/>
                </a:lnTo>
                <a:close/>
              </a:path>
              <a:path w="7010400" h="76200">
                <a:moveTo>
                  <a:pt x="3096768" y="76200"/>
                </a:moveTo>
                <a:lnTo>
                  <a:pt x="3086100" y="67056"/>
                </a:lnTo>
                <a:lnTo>
                  <a:pt x="3151632" y="0"/>
                </a:lnTo>
                <a:lnTo>
                  <a:pt x="3162300" y="10668"/>
                </a:lnTo>
                <a:lnTo>
                  <a:pt x="3096768" y="76200"/>
                </a:lnTo>
                <a:close/>
              </a:path>
              <a:path w="7010400" h="76200">
                <a:moveTo>
                  <a:pt x="3134868" y="76200"/>
                </a:moveTo>
                <a:lnTo>
                  <a:pt x="3124200" y="67056"/>
                </a:lnTo>
                <a:lnTo>
                  <a:pt x="3189732" y="0"/>
                </a:lnTo>
                <a:lnTo>
                  <a:pt x="3200400" y="10668"/>
                </a:lnTo>
                <a:lnTo>
                  <a:pt x="3134868" y="76200"/>
                </a:lnTo>
                <a:close/>
              </a:path>
              <a:path w="7010400" h="76200">
                <a:moveTo>
                  <a:pt x="3172968" y="76200"/>
                </a:moveTo>
                <a:lnTo>
                  <a:pt x="3162300" y="67056"/>
                </a:lnTo>
                <a:lnTo>
                  <a:pt x="3227832" y="0"/>
                </a:lnTo>
                <a:lnTo>
                  <a:pt x="3238500" y="10668"/>
                </a:lnTo>
                <a:lnTo>
                  <a:pt x="3172968" y="76200"/>
                </a:lnTo>
                <a:close/>
              </a:path>
              <a:path w="7010400" h="76200">
                <a:moveTo>
                  <a:pt x="3211068" y="76200"/>
                </a:moveTo>
                <a:lnTo>
                  <a:pt x="3200400" y="67056"/>
                </a:lnTo>
                <a:lnTo>
                  <a:pt x="3265932" y="0"/>
                </a:lnTo>
                <a:lnTo>
                  <a:pt x="3276600" y="10668"/>
                </a:lnTo>
                <a:lnTo>
                  <a:pt x="3211068" y="76200"/>
                </a:lnTo>
                <a:close/>
              </a:path>
              <a:path w="7010400" h="76200">
                <a:moveTo>
                  <a:pt x="3249168" y="76200"/>
                </a:moveTo>
                <a:lnTo>
                  <a:pt x="3238500" y="67056"/>
                </a:lnTo>
                <a:lnTo>
                  <a:pt x="3304032" y="0"/>
                </a:lnTo>
                <a:lnTo>
                  <a:pt x="3314700" y="10668"/>
                </a:lnTo>
                <a:lnTo>
                  <a:pt x="3249168" y="76200"/>
                </a:lnTo>
                <a:close/>
              </a:path>
              <a:path w="7010400" h="76200">
                <a:moveTo>
                  <a:pt x="3287268" y="76200"/>
                </a:moveTo>
                <a:lnTo>
                  <a:pt x="3276600" y="67056"/>
                </a:lnTo>
                <a:lnTo>
                  <a:pt x="3342132" y="0"/>
                </a:lnTo>
                <a:lnTo>
                  <a:pt x="3352800" y="10668"/>
                </a:lnTo>
                <a:lnTo>
                  <a:pt x="3287268" y="76200"/>
                </a:lnTo>
                <a:close/>
              </a:path>
              <a:path w="7010400" h="76200">
                <a:moveTo>
                  <a:pt x="3325368" y="76200"/>
                </a:moveTo>
                <a:lnTo>
                  <a:pt x="3314700" y="67056"/>
                </a:lnTo>
                <a:lnTo>
                  <a:pt x="3380232" y="0"/>
                </a:lnTo>
                <a:lnTo>
                  <a:pt x="3390900" y="10668"/>
                </a:lnTo>
                <a:lnTo>
                  <a:pt x="3325368" y="76200"/>
                </a:lnTo>
                <a:close/>
              </a:path>
              <a:path w="7010400" h="76200">
                <a:moveTo>
                  <a:pt x="3363468" y="76200"/>
                </a:moveTo>
                <a:lnTo>
                  <a:pt x="3352800" y="67056"/>
                </a:lnTo>
                <a:lnTo>
                  <a:pt x="3418332" y="0"/>
                </a:lnTo>
                <a:lnTo>
                  <a:pt x="3429000" y="10668"/>
                </a:lnTo>
                <a:lnTo>
                  <a:pt x="3363468" y="76200"/>
                </a:lnTo>
                <a:close/>
              </a:path>
              <a:path w="7010400" h="76200">
                <a:moveTo>
                  <a:pt x="3401568" y="76200"/>
                </a:moveTo>
                <a:lnTo>
                  <a:pt x="3390900" y="67056"/>
                </a:lnTo>
                <a:lnTo>
                  <a:pt x="3456432" y="0"/>
                </a:lnTo>
                <a:lnTo>
                  <a:pt x="3467100" y="10668"/>
                </a:lnTo>
                <a:lnTo>
                  <a:pt x="3401568" y="76200"/>
                </a:lnTo>
                <a:close/>
              </a:path>
              <a:path w="7010400" h="76200">
                <a:moveTo>
                  <a:pt x="3439668" y="76200"/>
                </a:moveTo>
                <a:lnTo>
                  <a:pt x="3429000" y="67056"/>
                </a:lnTo>
                <a:lnTo>
                  <a:pt x="3494532" y="0"/>
                </a:lnTo>
                <a:lnTo>
                  <a:pt x="3505200" y="10668"/>
                </a:lnTo>
                <a:lnTo>
                  <a:pt x="3439668" y="76200"/>
                </a:lnTo>
                <a:close/>
              </a:path>
              <a:path w="7010400" h="76200">
                <a:moveTo>
                  <a:pt x="3477768" y="76200"/>
                </a:moveTo>
                <a:lnTo>
                  <a:pt x="3467100" y="67056"/>
                </a:lnTo>
                <a:lnTo>
                  <a:pt x="3532632" y="0"/>
                </a:lnTo>
                <a:lnTo>
                  <a:pt x="3543300" y="10668"/>
                </a:lnTo>
                <a:lnTo>
                  <a:pt x="3477768" y="76200"/>
                </a:lnTo>
                <a:close/>
              </a:path>
              <a:path w="7010400" h="76200">
                <a:moveTo>
                  <a:pt x="3515868" y="76200"/>
                </a:moveTo>
                <a:lnTo>
                  <a:pt x="3505200" y="67056"/>
                </a:lnTo>
                <a:lnTo>
                  <a:pt x="3570732" y="0"/>
                </a:lnTo>
                <a:lnTo>
                  <a:pt x="3581400" y="10668"/>
                </a:lnTo>
                <a:lnTo>
                  <a:pt x="3515868" y="76200"/>
                </a:lnTo>
                <a:close/>
              </a:path>
              <a:path w="7010400" h="76200">
                <a:moveTo>
                  <a:pt x="3553968" y="76200"/>
                </a:moveTo>
                <a:lnTo>
                  <a:pt x="3543300" y="67056"/>
                </a:lnTo>
                <a:lnTo>
                  <a:pt x="3608832" y="0"/>
                </a:lnTo>
                <a:lnTo>
                  <a:pt x="3619500" y="10668"/>
                </a:lnTo>
                <a:lnTo>
                  <a:pt x="3553968" y="76200"/>
                </a:lnTo>
                <a:close/>
              </a:path>
              <a:path w="7010400" h="76200">
                <a:moveTo>
                  <a:pt x="3592068" y="76200"/>
                </a:moveTo>
                <a:lnTo>
                  <a:pt x="3581400" y="67056"/>
                </a:lnTo>
                <a:lnTo>
                  <a:pt x="3646932" y="0"/>
                </a:lnTo>
                <a:lnTo>
                  <a:pt x="3657600" y="10668"/>
                </a:lnTo>
                <a:lnTo>
                  <a:pt x="3592068" y="76200"/>
                </a:lnTo>
                <a:close/>
              </a:path>
              <a:path w="7010400" h="76200">
                <a:moveTo>
                  <a:pt x="3630168" y="76200"/>
                </a:moveTo>
                <a:lnTo>
                  <a:pt x="3619500" y="67056"/>
                </a:lnTo>
                <a:lnTo>
                  <a:pt x="3685032" y="0"/>
                </a:lnTo>
                <a:lnTo>
                  <a:pt x="3695700" y="10668"/>
                </a:lnTo>
                <a:lnTo>
                  <a:pt x="3630168" y="76200"/>
                </a:lnTo>
                <a:close/>
              </a:path>
              <a:path w="7010400" h="76200">
                <a:moveTo>
                  <a:pt x="3668268" y="76200"/>
                </a:moveTo>
                <a:lnTo>
                  <a:pt x="3657600" y="67056"/>
                </a:lnTo>
                <a:lnTo>
                  <a:pt x="3723132" y="0"/>
                </a:lnTo>
                <a:lnTo>
                  <a:pt x="3733800" y="10668"/>
                </a:lnTo>
                <a:lnTo>
                  <a:pt x="3668268" y="76200"/>
                </a:lnTo>
                <a:close/>
              </a:path>
              <a:path w="7010400" h="76200">
                <a:moveTo>
                  <a:pt x="3706368" y="76200"/>
                </a:moveTo>
                <a:lnTo>
                  <a:pt x="3695700" y="67056"/>
                </a:lnTo>
                <a:lnTo>
                  <a:pt x="3761232" y="0"/>
                </a:lnTo>
                <a:lnTo>
                  <a:pt x="3771900" y="10668"/>
                </a:lnTo>
                <a:lnTo>
                  <a:pt x="3706368" y="76200"/>
                </a:lnTo>
                <a:close/>
              </a:path>
              <a:path w="7010400" h="76200">
                <a:moveTo>
                  <a:pt x="3744468" y="76200"/>
                </a:moveTo>
                <a:lnTo>
                  <a:pt x="3733800" y="67056"/>
                </a:lnTo>
                <a:lnTo>
                  <a:pt x="3799332" y="0"/>
                </a:lnTo>
                <a:lnTo>
                  <a:pt x="3810000" y="10668"/>
                </a:lnTo>
                <a:lnTo>
                  <a:pt x="3744468" y="76200"/>
                </a:lnTo>
                <a:close/>
              </a:path>
              <a:path w="7010400" h="76200">
                <a:moveTo>
                  <a:pt x="3782568" y="76200"/>
                </a:moveTo>
                <a:lnTo>
                  <a:pt x="3771900" y="67056"/>
                </a:lnTo>
                <a:lnTo>
                  <a:pt x="3837432" y="0"/>
                </a:lnTo>
                <a:lnTo>
                  <a:pt x="3848100" y="10668"/>
                </a:lnTo>
                <a:lnTo>
                  <a:pt x="3782568" y="76200"/>
                </a:lnTo>
                <a:close/>
              </a:path>
              <a:path w="7010400" h="76200">
                <a:moveTo>
                  <a:pt x="3820668" y="76200"/>
                </a:moveTo>
                <a:lnTo>
                  <a:pt x="3810000" y="67056"/>
                </a:lnTo>
                <a:lnTo>
                  <a:pt x="3875532" y="0"/>
                </a:lnTo>
                <a:lnTo>
                  <a:pt x="3886200" y="10668"/>
                </a:lnTo>
                <a:lnTo>
                  <a:pt x="3820668" y="76200"/>
                </a:lnTo>
                <a:close/>
              </a:path>
              <a:path w="7010400" h="76200">
                <a:moveTo>
                  <a:pt x="3858768" y="76200"/>
                </a:moveTo>
                <a:lnTo>
                  <a:pt x="3848100" y="67056"/>
                </a:lnTo>
                <a:lnTo>
                  <a:pt x="3913632" y="0"/>
                </a:lnTo>
                <a:lnTo>
                  <a:pt x="3924300" y="10668"/>
                </a:lnTo>
                <a:lnTo>
                  <a:pt x="3858768" y="76200"/>
                </a:lnTo>
                <a:close/>
              </a:path>
              <a:path w="7010400" h="76200">
                <a:moveTo>
                  <a:pt x="3896868" y="76200"/>
                </a:moveTo>
                <a:lnTo>
                  <a:pt x="3886200" y="67056"/>
                </a:lnTo>
                <a:lnTo>
                  <a:pt x="3951732" y="0"/>
                </a:lnTo>
                <a:lnTo>
                  <a:pt x="3962400" y="10668"/>
                </a:lnTo>
                <a:lnTo>
                  <a:pt x="3896868" y="76200"/>
                </a:lnTo>
                <a:close/>
              </a:path>
              <a:path w="7010400" h="76200">
                <a:moveTo>
                  <a:pt x="3934968" y="76200"/>
                </a:moveTo>
                <a:lnTo>
                  <a:pt x="3924300" y="67056"/>
                </a:lnTo>
                <a:lnTo>
                  <a:pt x="3989832" y="0"/>
                </a:lnTo>
                <a:lnTo>
                  <a:pt x="4000500" y="10668"/>
                </a:lnTo>
                <a:lnTo>
                  <a:pt x="3934968" y="76200"/>
                </a:lnTo>
                <a:close/>
              </a:path>
              <a:path w="7010400" h="76200">
                <a:moveTo>
                  <a:pt x="3973068" y="76200"/>
                </a:moveTo>
                <a:lnTo>
                  <a:pt x="3962400" y="67056"/>
                </a:lnTo>
                <a:lnTo>
                  <a:pt x="4027932" y="0"/>
                </a:lnTo>
                <a:lnTo>
                  <a:pt x="4038600" y="10668"/>
                </a:lnTo>
                <a:lnTo>
                  <a:pt x="3973068" y="76200"/>
                </a:lnTo>
                <a:close/>
              </a:path>
              <a:path w="7010400" h="76200">
                <a:moveTo>
                  <a:pt x="4011168" y="76200"/>
                </a:moveTo>
                <a:lnTo>
                  <a:pt x="4000500" y="67056"/>
                </a:lnTo>
                <a:lnTo>
                  <a:pt x="4066032" y="0"/>
                </a:lnTo>
                <a:lnTo>
                  <a:pt x="4076700" y="10668"/>
                </a:lnTo>
                <a:lnTo>
                  <a:pt x="4011168" y="76200"/>
                </a:lnTo>
                <a:close/>
              </a:path>
              <a:path w="7010400" h="76200">
                <a:moveTo>
                  <a:pt x="4049268" y="76200"/>
                </a:moveTo>
                <a:lnTo>
                  <a:pt x="4038600" y="67056"/>
                </a:lnTo>
                <a:lnTo>
                  <a:pt x="4104132" y="0"/>
                </a:lnTo>
                <a:lnTo>
                  <a:pt x="4114800" y="10668"/>
                </a:lnTo>
                <a:lnTo>
                  <a:pt x="4049268" y="76200"/>
                </a:lnTo>
                <a:close/>
              </a:path>
              <a:path w="7010400" h="76200">
                <a:moveTo>
                  <a:pt x="4087368" y="76200"/>
                </a:moveTo>
                <a:lnTo>
                  <a:pt x="4076700" y="67056"/>
                </a:lnTo>
                <a:lnTo>
                  <a:pt x="4142232" y="0"/>
                </a:lnTo>
                <a:lnTo>
                  <a:pt x="4152900" y="10668"/>
                </a:lnTo>
                <a:lnTo>
                  <a:pt x="4087368" y="76200"/>
                </a:lnTo>
                <a:close/>
              </a:path>
              <a:path w="7010400" h="76200">
                <a:moveTo>
                  <a:pt x="4125468" y="76200"/>
                </a:moveTo>
                <a:lnTo>
                  <a:pt x="4114800" y="67056"/>
                </a:lnTo>
                <a:lnTo>
                  <a:pt x="4180332" y="0"/>
                </a:lnTo>
                <a:lnTo>
                  <a:pt x="4191000" y="10668"/>
                </a:lnTo>
                <a:lnTo>
                  <a:pt x="4125468" y="76200"/>
                </a:lnTo>
                <a:close/>
              </a:path>
              <a:path w="7010400" h="76200">
                <a:moveTo>
                  <a:pt x="4163568" y="76200"/>
                </a:moveTo>
                <a:lnTo>
                  <a:pt x="4152900" y="67056"/>
                </a:lnTo>
                <a:lnTo>
                  <a:pt x="4218432" y="0"/>
                </a:lnTo>
                <a:lnTo>
                  <a:pt x="4229100" y="10668"/>
                </a:lnTo>
                <a:lnTo>
                  <a:pt x="4163568" y="76200"/>
                </a:lnTo>
                <a:close/>
              </a:path>
              <a:path w="7010400" h="76200">
                <a:moveTo>
                  <a:pt x="4201668" y="76200"/>
                </a:moveTo>
                <a:lnTo>
                  <a:pt x="4191000" y="67056"/>
                </a:lnTo>
                <a:lnTo>
                  <a:pt x="4256532" y="0"/>
                </a:lnTo>
                <a:lnTo>
                  <a:pt x="4267200" y="10668"/>
                </a:lnTo>
                <a:lnTo>
                  <a:pt x="4201668" y="76200"/>
                </a:lnTo>
                <a:close/>
              </a:path>
              <a:path w="7010400" h="76200">
                <a:moveTo>
                  <a:pt x="4239768" y="76200"/>
                </a:moveTo>
                <a:lnTo>
                  <a:pt x="4229100" y="67056"/>
                </a:lnTo>
                <a:lnTo>
                  <a:pt x="4294632" y="0"/>
                </a:lnTo>
                <a:lnTo>
                  <a:pt x="4305300" y="10668"/>
                </a:lnTo>
                <a:lnTo>
                  <a:pt x="4239768" y="76200"/>
                </a:lnTo>
                <a:close/>
              </a:path>
              <a:path w="7010400" h="76200">
                <a:moveTo>
                  <a:pt x="4277868" y="76200"/>
                </a:moveTo>
                <a:lnTo>
                  <a:pt x="4267200" y="67056"/>
                </a:lnTo>
                <a:lnTo>
                  <a:pt x="4332732" y="0"/>
                </a:lnTo>
                <a:lnTo>
                  <a:pt x="4343400" y="10668"/>
                </a:lnTo>
                <a:lnTo>
                  <a:pt x="4277868" y="76200"/>
                </a:lnTo>
                <a:close/>
              </a:path>
              <a:path w="7010400" h="76200">
                <a:moveTo>
                  <a:pt x="4315968" y="76200"/>
                </a:moveTo>
                <a:lnTo>
                  <a:pt x="4305300" y="67056"/>
                </a:lnTo>
                <a:lnTo>
                  <a:pt x="4370832" y="0"/>
                </a:lnTo>
                <a:lnTo>
                  <a:pt x="4381500" y="10668"/>
                </a:lnTo>
                <a:lnTo>
                  <a:pt x="4315968" y="76200"/>
                </a:lnTo>
                <a:close/>
              </a:path>
              <a:path w="7010400" h="76200">
                <a:moveTo>
                  <a:pt x="4354068" y="76200"/>
                </a:moveTo>
                <a:lnTo>
                  <a:pt x="4343400" y="67056"/>
                </a:lnTo>
                <a:lnTo>
                  <a:pt x="4408932" y="0"/>
                </a:lnTo>
                <a:lnTo>
                  <a:pt x="4419600" y="10668"/>
                </a:lnTo>
                <a:lnTo>
                  <a:pt x="4354068" y="76200"/>
                </a:lnTo>
                <a:close/>
              </a:path>
              <a:path w="7010400" h="76200">
                <a:moveTo>
                  <a:pt x="4392168" y="76200"/>
                </a:moveTo>
                <a:lnTo>
                  <a:pt x="4381500" y="67056"/>
                </a:lnTo>
                <a:lnTo>
                  <a:pt x="4447032" y="0"/>
                </a:lnTo>
                <a:lnTo>
                  <a:pt x="4457700" y="10668"/>
                </a:lnTo>
                <a:lnTo>
                  <a:pt x="4392168" y="76200"/>
                </a:lnTo>
                <a:close/>
              </a:path>
              <a:path w="7010400" h="76200">
                <a:moveTo>
                  <a:pt x="4430268" y="76200"/>
                </a:moveTo>
                <a:lnTo>
                  <a:pt x="4419600" y="67056"/>
                </a:lnTo>
                <a:lnTo>
                  <a:pt x="4485132" y="0"/>
                </a:lnTo>
                <a:lnTo>
                  <a:pt x="4495800" y="10668"/>
                </a:lnTo>
                <a:lnTo>
                  <a:pt x="4430268" y="76200"/>
                </a:lnTo>
                <a:close/>
              </a:path>
              <a:path w="7010400" h="76200">
                <a:moveTo>
                  <a:pt x="4468368" y="76200"/>
                </a:moveTo>
                <a:lnTo>
                  <a:pt x="4457700" y="67056"/>
                </a:lnTo>
                <a:lnTo>
                  <a:pt x="4523232" y="0"/>
                </a:lnTo>
                <a:lnTo>
                  <a:pt x="4533900" y="10668"/>
                </a:lnTo>
                <a:lnTo>
                  <a:pt x="4468368" y="76200"/>
                </a:lnTo>
                <a:close/>
              </a:path>
              <a:path w="7010400" h="76200">
                <a:moveTo>
                  <a:pt x="4506468" y="76200"/>
                </a:moveTo>
                <a:lnTo>
                  <a:pt x="4495800" y="67056"/>
                </a:lnTo>
                <a:lnTo>
                  <a:pt x="4561332" y="0"/>
                </a:lnTo>
                <a:lnTo>
                  <a:pt x="4572000" y="10668"/>
                </a:lnTo>
                <a:lnTo>
                  <a:pt x="4506468" y="76200"/>
                </a:lnTo>
                <a:close/>
              </a:path>
              <a:path w="7010400" h="76200">
                <a:moveTo>
                  <a:pt x="4544568" y="76200"/>
                </a:moveTo>
                <a:lnTo>
                  <a:pt x="4533900" y="67056"/>
                </a:lnTo>
                <a:lnTo>
                  <a:pt x="4599432" y="0"/>
                </a:lnTo>
                <a:lnTo>
                  <a:pt x="4610100" y="10668"/>
                </a:lnTo>
                <a:lnTo>
                  <a:pt x="4544568" y="76200"/>
                </a:lnTo>
                <a:close/>
              </a:path>
              <a:path w="7010400" h="76200">
                <a:moveTo>
                  <a:pt x="4582668" y="76200"/>
                </a:moveTo>
                <a:lnTo>
                  <a:pt x="4572000" y="67056"/>
                </a:lnTo>
                <a:lnTo>
                  <a:pt x="4637532" y="0"/>
                </a:lnTo>
                <a:lnTo>
                  <a:pt x="4648200" y="10668"/>
                </a:lnTo>
                <a:lnTo>
                  <a:pt x="4582668" y="76200"/>
                </a:lnTo>
                <a:close/>
              </a:path>
              <a:path w="7010400" h="76200">
                <a:moveTo>
                  <a:pt x="4620768" y="76200"/>
                </a:moveTo>
                <a:lnTo>
                  <a:pt x="4610100" y="67056"/>
                </a:lnTo>
                <a:lnTo>
                  <a:pt x="4675632" y="0"/>
                </a:lnTo>
                <a:lnTo>
                  <a:pt x="4686300" y="10668"/>
                </a:lnTo>
                <a:lnTo>
                  <a:pt x="4620768" y="76200"/>
                </a:lnTo>
                <a:close/>
              </a:path>
              <a:path w="7010400" h="76200">
                <a:moveTo>
                  <a:pt x="4658868" y="76200"/>
                </a:moveTo>
                <a:lnTo>
                  <a:pt x="4648200" y="67056"/>
                </a:lnTo>
                <a:lnTo>
                  <a:pt x="4713732" y="0"/>
                </a:lnTo>
                <a:lnTo>
                  <a:pt x="4724400" y="10668"/>
                </a:lnTo>
                <a:lnTo>
                  <a:pt x="4658868" y="76200"/>
                </a:lnTo>
                <a:close/>
              </a:path>
              <a:path w="7010400" h="76200">
                <a:moveTo>
                  <a:pt x="4696968" y="76200"/>
                </a:moveTo>
                <a:lnTo>
                  <a:pt x="4686300" y="67056"/>
                </a:lnTo>
                <a:lnTo>
                  <a:pt x="4751832" y="0"/>
                </a:lnTo>
                <a:lnTo>
                  <a:pt x="4762500" y="10668"/>
                </a:lnTo>
                <a:lnTo>
                  <a:pt x="4696968" y="76200"/>
                </a:lnTo>
                <a:close/>
              </a:path>
              <a:path w="7010400" h="76200">
                <a:moveTo>
                  <a:pt x="4735068" y="76200"/>
                </a:moveTo>
                <a:lnTo>
                  <a:pt x="4724400" y="67056"/>
                </a:lnTo>
                <a:lnTo>
                  <a:pt x="4789932" y="0"/>
                </a:lnTo>
                <a:lnTo>
                  <a:pt x="4800600" y="10668"/>
                </a:lnTo>
                <a:lnTo>
                  <a:pt x="4735068" y="76200"/>
                </a:lnTo>
                <a:close/>
              </a:path>
              <a:path w="7010400" h="76200">
                <a:moveTo>
                  <a:pt x="4773168" y="76200"/>
                </a:moveTo>
                <a:lnTo>
                  <a:pt x="4762500" y="67056"/>
                </a:lnTo>
                <a:lnTo>
                  <a:pt x="4828032" y="0"/>
                </a:lnTo>
                <a:lnTo>
                  <a:pt x="4838700" y="10668"/>
                </a:lnTo>
                <a:lnTo>
                  <a:pt x="4773168" y="76200"/>
                </a:lnTo>
                <a:close/>
              </a:path>
              <a:path w="7010400" h="76200">
                <a:moveTo>
                  <a:pt x="4811268" y="76200"/>
                </a:moveTo>
                <a:lnTo>
                  <a:pt x="4800600" y="67056"/>
                </a:lnTo>
                <a:lnTo>
                  <a:pt x="4866132" y="0"/>
                </a:lnTo>
                <a:lnTo>
                  <a:pt x="4876800" y="10668"/>
                </a:lnTo>
                <a:lnTo>
                  <a:pt x="4811268" y="76200"/>
                </a:lnTo>
                <a:close/>
              </a:path>
              <a:path w="7010400" h="76200">
                <a:moveTo>
                  <a:pt x="4849368" y="76200"/>
                </a:moveTo>
                <a:lnTo>
                  <a:pt x="4838700" y="67056"/>
                </a:lnTo>
                <a:lnTo>
                  <a:pt x="4904232" y="0"/>
                </a:lnTo>
                <a:lnTo>
                  <a:pt x="4914900" y="10668"/>
                </a:lnTo>
                <a:lnTo>
                  <a:pt x="4849368" y="76200"/>
                </a:lnTo>
                <a:close/>
              </a:path>
              <a:path w="7010400" h="76200">
                <a:moveTo>
                  <a:pt x="4887468" y="76200"/>
                </a:moveTo>
                <a:lnTo>
                  <a:pt x="4876800" y="67056"/>
                </a:lnTo>
                <a:lnTo>
                  <a:pt x="4942332" y="0"/>
                </a:lnTo>
                <a:lnTo>
                  <a:pt x="4953000" y="10668"/>
                </a:lnTo>
                <a:lnTo>
                  <a:pt x="4887468" y="76200"/>
                </a:lnTo>
                <a:close/>
              </a:path>
              <a:path w="7010400" h="76200">
                <a:moveTo>
                  <a:pt x="4925568" y="76200"/>
                </a:moveTo>
                <a:lnTo>
                  <a:pt x="4914900" y="67056"/>
                </a:lnTo>
                <a:lnTo>
                  <a:pt x="4980432" y="0"/>
                </a:lnTo>
                <a:lnTo>
                  <a:pt x="4991100" y="10668"/>
                </a:lnTo>
                <a:lnTo>
                  <a:pt x="4925568" y="76200"/>
                </a:lnTo>
                <a:close/>
              </a:path>
              <a:path w="7010400" h="76200">
                <a:moveTo>
                  <a:pt x="4963668" y="76200"/>
                </a:moveTo>
                <a:lnTo>
                  <a:pt x="4953000" y="67056"/>
                </a:lnTo>
                <a:lnTo>
                  <a:pt x="5018532" y="0"/>
                </a:lnTo>
                <a:lnTo>
                  <a:pt x="5029200" y="10668"/>
                </a:lnTo>
                <a:lnTo>
                  <a:pt x="4963668" y="76200"/>
                </a:lnTo>
                <a:close/>
              </a:path>
              <a:path w="7010400" h="76200">
                <a:moveTo>
                  <a:pt x="5001768" y="76200"/>
                </a:moveTo>
                <a:lnTo>
                  <a:pt x="4991100" y="67056"/>
                </a:lnTo>
                <a:lnTo>
                  <a:pt x="5056632" y="0"/>
                </a:lnTo>
                <a:lnTo>
                  <a:pt x="5067300" y="10668"/>
                </a:lnTo>
                <a:lnTo>
                  <a:pt x="5001768" y="76200"/>
                </a:lnTo>
                <a:close/>
              </a:path>
              <a:path w="7010400" h="76200">
                <a:moveTo>
                  <a:pt x="5039868" y="76200"/>
                </a:moveTo>
                <a:lnTo>
                  <a:pt x="5029200" y="67056"/>
                </a:lnTo>
                <a:lnTo>
                  <a:pt x="5094732" y="0"/>
                </a:lnTo>
                <a:lnTo>
                  <a:pt x="5105400" y="10668"/>
                </a:lnTo>
                <a:lnTo>
                  <a:pt x="5039868" y="76200"/>
                </a:lnTo>
                <a:close/>
              </a:path>
              <a:path w="7010400" h="76200">
                <a:moveTo>
                  <a:pt x="5077968" y="76200"/>
                </a:moveTo>
                <a:lnTo>
                  <a:pt x="5067300" y="67056"/>
                </a:lnTo>
                <a:lnTo>
                  <a:pt x="5132832" y="0"/>
                </a:lnTo>
                <a:lnTo>
                  <a:pt x="5143500" y="10668"/>
                </a:lnTo>
                <a:lnTo>
                  <a:pt x="5077968" y="76200"/>
                </a:lnTo>
                <a:close/>
              </a:path>
              <a:path w="7010400" h="76200">
                <a:moveTo>
                  <a:pt x="5116068" y="76200"/>
                </a:moveTo>
                <a:lnTo>
                  <a:pt x="5105400" y="67056"/>
                </a:lnTo>
                <a:lnTo>
                  <a:pt x="5170932" y="0"/>
                </a:lnTo>
                <a:lnTo>
                  <a:pt x="5181600" y="10668"/>
                </a:lnTo>
                <a:lnTo>
                  <a:pt x="5116068" y="76200"/>
                </a:lnTo>
                <a:close/>
              </a:path>
              <a:path w="7010400" h="76200">
                <a:moveTo>
                  <a:pt x="5154168" y="76200"/>
                </a:moveTo>
                <a:lnTo>
                  <a:pt x="5143500" y="67056"/>
                </a:lnTo>
                <a:lnTo>
                  <a:pt x="5209032" y="0"/>
                </a:lnTo>
                <a:lnTo>
                  <a:pt x="5219700" y="10668"/>
                </a:lnTo>
                <a:lnTo>
                  <a:pt x="5154168" y="76200"/>
                </a:lnTo>
                <a:close/>
              </a:path>
              <a:path w="7010400" h="76200">
                <a:moveTo>
                  <a:pt x="5192268" y="76200"/>
                </a:moveTo>
                <a:lnTo>
                  <a:pt x="5181600" y="67056"/>
                </a:lnTo>
                <a:lnTo>
                  <a:pt x="5247132" y="0"/>
                </a:lnTo>
                <a:lnTo>
                  <a:pt x="5257800" y="10668"/>
                </a:lnTo>
                <a:lnTo>
                  <a:pt x="5192268" y="76200"/>
                </a:lnTo>
                <a:close/>
              </a:path>
              <a:path w="7010400" h="76200">
                <a:moveTo>
                  <a:pt x="5230368" y="76200"/>
                </a:moveTo>
                <a:lnTo>
                  <a:pt x="5219700" y="67056"/>
                </a:lnTo>
                <a:lnTo>
                  <a:pt x="5285232" y="0"/>
                </a:lnTo>
                <a:lnTo>
                  <a:pt x="5295900" y="10668"/>
                </a:lnTo>
                <a:lnTo>
                  <a:pt x="5230368" y="76200"/>
                </a:lnTo>
                <a:close/>
              </a:path>
              <a:path w="7010400" h="76200">
                <a:moveTo>
                  <a:pt x="5268468" y="76200"/>
                </a:moveTo>
                <a:lnTo>
                  <a:pt x="5257800" y="67056"/>
                </a:lnTo>
                <a:lnTo>
                  <a:pt x="5323332" y="0"/>
                </a:lnTo>
                <a:lnTo>
                  <a:pt x="5334000" y="10668"/>
                </a:lnTo>
                <a:lnTo>
                  <a:pt x="5268468" y="76200"/>
                </a:lnTo>
                <a:close/>
              </a:path>
              <a:path w="7010400" h="76200">
                <a:moveTo>
                  <a:pt x="5306568" y="76200"/>
                </a:moveTo>
                <a:lnTo>
                  <a:pt x="5295900" y="67056"/>
                </a:lnTo>
                <a:lnTo>
                  <a:pt x="5361432" y="0"/>
                </a:lnTo>
                <a:lnTo>
                  <a:pt x="5372100" y="10668"/>
                </a:lnTo>
                <a:lnTo>
                  <a:pt x="5306568" y="76200"/>
                </a:lnTo>
                <a:close/>
              </a:path>
              <a:path w="7010400" h="76200">
                <a:moveTo>
                  <a:pt x="5344668" y="76200"/>
                </a:moveTo>
                <a:lnTo>
                  <a:pt x="5334000" y="67056"/>
                </a:lnTo>
                <a:lnTo>
                  <a:pt x="5399532" y="0"/>
                </a:lnTo>
                <a:lnTo>
                  <a:pt x="5410200" y="10668"/>
                </a:lnTo>
                <a:lnTo>
                  <a:pt x="5344668" y="76200"/>
                </a:lnTo>
                <a:close/>
              </a:path>
              <a:path w="7010400" h="76200">
                <a:moveTo>
                  <a:pt x="5382768" y="76200"/>
                </a:moveTo>
                <a:lnTo>
                  <a:pt x="5372100" y="67056"/>
                </a:lnTo>
                <a:lnTo>
                  <a:pt x="5437632" y="0"/>
                </a:lnTo>
                <a:lnTo>
                  <a:pt x="5448300" y="10668"/>
                </a:lnTo>
                <a:lnTo>
                  <a:pt x="5382768" y="76200"/>
                </a:lnTo>
                <a:close/>
              </a:path>
              <a:path w="7010400" h="76200">
                <a:moveTo>
                  <a:pt x="5420868" y="76200"/>
                </a:moveTo>
                <a:lnTo>
                  <a:pt x="5410200" y="67056"/>
                </a:lnTo>
                <a:lnTo>
                  <a:pt x="5475732" y="0"/>
                </a:lnTo>
                <a:lnTo>
                  <a:pt x="5486400" y="10668"/>
                </a:lnTo>
                <a:lnTo>
                  <a:pt x="5420868" y="76200"/>
                </a:lnTo>
                <a:close/>
              </a:path>
              <a:path w="7010400" h="76200">
                <a:moveTo>
                  <a:pt x="5458968" y="76200"/>
                </a:moveTo>
                <a:lnTo>
                  <a:pt x="5448300" y="67056"/>
                </a:lnTo>
                <a:lnTo>
                  <a:pt x="5513832" y="0"/>
                </a:lnTo>
                <a:lnTo>
                  <a:pt x="5524500" y="10668"/>
                </a:lnTo>
                <a:lnTo>
                  <a:pt x="5458968" y="76200"/>
                </a:lnTo>
                <a:close/>
              </a:path>
              <a:path w="7010400" h="76200">
                <a:moveTo>
                  <a:pt x="5497068" y="76200"/>
                </a:moveTo>
                <a:lnTo>
                  <a:pt x="5486400" y="67056"/>
                </a:lnTo>
                <a:lnTo>
                  <a:pt x="5551932" y="0"/>
                </a:lnTo>
                <a:lnTo>
                  <a:pt x="5562600" y="10668"/>
                </a:lnTo>
                <a:lnTo>
                  <a:pt x="5497068" y="76200"/>
                </a:lnTo>
                <a:close/>
              </a:path>
              <a:path w="7010400" h="76200">
                <a:moveTo>
                  <a:pt x="5535168" y="76200"/>
                </a:moveTo>
                <a:lnTo>
                  <a:pt x="5524500" y="67056"/>
                </a:lnTo>
                <a:lnTo>
                  <a:pt x="5590032" y="0"/>
                </a:lnTo>
                <a:lnTo>
                  <a:pt x="5600700" y="10668"/>
                </a:lnTo>
                <a:lnTo>
                  <a:pt x="5535168" y="76200"/>
                </a:lnTo>
                <a:close/>
              </a:path>
              <a:path w="7010400" h="76200">
                <a:moveTo>
                  <a:pt x="5573268" y="76200"/>
                </a:moveTo>
                <a:lnTo>
                  <a:pt x="5562600" y="67056"/>
                </a:lnTo>
                <a:lnTo>
                  <a:pt x="5628132" y="0"/>
                </a:lnTo>
                <a:lnTo>
                  <a:pt x="5638800" y="10668"/>
                </a:lnTo>
                <a:lnTo>
                  <a:pt x="5573268" y="76200"/>
                </a:lnTo>
                <a:close/>
              </a:path>
              <a:path w="7010400" h="76200">
                <a:moveTo>
                  <a:pt x="5611368" y="76200"/>
                </a:moveTo>
                <a:lnTo>
                  <a:pt x="5600700" y="67056"/>
                </a:lnTo>
                <a:lnTo>
                  <a:pt x="5666232" y="0"/>
                </a:lnTo>
                <a:lnTo>
                  <a:pt x="5676900" y="10668"/>
                </a:lnTo>
                <a:lnTo>
                  <a:pt x="5611368" y="76200"/>
                </a:lnTo>
                <a:close/>
              </a:path>
              <a:path w="7010400" h="76200">
                <a:moveTo>
                  <a:pt x="5649468" y="76200"/>
                </a:moveTo>
                <a:lnTo>
                  <a:pt x="5638800" y="67056"/>
                </a:lnTo>
                <a:lnTo>
                  <a:pt x="5704332" y="0"/>
                </a:lnTo>
                <a:lnTo>
                  <a:pt x="5715000" y="10668"/>
                </a:lnTo>
                <a:lnTo>
                  <a:pt x="5649468" y="76200"/>
                </a:lnTo>
                <a:close/>
              </a:path>
              <a:path w="7010400" h="76200">
                <a:moveTo>
                  <a:pt x="5687568" y="76200"/>
                </a:moveTo>
                <a:lnTo>
                  <a:pt x="5676900" y="67056"/>
                </a:lnTo>
                <a:lnTo>
                  <a:pt x="5742432" y="0"/>
                </a:lnTo>
                <a:lnTo>
                  <a:pt x="5753100" y="10668"/>
                </a:lnTo>
                <a:lnTo>
                  <a:pt x="5687568" y="76200"/>
                </a:lnTo>
                <a:close/>
              </a:path>
              <a:path w="7010400" h="76200">
                <a:moveTo>
                  <a:pt x="5725668" y="76200"/>
                </a:moveTo>
                <a:lnTo>
                  <a:pt x="5715000" y="67056"/>
                </a:lnTo>
                <a:lnTo>
                  <a:pt x="5780532" y="0"/>
                </a:lnTo>
                <a:lnTo>
                  <a:pt x="5791200" y="10668"/>
                </a:lnTo>
                <a:lnTo>
                  <a:pt x="5725668" y="76200"/>
                </a:lnTo>
                <a:close/>
              </a:path>
              <a:path w="7010400" h="76200">
                <a:moveTo>
                  <a:pt x="5763768" y="76200"/>
                </a:moveTo>
                <a:lnTo>
                  <a:pt x="5753100" y="67056"/>
                </a:lnTo>
                <a:lnTo>
                  <a:pt x="5818632" y="0"/>
                </a:lnTo>
                <a:lnTo>
                  <a:pt x="5829300" y="10668"/>
                </a:lnTo>
                <a:lnTo>
                  <a:pt x="5763768" y="76200"/>
                </a:lnTo>
                <a:close/>
              </a:path>
              <a:path w="7010400" h="76200">
                <a:moveTo>
                  <a:pt x="5801868" y="76200"/>
                </a:moveTo>
                <a:lnTo>
                  <a:pt x="5791200" y="67056"/>
                </a:lnTo>
                <a:lnTo>
                  <a:pt x="5856732" y="0"/>
                </a:lnTo>
                <a:lnTo>
                  <a:pt x="5867400" y="10668"/>
                </a:lnTo>
                <a:lnTo>
                  <a:pt x="5801868" y="76200"/>
                </a:lnTo>
                <a:close/>
              </a:path>
              <a:path w="7010400" h="76200">
                <a:moveTo>
                  <a:pt x="5839968" y="76200"/>
                </a:moveTo>
                <a:lnTo>
                  <a:pt x="5829300" y="67056"/>
                </a:lnTo>
                <a:lnTo>
                  <a:pt x="5894832" y="0"/>
                </a:lnTo>
                <a:lnTo>
                  <a:pt x="5905500" y="10668"/>
                </a:lnTo>
                <a:lnTo>
                  <a:pt x="5839968" y="76200"/>
                </a:lnTo>
                <a:close/>
              </a:path>
              <a:path w="7010400" h="76200">
                <a:moveTo>
                  <a:pt x="5876544" y="76200"/>
                </a:moveTo>
                <a:lnTo>
                  <a:pt x="5867400" y="67056"/>
                </a:lnTo>
                <a:lnTo>
                  <a:pt x="5932932" y="0"/>
                </a:lnTo>
                <a:lnTo>
                  <a:pt x="5943600" y="10668"/>
                </a:lnTo>
                <a:lnTo>
                  <a:pt x="5876544" y="76200"/>
                </a:lnTo>
                <a:close/>
              </a:path>
              <a:path w="7010400" h="76200">
                <a:moveTo>
                  <a:pt x="5914644" y="76200"/>
                </a:moveTo>
                <a:lnTo>
                  <a:pt x="5905500" y="67056"/>
                </a:lnTo>
                <a:lnTo>
                  <a:pt x="5971032" y="0"/>
                </a:lnTo>
                <a:lnTo>
                  <a:pt x="5981700" y="10668"/>
                </a:lnTo>
                <a:lnTo>
                  <a:pt x="5914644" y="76200"/>
                </a:lnTo>
                <a:close/>
              </a:path>
              <a:path w="7010400" h="76200">
                <a:moveTo>
                  <a:pt x="5952744" y="76200"/>
                </a:moveTo>
                <a:lnTo>
                  <a:pt x="5943600" y="67056"/>
                </a:lnTo>
                <a:lnTo>
                  <a:pt x="6009132" y="0"/>
                </a:lnTo>
                <a:lnTo>
                  <a:pt x="6019800" y="10668"/>
                </a:lnTo>
                <a:lnTo>
                  <a:pt x="5952744" y="76200"/>
                </a:lnTo>
                <a:close/>
              </a:path>
              <a:path w="7010400" h="76200">
                <a:moveTo>
                  <a:pt x="5990844" y="76200"/>
                </a:moveTo>
                <a:lnTo>
                  <a:pt x="5981700" y="67056"/>
                </a:lnTo>
                <a:lnTo>
                  <a:pt x="6047232" y="0"/>
                </a:lnTo>
                <a:lnTo>
                  <a:pt x="6057900" y="10668"/>
                </a:lnTo>
                <a:lnTo>
                  <a:pt x="5990844" y="76200"/>
                </a:lnTo>
                <a:close/>
              </a:path>
              <a:path w="7010400" h="76200">
                <a:moveTo>
                  <a:pt x="6028944" y="76200"/>
                </a:moveTo>
                <a:lnTo>
                  <a:pt x="6019800" y="67056"/>
                </a:lnTo>
                <a:lnTo>
                  <a:pt x="6085332" y="0"/>
                </a:lnTo>
                <a:lnTo>
                  <a:pt x="6096000" y="10668"/>
                </a:lnTo>
                <a:lnTo>
                  <a:pt x="6028944" y="76200"/>
                </a:lnTo>
                <a:close/>
              </a:path>
              <a:path w="7010400" h="76200">
                <a:moveTo>
                  <a:pt x="6067044" y="76200"/>
                </a:moveTo>
                <a:lnTo>
                  <a:pt x="6057900" y="67056"/>
                </a:lnTo>
                <a:lnTo>
                  <a:pt x="6123432" y="0"/>
                </a:lnTo>
                <a:lnTo>
                  <a:pt x="6134100" y="10668"/>
                </a:lnTo>
                <a:lnTo>
                  <a:pt x="6067044" y="76200"/>
                </a:lnTo>
                <a:close/>
              </a:path>
              <a:path w="7010400" h="76200">
                <a:moveTo>
                  <a:pt x="6105144" y="76200"/>
                </a:moveTo>
                <a:lnTo>
                  <a:pt x="6096000" y="67056"/>
                </a:lnTo>
                <a:lnTo>
                  <a:pt x="6161532" y="0"/>
                </a:lnTo>
                <a:lnTo>
                  <a:pt x="6172200" y="10668"/>
                </a:lnTo>
                <a:lnTo>
                  <a:pt x="6105144" y="76200"/>
                </a:lnTo>
                <a:close/>
              </a:path>
              <a:path w="7010400" h="76200">
                <a:moveTo>
                  <a:pt x="6143244" y="76200"/>
                </a:moveTo>
                <a:lnTo>
                  <a:pt x="6134100" y="67056"/>
                </a:lnTo>
                <a:lnTo>
                  <a:pt x="6199632" y="0"/>
                </a:lnTo>
                <a:lnTo>
                  <a:pt x="6210300" y="10668"/>
                </a:lnTo>
                <a:lnTo>
                  <a:pt x="6143244" y="76200"/>
                </a:lnTo>
                <a:close/>
              </a:path>
              <a:path w="7010400" h="76200">
                <a:moveTo>
                  <a:pt x="6181344" y="76200"/>
                </a:moveTo>
                <a:lnTo>
                  <a:pt x="6172200" y="67056"/>
                </a:lnTo>
                <a:lnTo>
                  <a:pt x="6237732" y="0"/>
                </a:lnTo>
                <a:lnTo>
                  <a:pt x="6248400" y="10668"/>
                </a:lnTo>
                <a:lnTo>
                  <a:pt x="6181344" y="76200"/>
                </a:lnTo>
                <a:close/>
              </a:path>
              <a:path w="7010400" h="76200">
                <a:moveTo>
                  <a:pt x="6219444" y="76200"/>
                </a:moveTo>
                <a:lnTo>
                  <a:pt x="6210300" y="67056"/>
                </a:lnTo>
                <a:lnTo>
                  <a:pt x="6275832" y="0"/>
                </a:lnTo>
                <a:lnTo>
                  <a:pt x="6286500" y="10668"/>
                </a:lnTo>
                <a:lnTo>
                  <a:pt x="6219444" y="76200"/>
                </a:lnTo>
                <a:close/>
              </a:path>
              <a:path w="7010400" h="76200">
                <a:moveTo>
                  <a:pt x="6257544" y="76200"/>
                </a:moveTo>
                <a:lnTo>
                  <a:pt x="6248400" y="67056"/>
                </a:lnTo>
                <a:lnTo>
                  <a:pt x="6313932" y="0"/>
                </a:lnTo>
                <a:lnTo>
                  <a:pt x="6324600" y="10668"/>
                </a:lnTo>
                <a:lnTo>
                  <a:pt x="6257544" y="76200"/>
                </a:lnTo>
                <a:close/>
              </a:path>
              <a:path w="7010400" h="76200">
                <a:moveTo>
                  <a:pt x="6295644" y="76200"/>
                </a:moveTo>
                <a:lnTo>
                  <a:pt x="6286500" y="67056"/>
                </a:lnTo>
                <a:lnTo>
                  <a:pt x="6352032" y="0"/>
                </a:lnTo>
                <a:lnTo>
                  <a:pt x="6362700" y="10668"/>
                </a:lnTo>
                <a:lnTo>
                  <a:pt x="6295644" y="76200"/>
                </a:lnTo>
                <a:close/>
              </a:path>
              <a:path w="7010400" h="76200">
                <a:moveTo>
                  <a:pt x="6333744" y="76200"/>
                </a:moveTo>
                <a:lnTo>
                  <a:pt x="6324600" y="67056"/>
                </a:lnTo>
                <a:lnTo>
                  <a:pt x="6390132" y="0"/>
                </a:lnTo>
                <a:lnTo>
                  <a:pt x="6400800" y="10668"/>
                </a:lnTo>
                <a:lnTo>
                  <a:pt x="6333744" y="76200"/>
                </a:lnTo>
                <a:close/>
              </a:path>
              <a:path w="7010400" h="76200">
                <a:moveTo>
                  <a:pt x="6371844" y="76200"/>
                </a:moveTo>
                <a:lnTo>
                  <a:pt x="6362700" y="67056"/>
                </a:lnTo>
                <a:lnTo>
                  <a:pt x="6428232" y="0"/>
                </a:lnTo>
                <a:lnTo>
                  <a:pt x="6438900" y="10668"/>
                </a:lnTo>
                <a:lnTo>
                  <a:pt x="6371844" y="76200"/>
                </a:lnTo>
                <a:close/>
              </a:path>
              <a:path w="7010400" h="76200">
                <a:moveTo>
                  <a:pt x="6409944" y="76200"/>
                </a:moveTo>
                <a:lnTo>
                  <a:pt x="6400800" y="67056"/>
                </a:lnTo>
                <a:lnTo>
                  <a:pt x="6466332" y="0"/>
                </a:lnTo>
                <a:lnTo>
                  <a:pt x="6477000" y="10668"/>
                </a:lnTo>
                <a:lnTo>
                  <a:pt x="6409944" y="76200"/>
                </a:lnTo>
                <a:close/>
              </a:path>
              <a:path w="7010400" h="76200">
                <a:moveTo>
                  <a:pt x="6448044" y="76200"/>
                </a:moveTo>
                <a:lnTo>
                  <a:pt x="6438900" y="67056"/>
                </a:lnTo>
                <a:lnTo>
                  <a:pt x="6504432" y="0"/>
                </a:lnTo>
                <a:lnTo>
                  <a:pt x="6515100" y="10668"/>
                </a:lnTo>
                <a:lnTo>
                  <a:pt x="6448044" y="76200"/>
                </a:lnTo>
                <a:close/>
              </a:path>
              <a:path w="7010400" h="76200">
                <a:moveTo>
                  <a:pt x="6486144" y="76200"/>
                </a:moveTo>
                <a:lnTo>
                  <a:pt x="6477000" y="67056"/>
                </a:lnTo>
                <a:lnTo>
                  <a:pt x="6542532" y="0"/>
                </a:lnTo>
                <a:lnTo>
                  <a:pt x="6553200" y="10668"/>
                </a:lnTo>
                <a:lnTo>
                  <a:pt x="6486144" y="76200"/>
                </a:lnTo>
                <a:close/>
              </a:path>
              <a:path w="7010400" h="76200">
                <a:moveTo>
                  <a:pt x="6524244" y="76200"/>
                </a:moveTo>
                <a:lnTo>
                  <a:pt x="6515100" y="67056"/>
                </a:lnTo>
                <a:lnTo>
                  <a:pt x="6580632" y="0"/>
                </a:lnTo>
                <a:lnTo>
                  <a:pt x="6591300" y="10668"/>
                </a:lnTo>
                <a:lnTo>
                  <a:pt x="6524244" y="76200"/>
                </a:lnTo>
                <a:close/>
              </a:path>
              <a:path w="7010400" h="76200">
                <a:moveTo>
                  <a:pt x="6562344" y="76200"/>
                </a:moveTo>
                <a:lnTo>
                  <a:pt x="6553200" y="67056"/>
                </a:lnTo>
                <a:lnTo>
                  <a:pt x="6618732" y="0"/>
                </a:lnTo>
                <a:lnTo>
                  <a:pt x="6629400" y="10668"/>
                </a:lnTo>
                <a:lnTo>
                  <a:pt x="6562344" y="76200"/>
                </a:lnTo>
                <a:close/>
              </a:path>
              <a:path w="7010400" h="76200">
                <a:moveTo>
                  <a:pt x="6600444" y="76200"/>
                </a:moveTo>
                <a:lnTo>
                  <a:pt x="6591300" y="67056"/>
                </a:lnTo>
                <a:lnTo>
                  <a:pt x="6656832" y="0"/>
                </a:lnTo>
                <a:lnTo>
                  <a:pt x="6667500" y="10668"/>
                </a:lnTo>
                <a:lnTo>
                  <a:pt x="6600444" y="76200"/>
                </a:lnTo>
                <a:close/>
              </a:path>
              <a:path w="7010400" h="76200">
                <a:moveTo>
                  <a:pt x="6638544" y="76200"/>
                </a:moveTo>
                <a:lnTo>
                  <a:pt x="6629400" y="67056"/>
                </a:lnTo>
                <a:lnTo>
                  <a:pt x="6694932" y="0"/>
                </a:lnTo>
                <a:lnTo>
                  <a:pt x="6705600" y="10668"/>
                </a:lnTo>
                <a:lnTo>
                  <a:pt x="6638544" y="76200"/>
                </a:lnTo>
                <a:close/>
              </a:path>
              <a:path w="7010400" h="76200">
                <a:moveTo>
                  <a:pt x="6676644" y="76200"/>
                </a:moveTo>
                <a:lnTo>
                  <a:pt x="6667500" y="67056"/>
                </a:lnTo>
                <a:lnTo>
                  <a:pt x="6733032" y="0"/>
                </a:lnTo>
                <a:lnTo>
                  <a:pt x="6743700" y="10668"/>
                </a:lnTo>
                <a:lnTo>
                  <a:pt x="6676644" y="76200"/>
                </a:lnTo>
                <a:close/>
              </a:path>
              <a:path w="7010400" h="76200">
                <a:moveTo>
                  <a:pt x="6714744" y="76200"/>
                </a:moveTo>
                <a:lnTo>
                  <a:pt x="6705600" y="67056"/>
                </a:lnTo>
                <a:lnTo>
                  <a:pt x="6771132" y="0"/>
                </a:lnTo>
                <a:lnTo>
                  <a:pt x="6781800" y="10668"/>
                </a:lnTo>
                <a:lnTo>
                  <a:pt x="6714744" y="76200"/>
                </a:lnTo>
                <a:close/>
              </a:path>
              <a:path w="7010400" h="76200">
                <a:moveTo>
                  <a:pt x="6752844" y="76200"/>
                </a:moveTo>
                <a:lnTo>
                  <a:pt x="6743700" y="67056"/>
                </a:lnTo>
                <a:lnTo>
                  <a:pt x="6809232" y="0"/>
                </a:lnTo>
                <a:lnTo>
                  <a:pt x="6819900" y="10668"/>
                </a:lnTo>
                <a:lnTo>
                  <a:pt x="6752844" y="76200"/>
                </a:lnTo>
                <a:close/>
              </a:path>
              <a:path w="7010400" h="76200">
                <a:moveTo>
                  <a:pt x="6790944" y="76200"/>
                </a:moveTo>
                <a:lnTo>
                  <a:pt x="6781800" y="67056"/>
                </a:lnTo>
                <a:lnTo>
                  <a:pt x="6847332" y="0"/>
                </a:lnTo>
                <a:lnTo>
                  <a:pt x="6858000" y="10668"/>
                </a:lnTo>
                <a:lnTo>
                  <a:pt x="6790944" y="76200"/>
                </a:lnTo>
                <a:close/>
              </a:path>
              <a:path w="7010400" h="76200">
                <a:moveTo>
                  <a:pt x="6829044" y="76200"/>
                </a:moveTo>
                <a:lnTo>
                  <a:pt x="6819900" y="67056"/>
                </a:lnTo>
                <a:lnTo>
                  <a:pt x="6885432" y="0"/>
                </a:lnTo>
                <a:lnTo>
                  <a:pt x="6896100" y="10668"/>
                </a:lnTo>
                <a:lnTo>
                  <a:pt x="6829044" y="76200"/>
                </a:lnTo>
                <a:close/>
              </a:path>
              <a:path w="7010400" h="76200">
                <a:moveTo>
                  <a:pt x="6867144" y="76200"/>
                </a:moveTo>
                <a:lnTo>
                  <a:pt x="6858000" y="67056"/>
                </a:lnTo>
                <a:lnTo>
                  <a:pt x="6923532" y="0"/>
                </a:lnTo>
                <a:lnTo>
                  <a:pt x="6934200" y="10668"/>
                </a:lnTo>
                <a:lnTo>
                  <a:pt x="6867144" y="76200"/>
                </a:lnTo>
                <a:close/>
              </a:path>
              <a:path w="7010400" h="76200">
                <a:moveTo>
                  <a:pt x="6905244" y="76200"/>
                </a:moveTo>
                <a:lnTo>
                  <a:pt x="6896100" y="67056"/>
                </a:lnTo>
                <a:lnTo>
                  <a:pt x="6961632" y="0"/>
                </a:lnTo>
                <a:lnTo>
                  <a:pt x="6972300" y="10668"/>
                </a:lnTo>
                <a:lnTo>
                  <a:pt x="6905244" y="76200"/>
                </a:lnTo>
                <a:close/>
              </a:path>
              <a:path w="7010400" h="76200">
                <a:moveTo>
                  <a:pt x="6943344" y="76200"/>
                </a:moveTo>
                <a:lnTo>
                  <a:pt x="6934200" y="67056"/>
                </a:lnTo>
                <a:lnTo>
                  <a:pt x="6999732" y="0"/>
                </a:lnTo>
                <a:lnTo>
                  <a:pt x="7010400" y="10668"/>
                </a:lnTo>
                <a:lnTo>
                  <a:pt x="6943344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748528" y="9861804"/>
            <a:ext cx="3629025" cy="76200"/>
          </a:xfrm>
          <a:custGeom>
            <a:avLst/>
            <a:gdLst/>
            <a:ahLst/>
            <a:cxnLst/>
            <a:rect l="l" t="t" r="r" b="b"/>
            <a:pathLst>
              <a:path w="3629025" h="76200">
                <a:moveTo>
                  <a:pt x="10668" y="76200"/>
                </a:moveTo>
                <a:lnTo>
                  <a:pt x="0" y="65532"/>
                </a:lnTo>
                <a:lnTo>
                  <a:pt x="65532" y="0"/>
                </a:lnTo>
                <a:lnTo>
                  <a:pt x="76200" y="9144"/>
                </a:lnTo>
                <a:lnTo>
                  <a:pt x="10668" y="76200"/>
                </a:lnTo>
                <a:close/>
              </a:path>
              <a:path w="3629025" h="76200">
                <a:moveTo>
                  <a:pt x="48768" y="76200"/>
                </a:moveTo>
                <a:lnTo>
                  <a:pt x="38100" y="65532"/>
                </a:lnTo>
                <a:lnTo>
                  <a:pt x="103632" y="0"/>
                </a:lnTo>
                <a:lnTo>
                  <a:pt x="114300" y="9144"/>
                </a:lnTo>
                <a:lnTo>
                  <a:pt x="48768" y="76200"/>
                </a:lnTo>
                <a:close/>
              </a:path>
              <a:path w="3629025" h="76200">
                <a:moveTo>
                  <a:pt x="86868" y="76200"/>
                </a:moveTo>
                <a:lnTo>
                  <a:pt x="76200" y="65532"/>
                </a:lnTo>
                <a:lnTo>
                  <a:pt x="141732" y="0"/>
                </a:lnTo>
                <a:lnTo>
                  <a:pt x="152400" y="9144"/>
                </a:lnTo>
                <a:lnTo>
                  <a:pt x="86868" y="76200"/>
                </a:lnTo>
                <a:close/>
              </a:path>
              <a:path w="3629025" h="76200">
                <a:moveTo>
                  <a:pt x="124968" y="76200"/>
                </a:moveTo>
                <a:lnTo>
                  <a:pt x="114300" y="65532"/>
                </a:lnTo>
                <a:lnTo>
                  <a:pt x="181356" y="0"/>
                </a:lnTo>
                <a:lnTo>
                  <a:pt x="190500" y="9144"/>
                </a:lnTo>
                <a:lnTo>
                  <a:pt x="124968" y="76200"/>
                </a:lnTo>
                <a:close/>
              </a:path>
              <a:path w="3629025" h="76200">
                <a:moveTo>
                  <a:pt x="163068" y="76200"/>
                </a:moveTo>
                <a:lnTo>
                  <a:pt x="152400" y="65532"/>
                </a:lnTo>
                <a:lnTo>
                  <a:pt x="219456" y="0"/>
                </a:lnTo>
                <a:lnTo>
                  <a:pt x="228600" y="9144"/>
                </a:lnTo>
                <a:lnTo>
                  <a:pt x="163068" y="76200"/>
                </a:lnTo>
                <a:close/>
              </a:path>
              <a:path w="3629025" h="76200">
                <a:moveTo>
                  <a:pt x="201168" y="76200"/>
                </a:moveTo>
                <a:lnTo>
                  <a:pt x="190500" y="65532"/>
                </a:lnTo>
                <a:lnTo>
                  <a:pt x="257556" y="0"/>
                </a:lnTo>
                <a:lnTo>
                  <a:pt x="266700" y="9144"/>
                </a:lnTo>
                <a:lnTo>
                  <a:pt x="201168" y="76200"/>
                </a:lnTo>
                <a:close/>
              </a:path>
              <a:path w="3629025" h="76200">
                <a:moveTo>
                  <a:pt x="239268" y="76200"/>
                </a:moveTo>
                <a:lnTo>
                  <a:pt x="228600" y="65532"/>
                </a:lnTo>
                <a:lnTo>
                  <a:pt x="295656" y="0"/>
                </a:lnTo>
                <a:lnTo>
                  <a:pt x="304800" y="9144"/>
                </a:lnTo>
                <a:lnTo>
                  <a:pt x="239268" y="76200"/>
                </a:lnTo>
                <a:close/>
              </a:path>
              <a:path w="3629025" h="76200">
                <a:moveTo>
                  <a:pt x="277368" y="76200"/>
                </a:moveTo>
                <a:lnTo>
                  <a:pt x="266700" y="65532"/>
                </a:lnTo>
                <a:lnTo>
                  <a:pt x="333756" y="0"/>
                </a:lnTo>
                <a:lnTo>
                  <a:pt x="342900" y="9144"/>
                </a:lnTo>
                <a:lnTo>
                  <a:pt x="277368" y="76200"/>
                </a:lnTo>
                <a:close/>
              </a:path>
              <a:path w="3629025" h="76200">
                <a:moveTo>
                  <a:pt x="315468" y="76200"/>
                </a:moveTo>
                <a:lnTo>
                  <a:pt x="304800" y="65532"/>
                </a:lnTo>
                <a:lnTo>
                  <a:pt x="371856" y="0"/>
                </a:lnTo>
                <a:lnTo>
                  <a:pt x="381000" y="9144"/>
                </a:lnTo>
                <a:lnTo>
                  <a:pt x="315468" y="76200"/>
                </a:lnTo>
                <a:close/>
              </a:path>
              <a:path w="3629025" h="76200">
                <a:moveTo>
                  <a:pt x="353568" y="76200"/>
                </a:moveTo>
                <a:lnTo>
                  <a:pt x="344424" y="65532"/>
                </a:lnTo>
                <a:lnTo>
                  <a:pt x="409956" y="0"/>
                </a:lnTo>
                <a:lnTo>
                  <a:pt x="420624" y="9144"/>
                </a:lnTo>
                <a:lnTo>
                  <a:pt x="353568" y="76200"/>
                </a:lnTo>
                <a:close/>
              </a:path>
              <a:path w="3629025" h="76200">
                <a:moveTo>
                  <a:pt x="391668" y="76200"/>
                </a:moveTo>
                <a:lnTo>
                  <a:pt x="382524" y="65532"/>
                </a:lnTo>
                <a:lnTo>
                  <a:pt x="448056" y="0"/>
                </a:lnTo>
                <a:lnTo>
                  <a:pt x="458724" y="9144"/>
                </a:lnTo>
                <a:lnTo>
                  <a:pt x="391668" y="76200"/>
                </a:lnTo>
                <a:close/>
              </a:path>
              <a:path w="3629025" h="76200">
                <a:moveTo>
                  <a:pt x="429768" y="76200"/>
                </a:moveTo>
                <a:lnTo>
                  <a:pt x="420624" y="65532"/>
                </a:lnTo>
                <a:lnTo>
                  <a:pt x="486156" y="0"/>
                </a:lnTo>
                <a:lnTo>
                  <a:pt x="496824" y="9144"/>
                </a:lnTo>
                <a:lnTo>
                  <a:pt x="429768" y="76200"/>
                </a:lnTo>
                <a:close/>
              </a:path>
              <a:path w="3629025" h="76200">
                <a:moveTo>
                  <a:pt x="467868" y="76200"/>
                </a:moveTo>
                <a:lnTo>
                  <a:pt x="458724" y="65532"/>
                </a:lnTo>
                <a:lnTo>
                  <a:pt x="524256" y="0"/>
                </a:lnTo>
                <a:lnTo>
                  <a:pt x="534924" y="9144"/>
                </a:lnTo>
                <a:lnTo>
                  <a:pt x="467868" y="76200"/>
                </a:lnTo>
                <a:close/>
              </a:path>
              <a:path w="3629025" h="76200">
                <a:moveTo>
                  <a:pt x="505968" y="76200"/>
                </a:moveTo>
                <a:lnTo>
                  <a:pt x="496824" y="65532"/>
                </a:lnTo>
                <a:lnTo>
                  <a:pt x="562356" y="0"/>
                </a:lnTo>
                <a:lnTo>
                  <a:pt x="573024" y="9144"/>
                </a:lnTo>
                <a:lnTo>
                  <a:pt x="505968" y="76200"/>
                </a:lnTo>
                <a:close/>
              </a:path>
              <a:path w="3629025" h="76200">
                <a:moveTo>
                  <a:pt x="544068" y="76200"/>
                </a:moveTo>
                <a:lnTo>
                  <a:pt x="534924" y="65532"/>
                </a:lnTo>
                <a:lnTo>
                  <a:pt x="600456" y="0"/>
                </a:lnTo>
                <a:lnTo>
                  <a:pt x="611124" y="9144"/>
                </a:lnTo>
                <a:lnTo>
                  <a:pt x="544068" y="76200"/>
                </a:lnTo>
                <a:close/>
              </a:path>
              <a:path w="3629025" h="76200">
                <a:moveTo>
                  <a:pt x="583692" y="76200"/>
                </a:moveTo>
                <a:lnTo>
                  <a:pt x="573024" y="65532"/>
                </a:lnTo>
                <a:lnTo>
                  <a:pt x="638556" y="0"/>
                </a:lnTo>
                <a:lnTo>
                  <a:pt x="649224" y="9144"/>
                </a:lnTo>
                <a:lnTo>
                  <a:pt x="583692" y="76200"/>
                </a:lnTo>
                <a:close/>
              </a:path>
              <a:path w="3629025" h="76200">
                <a:moveTo>
                  <a:pt x="621792" y="76200"/>
                </a:moveTo>
                <a:lnTo>
                  <a:pt x="611124" y="65532"/>
                </a:lnTo>
                <a:lnTo>
                  <a:pt x="676656" y="0"/>
                </a:lnTo>
                <a:lnTo>
                  <a:pt x="687324" y="9144"/>
                </a:lnTo>
                <a:lnTo>
                  <a:pt x="621792" y="76200"/>
                </a:lnTo>
                <a:close/>
              </a:path>
              <a:path w="3629025" h="76200">
                <a:moveTo>
                  <a:pt x="659892" y="76200"/>
                </a:moveTo>
                <a:lnTo>
                  <a:pt x="649224" y="65532"/>
                </a:lnTo>
                <a:lnTo>
                  <a:pt x="714756" y="0"/>
                </a:lnTo>
                <a:lnTo>
                  <a:pt x="725424" y="9144"/>
                </a:lnTo>
                <a:lnTo>
                  <a:pt x="659892" y="76200"/>
                </a:lnTo>
                <a:close/>
              </a:path>
              <a:path w="3629025" h="76200">
                <a:moveTo>
                  <a:pt x="697992" y="76200"/>
                </a:moveTo>
                <a:lnTo>
                  <a:pt x="687324" y="65532"/>
                </a:lnTo>
                <a:lnTo>
                  <a:pt x="752856" y="0"/>
                </a:lnTo>
                <a:lnTo>
                  <a:pt x="763524" y="9144"/>
                </a:lnTo>
                <a:lnTo>
                  <a:pt x="697992" y="76200"/>
                </a:lnTo>
                <a:close/>
              </a:path>
              <a:path w="3629025" h="76200">
                <a:moveTo>
                  <a:pt x="736092" y="76200"/>
                </a:moveTo>
                <a:lnTo>
                  <a:pt x="725424" y="65532"/>
                </a:lnTo>
                <a:lnTo>
                  <a:pt x="792480" y="0"/>
                </a:lnTo>
                <a:lnTo>
                  <a:pt x="801624" y="9144"/>
                </a:lnTo>
                <a:lnTo>
                  <a:pt x="736092" y="76200"/>
                </a:lnTo>
                <a:close/>
              </a:path>
              <a:path w="3629025" h="76200">
                <a:moveTo>
                  <a:pt x="774192" y="76200"/>
                </a:moveTo>
                <a:lnTo>
                  <a:pt x="763524" y="65532"/>
                </a:lnTo>
                <a:lnTo>
                  <a:pt x="830580" y="0"/>
                </a:lnTo>
                <a:lnTo>
                  <a:pt x="839724" y="9144"/>
                </a:lnTo>
                <a:lnTo>
                  <a:pt x="774192" y="76200"/>
                </a:lnTo>
                <a:close/>
              </a:path>
              <a:path w="3629025" h="76200">
                <a:moveTo>
                  <a:pt x="812292" y="76200"/>
                </a:moveTo>
                <a:lnTo>
                  <a:pt x="801624" y="65532"/>
                </a:lnTo>
                <a:lnTo>
                  <a:pt x="868680" y="0"/>
                </a:lnTo>
                <a:lnTo>
                  <a:pt x="877824" y="9144"/>
                </a:lnTo>
                <a:lnTo>
                  <a:pt x="812292" y="76200"/>
                </a:lnTo>
                <a:close/>
              </a:path>
              <a:path w="3629025" h="76200">
                <a:moveTo>
                  <a:pt x="850392" y="76200"/>
                </a:moveTo>
                <a:lnTo>
                  <a:pt x="839724" y="65532"/>
                </a:lnTo>
                <a:lnTo>
                  <a:pt x="906780" y="0"/>
                </a:lnTo>
                <a:lnTo>
                  <a:pt x="915924" y="9144"/>
                </a:lnTo>
                <a:lnTo>
                  <a:pt x="850392" y="76200"/>
                </a:lnTo>
                <a:close/>
              </a:path>
              <a:path w="3629025" h="76200">
                <a:moveTo>
                  <a:pt x="888492" y="76200"/>
                </a:moveTo>
                <a:lnTo>
                  <a:pt x="877824" y="65532"/>
                </a:lnTo>
                <a:lnTo>
                  <a:pt x="944880" y="0"/>
                </a:lnTo>
                <a:lnTo>
                  <a:pt x="954024" y="9144"/>
                </a:lnTo>
                <a:lnTo>
                  <a:pt x="888492" y="76200"/>
                </a:lnTo>
                <a:close/>
              </a:path>
              <a:path w="3629025" h="76200">
                <a:moveTo>
                  <a:pt x="926592" y="76200"/>
                </a:moveTo>
                <a:lnTo>
                  <a:pt x="915924" y="65532"/>
                </a:lnTo>
                <a:lnTo>
                  <a:pt x="982980" y="0"/>
                </a:lnTo>
                <a:lnTo>
                  <a:pt x="992124" y="9144"/>
                </a:lnTo>
                <a:lnTo>
                  <a:pt x="926592" y="76200"/>
                </a:lnTo>
                <a:close/>
              </a:path>
              <a:path w="3629025" h="76200">
                <a:moveTo>
                  <a:pt x="964692" y="76200"/>
                </a:moveTo>
                <a:lnTo>
                  <a:pt x="954024" y="65532"/>
                </a:lnTo>
                <a:lnTo>
                  <a:pt x="1021080" y="0"/>
                </a:lnTo>
                <a:lnTo>
                  <a:pt x="1030224" y="9144"/>
                </a:lnTo>
                <a:lnTo>
                  <a:pt x="964692" y="76200"/>
                </a:lnTo>
                <a:close/>
              </a:path>
              <a:path w="3629025" h="76200">
                <a:moveTo>
                  <a:pt x="1002792" y="76200"/>
                </a:moveTo>
                <a:lnTo>
                  <a:pt x="993648" y="65532"/>
                </a:lnTo>
                <a:lnTo>
                  <a:pt x="1059180" y="0"/>
                </a:lnTo>
                <a:lnTo>
                  <a:pt x="1069848" y="9144"/>
                </a:lnTo>
                <a:lnTo>
                  <a:pt x="1002792" y="76200"/>
                </a:lnTo>
                <a:close/>
              </a:path>
              <a:path w="3629025" h="76200">
                <a:moveTo>
                  <a:pt x="1040892" y="76200"/>
                </a:moveTo>
                <a:lnTo>
                  <a:pt x="1031748" y="65532"/>
                </a:lnTo>
                <a:lnTo>
                  <a:pt x="1097280" y="0"/>
                </a:lnTo>
                <a:lnTo>
                  <a:pt x="1107948" y="9144"/>
                </a:lnTo>
                <a:lnTo>
                  <a:pt x="1040892" y="76200"/>
                </a:lnTo>
                <a:close/>
              </a:path>
              <a:path w="3629025" h="76200">
                <a:moveTo>
                  <a:pt x="1078992" y="76200"/>
                </a:moveTo>
                <a:lnTo>
                  <a:pt x="1069848" y="65532"/>
                </a:lnTo>
                <a:lnTo>
                  <a:pt x="1135380" y="0"/>
                </a:lnTo>
                <a:lnTo>
                  <a:pt x="1146048" y="9144"/>
                </a:lnTo>
                <a:lnTo>
                  <a:pt x="1078992" y="76200"/>
                </a:lnTo>
                <a:close/>
              </a:path>
              <a:path w="3629025" h="76200">
                <a:moveTo>
                  <a:pt x="1117092" y="76200"/>
                </a:moveTo>
                <a:lnTo>
                  <a:pt x="1107948" y="65532"/>
                </a:lnTo>
                <a:lnTo>
                  <a:pt x="1173480" y="0"/>
                </a:lnTo>
                <a:lnTo>
                  <a:pt x="1184148" y="9144"/>
                </a:lnTo>
                <a:lnTo>
                  <a:pt x="1117092" y="76200"/>
                </a:lnTo>
                <a:close/>
              </a:path>
              <a:path w="3629025" h="76200">
                <a:moveTo>
                  <a:pt x="1155192" y="76200"/>
                </a:moveTo>
                <a:lnTo>
                  <a:pt x="1146048" y="65532"/>
                </a:lnTo>
                <a:lnTo>
                  <a:pt x="1211580" y="0"/>
                </a:lnTo>
                <a:lnTo>
                  <a:pt x="1222248" y="9144"/>
                </a:lnTo>
                <a:lnTo>
                  <a:pt x="1155192" y="76200"/>
                </a:lnTo>
                <a:close/>
              </a:path>
              <a:path w="3629025" h="76200">
                <a:moveTo>
                  <a:pt x="1193292" y="76200"/>
                </a:moveTo>
                <a:lnTo>
                  <a:pt x="1184148" y="65532"/>
                </a:lnTo>
                <a:lnTo>
                  <a:pt x="1249680" y="0"/>
                </a:lnTo>
                <a:lnTo>
                  <a:pt x="1260348" y="9144"/>
                </a:lnTo>
                <a:lnTo>
                  <a:pt x="1193292" y="76200"/>
                </a:lnTo>
                <a:close/>
              </a:path>
              <a:path w="3629025" h="76200">
                <a:moveTo>
                  <a:pt x="1232916" y="76200"/>
                </a:moveTo>
                <a:lnTo>
                  <a:pt x="1222248" y="65532"/>
                </a:lnTo>
                <a:lnTo>
                  <a:pt x="1287780" y="0"/>
                </a:lnTo>
                <a:lnTo>
                  <a:pt x="1298448" y="9144"/>
                </a:lnTo>
                <a:lnTo>
                  <a:pt x="1232916" y="76200"/>
                </a:lnTo>
                <a:close/>
              </a:path>
              <a:path w="3629025" h="76200">
                <a:moveTo>
                  <a:pt x="1271016" y="76200"/>
                </a:moveTo>
                <a:lnTo>
                  <a:pt x="1260348" y="65532"/>
                </a:lnTo>
                <a:lnTo>
                  <a:pt x="1325880" y="0"/>
                </a:lnTo>
                <a:lnTo>
                  <a:pt x="1336548" y="9144"/>
                </a:lnTo>
                <a:lnTo>
                  <a:pt x="1271016" y="76200"/>
                </a:lnTo>
                <a:close/>
              </a:path>
              <a:path w="3629025" h="76200">
                <a:moveTo>
                  <a:pt x="1309116" y="76200"/>
                </a:moveTo>
                <a:lnTo>
                  <a:pt x="1298448" y="65532"/>
                </a:lnTo>
                <a:lnTo>
                  <a:pt x="1363980" y="0"/>
                </a:lnTo>
                <a:lnTo>
                  <a:pt x="1374648" y="9144"/>
                </a:lnTo>
                <a:lnTo>
                  <a:pt x="1309116" y="76200"/>
                </a:lnTo>
                <a:close/>
              </a:path>
              <a:path w="3629025" h="76200">
                <a:moveTo>
                  <a:pt x="1347216" y="76200"/>
                </a:moveTo>
                <a:lnTo>
                  <a:pt x="1336548" y="65532"/>
                </a:lnTo>
                <a:lnTo>
                  <a:pt x="1402080" y="0"/>
                </a:lnTo>
                <a:lnTo>
                  <a:pt x="1412748" y="9144"/>
                </a:lnTo>
                <a:lnTo>
                  <a:pt x="1347216" y="76200"/>
                </a:lnTo>
                <a:close/>
              </a:path>
              <a:path w="3629025" h="76200">
                <a:moveTo>
                  <a:pt x="1385316" y="76200"/>
                </a:moveTo>
                <a:lnTo>
                  <a:pt x="1374648" y="65532"/>
                </a:lnTo>
                <a:lnTo>
                  <a:pt x="1441704" y="0"/>
                </a:lnTo>
                <a:lnTo>
                  <a:pt x="1450848" y="9144"/>
                </a:lnTo>
                <a:lnTo>
                  <a:pt x="1385316" y="76200"/>
                </a:lnTo>
                <a:close/>
              </a:path>
              <a:path w="3629025" h="76200">
                <a:moveTo>
                  <a:pt x="1423416" y="76200"/>
                </a:moveTo>
                <a:lnTo>
                  <a:pt x="1412748" y="65532"/>
                </a:lnTo>
                <a:lnTo>
                  <a:pt x="1479804" y="0"/>
                </a:lnTo>
                <a:lnTo>
                  <a:pt x="1488948" y="9144"/>
                </a:lnTo>
                <a:lnTo>
                  <a:pt x="1423416" y="76200"/>
                </a:lnTo>
                <a:close/>
              </a:path>
              <a:path w="3629025" h="76200">
                <a:moveTo>
                  <a:pt x="1461516" y="76200"/>
                </a:moveTo>
                <a:lnTo>
                  <a:pt x="1450848" y="65532"/>
                </a:lnTo>
                <a:lnTo>
                  <a:pt x="1517904" y="0"/>
                </a:lnTo>
                <a:lnTo>
                  <a:pt x="1527048" y="9144"/>
                </a:lnTo>
                <a:lnTo>
                  <a:pt x="1461516" y="76200"/>
                </a:lnTo>
                <a:close/>
              </a:path>
              <a:path w="3629025" h="76200">
                <a:moveTo>
                  <a:pt x="1499616" y="76200"/>
                </a:moveTo>
                <a:lnTo>
                  <a:pt x="1488948" y="65532"/>
                </a:lnTo>
                <a:lnTo>
                  <a:pt x="1556004" y="0"/>
                </a:lnTo>
                <a:lnTo>
                  <a:pt x="1565148" y="9144"/>
                </a:lnTo>
                <a:lnTo>
                  <a:pt x="1499616" y="76200"/>
                </a:lnTo>
                <a:close/>
              </a:path>
              <a:path w="3629025" h="76200">
                <a:moveTo>
                  <a:pt x="1537716" y="76200"/>
                </a:moveTo>
                <a:lnTo>
                  <a:pt x="1527048" y="65532"/>
                </a:lnTo>
                <a:lnTo>
                  <a:pt x="1594104" y="0"/>
                </a:lnTo>
                <a:lnTo>
                  <a:pt x="1603248" y="9144"/>
                </a:lnTo>
                <a:lnTo>
                  <a:pt x="1537716" y="76200"/>
                </a:lnTo>
                <a:close/>
              </a:path>
              <a:path w="3629025" h="76200">
                <a:moveTo>
                  <a:pt x="1575816" y="76200"/>
                </a:moveTo>
                <a:lnTo>
                  <a:pt x="1565148" y="65532"/>
                </a:lnTo>
                <a:lnTo>
                  <a:pt x="1632204" y="0"/>
                </a:lnTo>
                <a:lnTo>
                  <a:pt x="1641348" y="9144"/>
                </a:lnTo>
                <a:lnTo>
                  <a:pt x="1575816" y="76200"/>
                </a:lnTo>
                <a:close/>
              </a:path>
              <a:path w="3629025" h="76200">
                <a:moveTo>
                  <a:pt x="1613916" y="76200"/>
                </a:moveTo>
                <a:lnTo>
                  <a:pt x="1604772" y="65532"/>
                </a:lnTo>
                <a:lnTo>
                  <a:pt x="1670304" y="0"/>
                </a:lnTo>
                <a:lnTo>
                  <a:pt x="1680972" y="9144"/>
                </a:lnTo>
                <a:lnTo>
                  <a:pt x="1613916" y="76200"/>
                </a:lnTo>
                <a:close/>
              </a:path>
              <a:path w="3629025" h="76200">
                <a:moveTo>
                  <a:pt x="1652016" y="76200"/>
                </a:moveTo>
                <a:lnTo>
                  <a:pt x="1642872" y="65532"/>
                </a:lnTo>
                <a:lnTo>
                  <a:pt x="1708404" y="0"/>
                </a:lnTo>
                <a:lnTo>
                  <a:pt x="1719072" y="9144"/>
                </a:lnTo>
                <a:lnTo>
                  <a:pt x="1652016" y="76200"/>
                </a:lnTo>
                <a:close/>
              </a:path>
              <a:path w="3629025" h="76200">
                <a:moveTo>
                  <a:pt x="1690116" y="76200"/>
                </a:moveTo>
                <a:lnTo>
                  <a:pt x="1680972" y="65532"/>
                </a:lnTo>
                <a:lnTo>
                  <a:pt x="1746504" y="0"/>
                </a:lnTo>
                <a:lnTo>
                  <a:pt x="1757172" y="9144"/>
                </a:lnTo>
                <a:lnTo>
                  <a:pt x="1690116" y="76200"/>
                </a:lnTo>
                <a:close/>
              </a:path>
              <a:path w="3629025" h="76200">
                <a:moveTo>
                  <a:pt x="1728216" y="76200"/>
                </a:moveTo>
                <a:lnTo>
                  <a:pt x="1719072" y="65532"/>
                </a:lnTo>
                <a:lnTo>
                  <a:pt x="1784604" y="0"/>
                </a:lnTo>
                <a:lnTo>
                  <a:pt x="1795272" y="9144"/>
                </a:lnTo>
                <a:lnTo>
                  <a:pt x="1728216" y="76200"/>
                </a:lnTo>
                <a:close/>
              </a:path>
              <a:path w="3629025" h="76200">
                <a:moveTo>
                  <a:pt x="1766316" y="76200"/>
                </a:moveTo>
                <a:lnTo>
                  <a:pt x="1757172" y="65532"/>
                </a:lnTo>
                <a:lnTo>
                  <a:pt x="1822704" y="0"/>
                </a:lnTo>
                <a:lnTo>
                  <a:pt x="1833372" y="9144"/>
                </a:lnTo>
                <a:lnTo>
                  <a:pt x="1766316" y="76200"/>
                </a:lnTo>
                <a:close/>
              </a:path>
              <a:path w="3629025" h="76200">
                <a:moveTo>
                  <a:pt x="1804416" y="76200"/>
                </a:moveTo>
                <a:lnTo>
                  <a:pt x="1795272" y="65532"/>
                </a:lnTo>
                <a:lnTo>
                  <a:pt x="1860804" y="0"/>
                </a:lnTo>
                <a:lnTo>
                  <a:pt x="1871472" y="9144"/>
                </a:lnTo>
                <a:lnTo>
                  <a:pt x="1804416" y="76200"/>
                </a:lnTo>
                <a:close/>
              </a:path>
              <a:path w="3629025" h="76200">
                <a:moveTo>
                  <a:pt x="1842516" y="76200"/>
                </a:moveTo>
                <a:lnTo>
                  <a:pt x="1833372" y="65532"/>
                </a:lnTo>
                <a:lnTo>
                  <a:pt x="1898904" y="0"/>
                </a:lnTo>
                <a:lnTo>
                  <a:pt x="1909572" y="9144"/>
                </a:lnTo>
                <a:lnTo>
                  <a:pt x="1842516" y="76200"/>
                </a:lnTo>
                <a:close/>
              </a:path>
              <a:path w="3629025" h="76200">
                <a:moveTo>
                  <a:pt x="1882140" y="76200"/>
                </a:moveTo>
                <a:lnTo>
                  <a:pt x="1871472" y="65532"/>
                </a:lnTo>
                <a:lnTo>
                  <a:pt x="1937004" y="0"/>
                </a:lnTo>
                <a:lnTo>
                  <a:pt x="1947672" y="9144"/>
                </a:lnTo>
                <a:lnTo>
                  <a:pt x="1882140" y="76200"/>
                </a:lnTo>
                <a:close/>
              </a:path>
              <a:path w="3629025" h="76200">
                <a:moveTo>
                  <a:pt x="1920240" y="76200"/>
                </a:moveTo>
                <a:lnTo>
                  <a:pt x="1909572" y="65532"/>
                </a:lnTo>
                <a:lnTo>
                  <a:pt x="1975104" y="0"/>
                </a:lnTo>
                <a:lnTo>
                  <a:pt x="1985772" y="9144"/>
                </a:lnTo>
                <a:lnTo>
                  <a:pt x="1920240" y="76200"/>
                </a:lnTo>
                <a:close/>
              </a:path>
              <a:path w="3629025" h="76200">
                <a:moveTo>
                  <a:pt x="1958340" y="76200"/>
                </a:moveTo>
                <a:lnTo>
                  <a:pt x="1947672" y="65532"/>
                </a:lnTo>
                <a:lnTo>
                  <a:pt x="2013204" y="0"/>
                </a:lnTo>
                <a:lnTo>
                  <a:pt x="2023872" y="9144"/>
                </a:lnTo>
                <a:lnTo>
                  <a:pt x="1958340" y="76200"/>
                </a:lnTo>
                <a:close/>
              </a:path>
              <a:path w="3629025" h="76200">
                <a:moveTo>
                  <a:pt x="1996440" y="76200"/>
                </a:moveTo>
                <a:lnTo>
                  <a:pt x="1985772" y="65532"/>
                </a:lnTo>
                <a:lnTo>
                  <a:pt x="2052828" y="0"/>
                </a:lnTo>
                <a:lnTo>
                  <a:pt x="2061972" y="9144"/>
                </a:lnTo>
                <a:lnTo>
                  <a:pt x="1996440" y="76200"/>
                </a:lnTo>
                <a:close/>
              </a:path>
              <a:path w="3629025" h="76200">
                <a:moveTo>
                  <a:pt x="2034540" y="76200"/>
                </a:moveTo>
                <a:lnTo>
                  <a:pt x="2023872" y="65532"/>
                </a:lnTo>
                <a:lnTo>
                  <a:pt x="2090928" y="0"/>
                </a:lnTo>
                <a:lnTo>
                  <a:pt x="2100072" y="9144"/>
                </a:lnTo>
                <a:lnTo>
                  <a:pt x="2034540" y="76200"/>
                </a:lnTo>
                <a:close/>
              </a:path>
              <a:path w="3629025" h="76200">
                <a:moveTo>
                  <a:pt x="2072640" y="76200"/>
                </a:moveTo>
                <a:lnTo>
                  <a:pt x="2061972" y="65532"/>
                </a:lnTo>
                <a:lnTo>
                  <a:pt x="2129028" y="0"/>
                </a:lnTo>
                <a:lnTo>
                  <a:pt x="2138172" y="9144"/>
                </a:lnTo>
                <a:lnTo>
                  <a:pt x="2072640" y="76200"/>
                </a:lnTo>
                <a:close/>
              </a:path>
              <a:path w="3629025" h="76200">
                <a:moveTo>
                  <a:pt x="2110740" y="76200"/>
                </a:moveTo>
                <a:lnTo>
                  <a:pt x="2100072" y="65532"/>
                </a:lnTo>
                <a:lnTo>
                  <a:pt x="2167128" y="0"/>
                </a:lnTo>
                <a:lnTo>
                  <a:pt x="2176272" y="9144"/>
                </a:lnTo>
                <a:lnTo>
                  <a:pt x="2110740" y="76200"/>
                </a:lnTo>
                <a:close/>
              </a:path>
              <a:path w="3629025" h="76200">
                <a:moveTo>
                  <a:pt x="2148840" y="76200"/>
                </a:moveTo>
                <a:lnTo>
                  <a:pt x="2138172" y="65532"/>
                </a:lnTo>
                <a:lnTo>
                  <a:pt x="2205228" y="0"/>
                </a:lnTo>
                <a:lnTo>
                  <a:pt x="2214372" y="9144"/>
                </a:lnTo>
                <a:lnTo>
                  <a:pt x="2148840" y="76200"/>
                </a:lnTo>
                <a:close/>
              </a:path>
              <a:path w="3629025" h="76200">
                <a:moveTo>
                  <a:pt x="2186940" y="76200"/>
                </a:moveTo>
                <a:lnTo>
                  <a:pt x="2176272" y="65532"/>
                </a:lnTo>
                <a:lnTo>
                  <a:pt x="2243328" y="0"/>
                </a:lnTo>
                <a:lnTo>
                  <a:pt x="2252472" y="9144"/>
                </a:lnTo>
                <a:lnTo>
                  <a:pt x="2186940" y="76200"/>
                </a:lnTo>
                <a:close/>
              </a:path>
              <a:path w="3629025" h="76200">
                <a:moveTo>
                  <a:pt x="2225040" y="76200"/>
                </a:moveTo>
                <a:lnTo>
                  <a:pt x="2214372" y="65532"/>
                </a:lnTo>
                <a:lnTo>
                  <a:pt x="2281428" y="0"/>
                </a:lnTo>
                <a:lnTo>
                  <a:pt x="2290572" y="9144"/>
                </a:lnTo>
                <a:lnTo>
                  <a:pt x="2225040" y="76200"/>
                </a:lnTo>
                <a:close/>
              </a:path>
              <a:path w="3629025" h="76200">
                <a:moveTo>
                  <a:pt x="2263140" y="76200"/>
                </a:moveTo>
                <a:lnTo>
                  <a:pt x="2253996" y="65532"/>
                </a:lnTo>
                <a:lnTo>
                  <a:pt x="2319528" y="0"/>
                </a:lnTo>
                <a:lnTo>
                  <a:pt x="2330196" y="9144"/>
                </a:lnTo>
                <a:lnTo>
                  <a:pt x="2263140" y="76200"/>
                </a:lnTo>
                <a:close/>
              </a:path>
              <a:path w="3629025" h="76200">
                <a:moveTo>
                  <a:pt x="2301240" y="76200"/>
                </a:moveTo>
                <a:lnTo>
                  <a:pt x="2292096" y="65532"/>
                </a:lnTo>
                <a:lnTo>
                  <a:pt x="2357628" y="0"/>
                </a:lnTo>
                <a:lnTo>
                  <a:pt x="2368296" y="9144"/>
                </a:lnTo>
                <a:lnTo>
                  <a:pt x="2301240" y="76200"/>
                </a:lnTo>
                <a:close/>
              </a:path>
              <a:path w="3629025" h="76200">
                <a:moveTo>
                  <a:pt x="2339340" y="76200"/>
                </a:moveTo>
                <a:lnTo>
                  <a:pt x="2330196" y="65532"/>
                </a:lnTo>
                <a:lnTo>
                  <a:pt x="2395728" y="0"/>
                </a:lnTo>
                <a:lnTo>
                  <a:pt x="2406396" y="9144"/>
                </a:lnTo>
                <a:lnTo>
                  <a:pt x="2339340" y="76200"/>
                </a:lnTo>
                <a:close/>
              </a:path>
              <a:path w="3629025" h="76200">
                <a:moveTo>
                  <a:pt x="2377440" y="76200"/>
                </a:moveTo>
                <a:lnTo>
                  <a:pt x="2368296" y="65532"/>
                </a:lnTo>
                <a:lnTo>
                  <a:pt x="2433828" y="0"/>
                </a:lnTo>
                <a:lnTo>
                  <a:pt x="2444496" y="9144"/>
                </a:lnTo>
                <a:lnTo>
                  <a:pt x="2377440" y="76200"/>
                </a:lnTo>
                <a:close/>
              </a:path>
              <a:path w="3629025" h="76200">
                <a:moveTo>
                  <a:pt x="2415540" y="76200"/>
                </a:moveTo>
                <a:lnTo>
                  <a:pt x="2406396" y="65532"/>
                </a:lnTo>
                <a:lnTo>
                  <a:pt x="2471928" y="0"/>
                </a:lnTo>
                <a:lnTo>
                  <a:pt x="2482596" y="9144"/>
                </a:lnTo>
                <a:lnTo>
                  <a:pt x="2415540" y="76200"/>
                </a:lnTo>
                <a:close/>
              </a:path>
              <a:path w="3629025" h="76200">
                <a:moveTo>
                  <a:pt x="2453640" y="76200"/>
                </a:moveTo>
                <a:lnTo>
                  <a:pt x="2444496" y="65532"/>
                </a:lnTo>
                <a:lnTo>
                  <a:pt x="2510028" y="0"/>
                </a:lnTo>
                <a:lnTo>
                  <a:pt x="2520696" y="9144"/>
                </a:lnTo>
                <a:lnTo>
                  <a:pt x="2453640" y="76200"/>
                </a:lnTo>
                <a:close/>
              </a:path>
              <a:path w="3629025" h="76200">
                <a:moveTo>
                  <a:pt x="2493264" y="76200"/>
                </a:moveTo>
                <a:lnTo>
                  <a:pt x="2482596" y="65532"/>
                </a:lnTo>
                <a:lnTo>
                  <a:pt x="2548128" y="0"/>
                </a:lnTo>
                <a:lnTo>
                  <a:pt x="2558796" y="9144"/>
                </a:lnTo>
                <a:lnTo>
                  <a:pt x="2493264" y="76200"/>
                </a:lnTo>
                <a:close/>
              </a:path>
              <a:path w="3629025" h="76200">
                <a:moveTo>
                  <a:pt x="2531364" y="76200"/>
                </a:moveTo>
                <a:lnTo>
                  <a:pt x="2520696" y="65532"/>
                </a:lnTo>
                <a:lnTo>
                  <a:pt x="2586228" y="0"/>
                </a:lnTo>
                <a:lnTo>
                  <a:pt x="2596896" y="9144"/>
                </a:lnTo>
                <a:lnTo>
                  <a:pt x="2531364" y="76200"/>
                </a:lnTo>
                <a:close/>
              </a:path>
              <a:path w="3629025" h="76200">
                <a:moveTo>
                  <a:pt x="2569464" y="76200"/>
                </a:moveTo>
                <a:lnTo>
                  <a:pt x="2558796" y="65532"/>
                </a:lnTo>
                <a:lnTo>
                  <a:pt x="2624328" y="0"/>
                </a:lnTo>
                <a:lnTo>
                  <a:pt x="2634996" y="9144"/>
                </a:lnTo>
                <a:lnTo>
                  <a:pt x="2569464" y="76200"/>
                </a:lnTo>
                <a:close/>
              </a:path>
              <a:path w="3629025" h="76200">
                <a:moveTo>
                  <a:pt x="2607564" y="76200"/>
                </a:moveTo>
                <a:lnTo>
                  <a:pt x="2596896" y="65532"/>
                </a:lnTo>
                <a:lnTo>
                  <a:pt x="2662428" y="0"/>
                </a:lnTo>
                <a:lnTo>
                  <a:pt x="2673096" y="9144"/>
                </a:lnTo>
                <a:lnTo>
                  <a:pt x="2607564" y="76200"/>
                </a:lnTo>
                <a:close/>
              </a:path>
              <a:path w="3629025" h="76200">
                <a:moveTo>
                  <a:pt x="2645664" y="76200"/>
                </a:moveTo>
                <a:lnTo>
                  <a:pt x="2634996" y="65532"/>
                </a:lnTo>
                <a:lnTo>
                  <a:pt x="2702052" y="0"/>
                </a:lnTo>
                <a:lnTo>
                  <a:pt x="2711196" y="9144"/>
                </a:lnTo>
                <a:lnTo>
                  <a:pt x="2645664" y="76200"/>
                </a:lnTo>
                <a:close/>
              </a:path>
              <a:path w="3629025" h="76200">
                <a:moveTo>
                  <a:pt x="2683764" y="76200"/>
                </a:moveTo>
                <a:lnTo>
                  <a:pt x="2673096" y="65532"/>
                </a:lnTo>
                <a:lnTo>
                  <a:pt x="2740152" y="0"/>
                </a:lnTo>
                <a:lnTo>
                  <a:pt x="2749296" y="9144"/>
                </a:lnTo>
                <a:lnTo>
                  <a:pt x="2683764" y="76200"/>
                </a:lnTo>
                <a:close/>
              </a:path>
              <a:path w="3629025" h="76200">
                <a:moveTo>
                  <a:pt x="2721864" y="76200"/>
                </a:moveTo>
                <a:lnTo>
                  <a:pt x="2711196" y="65532"/>
                </a:lnTo>
                <a:lnTo>
                  <a:pt x="2778252" y="0"/>
                </a:lnTo>
                <a:lnTo>
                  <a:pt x="2787396" y="9144"/>
                </a:lnTo>
                <a:lnTo>
                  <a:pt x="2721864" y="76200"/>
                </a:lnTo>
                <a:close/>
              </a:path>
              <a:path w="3629025" h="76200">
                <a:moveTo>
                  <a:pt x="2759964" y="76200"/>
                </a:moveTo>
                <a:lnTo>
                  <a:pt x="2749296" y="65532"/>
                </a:lnTo>
                <a:lnTo>
                  <a:pt x="2816352" y="0"/>
                </a:lnTo>
                <a:lnTo>
                  <a:pt x="2825496" y="9144"/>
                </a:lnTo>
                <a:lnTo>
                  <a:pt x="2759964" y="76200"/>
                </a:lnTo>
                <a:close/>
              </a:path>
              <a:path w="3629025" h="76200">
                <a:moveTo>
                  <a:pt x="2798064" y="76200"/>
                </a:moveTo>
                <a:lnTo>
                  <a:pt x="2787396" y="65532"/>
                </a:lnTo>
                <a:lnTo>
                  <a:pt x="2854452" y="0"/>
                </a:lnTo>
                <a:lnTo>
                  <a:pt x="2863596" y="9144"/>
                </a:lnTo>
                <a:lnTo>
                  <a:pt x="2798064" y="76200"/>
                </a:lnTo>
                <a:close/>
              </a:path>
              <a:path w="3629025" h="76200">
                <a:moveTo>
                  <a:pt x="2836164" y="76200"/>
                </a:moveTo>
                <a:lnTo>
                  <a:pt x="2825496" y="65532"/>
                </a:lnTo>
                <a:lnTo>
                  <a:pt x="2892552" y="0"/>
                </a:lnTo>
                <a:lnTo>
                  <a:pt x="2901696" y="9144"/>
                </a:lnTo>
                <a:lnTo>
                  <a:pt x="2836164" y="76200"/>
                </a:lnTo>
                <a:close/>
              </a:path>
              <a:path w="3629025" h="76200">
                <a:moveTo>
                  <a:pt x="2874264" y="76200"/>
                </a:moveTo>
                <a:lnTo>
                  <a:pt x="2865120" y="65532"/>
                </a:lnTo>
                <a:lnTo>
                  <a:pt x="2930652" y="0"/>
                </a:lnTo>
                <a:lnTo>
                  <a:pt x="2941320" y="9144"/>
                </a:lnTo>
                <a:lnTo>
                  <a:pt x="2874264" y="76200"/>
                </a:lnTo>
                <a:close/>
              </a:path>
              <a:path w="3629025" h="76200">
                <a:moveTo>
                  <a:pt x="2912364" y="76200"/>
                </a:moveTo>
                <a:lnTo>
                  <a:pt x="2903220" y="65532"/>
                </a:lnTo>
                <a:lnTo>
                  <a:pt x="2968752" y="0"/>
                </a:lnTo>
                <a:lnTo>
                  <a:pt x="2979420" y="9144"/>
                </a:lnTo>
                <a:lnTo>
                  <a:pt x="2912364" y="76200"/>
                </a:lnTo>
                <a:close/>
              </a:path>
              <a:path w="3629025" h="76200">
                <a:moveTo>
                  <a:pt x="2950464" y="76200"/>
                </a:moveTo>
                <a:lnTo>
                  <a:pt x="2941320" y="65532"/>
                </a:lnTo>
                <a:lnTo>
                  <a:pt x="3006852" y="0"/>
                </a:lnTo>
                <a:lnTo>
                  <a:pt x="3017520" y="9144"/>
                </a:lnTo>
                <a:lnTo>
                  <a:pt x="2950464" y="76200"/>
                </a:lnTo>
                <a:close/>
              </a:path>
              <a:path w="3629025" h="76200">
                <a:moveTo>
                  <a:pt x="2988564" y="76200"/>
                </a:moveTo>
                <a:lnTo>
                  <a:pt x="2979420" y="65532"/>
                </a:lnTo>
                <a:lnTo>
                  <a:pt x="3044952" y="0"/>
                </a:lnTo>
                <a:lnTo>
                  <a:pt x="3055620" y="9144"/>
                </a:lnTo>
                <a:lnTo>
                  <a:pt x="2988564" y="76200"/>
                </a:lnTo>
                <a:close/>
              </a:path>
              <a:path w="3629025" h="76200">
                <a:moveTo>
                  <a:pt x="3026664" y="76200"/>
                </a:moveTo>
                <a:lnTo>
                  <a:pt x="3017520" y="65532"/>
                </a:lnTo>
                <a:lnTo>
                  <a:pt x="3083052" y="0"/>
                </a:lnTo>
                <a:lnTo>
                  <a:pt x="3093720" y="9144"/>
                </a:lnTo>
                <a:lnTo>
                  <a:pt x="3026664" y="76200"/>
                </a:lnTo>
                <a:close/>
              </a:path>
              <a:path w="3629025" h="76200">
                <a:moveTo>
                  <a:pt x="3064764" y="76200"/>
                </a:moveTo>
                <a:lnTo>
                  <a:pt x="3055620" y="65532"/>
                </a:lnTo>
                <a:lnTo>
                  <a:pt x="3121152" y="0"/>
                </a:lnTo>
                <a:lnTo>
                  <a:pt x="3131820" y="9144"/>
                </a:lnTo>
                <a:lnTo>
                  <a:pt x="3064764" y="76200"/>
                </a:lnTo>
                <a:close/>
              </a:path>
              <a:path w="3629025" h="76200">
                <a:moveTo>
                  <a:pt x="3102864" y="76200"/>
                </a:moveTo>
                <a:lnTo>
                  <a:pt x="3093720" y="65532"/>
                </a:lnTo>
                <a:lnTo>
                  <a:pt x="3159252" y="0"/>
                </a:lnTo>
                <a:lnTo>
                  <a:pt x="3169920" y="9144"/>
                </a:lnTo>
                <a:lnTo>
                  <a:pt x="3102864" y="76200"/>
                </a:lnTo>
                <a:close/>
              </a:path>
              <a:path w="3629025" h="76200">
                <a:moveTo>
                  <a:pt x="3142488" y="76200"/>
                </a:moveTo>
                <a:lnTo>
                  <a:pt x="3131820" y="65532"/>
                </a:lnTo>
                <a:lnTo>
                  <a:pt x="3197352" y="0"/>
                </a:lnTo>
                <a:lnTo>
                  <a:pt x="3208020" y="9144"/>
                </a:lnTo>
                <a:lnTo>
                  <a:pt x="3142488" y="76200"/>
                </a:lnTo>
                <a:close/>
              </a:path>
              <a:path w="3629025" h="76200">
                <a:moveTo>
                  <a:pt x="3180588" y="76200"/>
                </a:moveTo>
                <a:lnTo>
                  <a:pt x="3169920" y="65532"/>
                </a:lnTo>
                <a:lnTo>
                  <a:pt x="3235452" y="0"/>
                </a:lnTo>
                <a:lnTo>
                  <a:pt x="3246120" y="9144"/>
                </a:lnTo>
                <a:lnTo>
                  <a:pt x="3180588" y="76200"/>
                </a:lnTo>
                <a:close/>
              </a:path>
              <a:path w="3629025" h="76200">
                <a:moveTo>
                  <a:pt x="3218688" y="76200"/>
                </a:moveTo>
                <a:lnTo>
                  <a:pt x="3208020" y="65532"/>
                </a:lnTo>
                <a:lnTo>
                  <a:pt x="3273552" y="0"/>
                </a:lnTo>
                <a:lnTo>
                  <a:pt x="3284220" y="9144"/>
                </a:lnTo>
                <a:lnTo>
                  <a:pt x="3218688" y="76200"/>
                </a:lnTo>
                <a:close/>
              </a:path>
              <a:path w="3629025" h="76200">
                <a:moveTo>
                  <a:pt x="3256788" y="76200"/>
                </a:moveTo>
                <a:lnTo>
                  <a:pt x="3246120" y="65532"/>
                </a:lnTo>
                <a:lnTo>
                  <a:pt x="3313176" y="0"/>
                </a:lnTo>
                <a:lnTo>
                  <a:pt x="3322320" y="9144"/>
                </a:lnTo>
                <a:lnTo>
                  <a:pt x="3256788" y="76200"/>
                </a:lnTo>
                <a:close/>
              </a:path>
              <a:path w="3629025" h="76200">
                <a:moveTo>
                  <a:pt x="3294888" y="76200"/>
                </a:moveTo>
                <a:lnTo>
                  <a:pt x="3284220" y="65532"/>
                </a:lnTo>
                <a:lnTo>
                  <a:pt x="3351276" y="0"/>
                </a:lnTo>
                <a:lnTo>
                  <a:pt x="3360420" y="9144"/>
                </a:lnTo>
                <a:lnTo>
                  <a:pt x="3294888" y="76200"/>
                </a:lnTo>
                <a:close/>
              </a:path>
              <a:path w="3629025" h="76200">
                <a:moveTo>
                  <a:pt x="3332988" y="76200"/>
                </a:moveTo>
                <a:lnTo>
                  <a:pt x="3322320" y="65532"/>
                </a:lnTo>
                <a:lnTo>
                  <a:pt x="3389376" y="0"/>
                </a:lnTo>
                <a:lnTo>
                  <a:pt x="3398520" y="9144"/>
                </a:lnTo>
                <a:lnTo>
                  <a:pt x="3332988" y="76200"/>
                </a:lnTo>
                <a:close/>
              </a:path>
              <a:path w="3629025" h="76200">
                <a:moveTo>
                  <a:pt x="3371088" y="76200"/>
                </a:moveTo>
                <a:lnTo>
                  <a:pt x="3360420" y="65532"/>
                </a:lnTo>
                <a:lnTo>
                  <a:pt x="3427476" y="0"/>
                </a:lnTo>
                <a:lnTo>
                  <a:pt x="3436620" y="9144"/>
                </a:lnTo>
                <a:lnTo>
                  <a:pt x="3371088" y="76200"/>
                </a:lnTo>
                <a:close/>
              </a:path>
              <a:path w="3629025" h="76200">
                <a:moveTo>
                  <a:pt x="3409188" y="76200"/>
                </a:moveTo>
                <a:lnTo>
                  <a:pt x="3398520" y="65532"/>
                </a:lnTo>
                <a:lnTo>
                  <a:pt x="3465576" y="0"/>
                </a:lnTo>
                <a:lnTo>
                  <a:pt x="3474720" y="9144"/>
                </a:lnTo>
                <a:lnTo>
                  <a:pt x="3409188" y="76200"/>
                </a:lnTo>
                <a:close/>
              </a:path>
              <a:path w="3629025" h="76200">
                <a:moveTo>
                  <a:pt x="3447288" y="76200"/>
                </a:moveTo>
                <a:lnTo>
                  <a:pt x="3436620" y="65532"/>
                </a:lnTo>
                <a:lnTo>
                  <a:pt x="3503676" y="0"/>
                </a:lnTo>
                <a:lnTo>
                  <a:pt x="3512820" y="9144"/>
                </a:lnTo>
                <a:lnTo>
                  <a:pt x="3447288" y="76200"/>
                </a:lnTo>
                <a:close/>
              </a:path>
              <a:path w="3629025" h="76200">
                <a:moveTo>
                  <a:pt x="3485388" y="76200"/>
                </a:moveTo>
                <a:lnTo>
                  <a:pt x="3474720" y="65532"/>
                </a:lnTo>
                <a:lnTo>
                  <a:pt x="3541776" y="0"/>
                </a:lnTo>
                <a:lnTo>
                  <a:pt x="3550920" y="9144"/>
                </a:lnTo>
                <a:lnTo>
                  <a:pt x="3485388" y="76200"/>
                </a:lnTo>
                <a:close/>
              </a:path>
              <a:path w="3629025" h="76200">
                <a:moveTo>
                  <a:pt x="3523488" y="76200"/>
                </a:moveTo>
                <a:lnTo>
                  <a:pt x="3514344" y="65532"/>
                </a:lnTo>
                <a:lnTo>
                  <a:pt x="3579876" y="0"/>
                </a:lnTo>
                <a:lnTo>
                  <a:pt x="3590544" y="9144"/>
                </a:lnTo>
                <a:lnTo>
                  <a:pt x="3523488" y="76200"/>
                </a:lnTo>
                <a:close/>
              </a:path>
              <a:path w="3629025" h="76200">
                <a:moveTo>
                  <a:pt x="3561588" y="76200"/>
                </a:moveTo>
                <a:lnTo>
                  <a:pt x="3552444" y="65532"/>
                </a:lnTo>
                <a:lnTo>
                  <a:pt x="3617976" y="0"/>
                </a:lnTo>
                <a:lnTo>
                  <a:pt x="3628644" y="9144"/>
                </a:lnTo>
                <a:lnTo>
                  <a:pt x="3561588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12423140" y="548141"/>
            <a:ext cx="39433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Noto Serif TC"/>
                <a:cs typeface="Noto Serif TC"/>
              </a:rPr>
              <a:t>2-</a:t>
            </a:r>
            <a:r>
              <a:rPr lang="en-US" sz="1200" spc="-140" dirty="0">
                <a:latin typeface="Noto Serif TC"/>
                <a:cs typeface="Noto Serif TC"/>
              </a:rPr>
              <a:t>7</a:t>
            </a:r>
            <a:r>
              <a:rPr sz="1200" spc="-140" dirty="0">
                <a:latin typeface="Noto Serif TC"/>
                <a:cs typeface="Noto Serif TC"/>
              </a:rPr>
              <a:t>/8</a:t>
            </a:r>
            <a:endParaRPr sz="1200" dirty="0">
              <a:latin typeface="Noto Serif TC"/>
              <a:cs typeface="Noto Serif TC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413763" y="2108702"/>
            <a:ext cx="3342004" cy="1244600"/>
          </a:xfrm>
          <a:prstGeom prst="rect">
            <a:avLst/>
          </a:prstGeom>
        </p:spPr>
        <p:txBody>
          <a:bodyPr vert="horz" wrap="square" lIns="0" tIns="736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80"/>
              </a:spcBef>
            </a:pPr>
            <a:r>
              <a:rPr sz="3600" spc="55" dirty="0">
                <a:latin typeface="Noto Serif TC"/>
                <a:cs typeface="Noto Serif TC"/>
              </a:rPr>
              <a:t>2.4-</a:t>
            </a:r>
            <a:r>
              <a:rPr sz="3600" spc="25" dirty="0">
                <a:latin typeface="Noto Serif TC"/>
                <a:cs typeface="Noto Serif TC"/>
              </a:rPr>
              <a:t>1</a:t>
            </a:r>
            <a:endParaRPr sz="3600">
              <a:latin typeface="Noto Serif TC"/>
              <a:cs typeface="Noto Serif TC"/>
            </a:endParaRPr>
          </a:p>
          <a:p>
            <a:pPr marL="12700">
              <a:lnSpc>
                <a:spcPct val="100000"/>
              </a:lnSpc>
              <a:spcBef>
                <a:spcPts val="480"/>
              </a:spcBef>
            </a:pPr>
            <a:r>
              <a:rPr sz="3600" spc="-15" dirty="0">
                <a:solidFill>
                  <a:srgbClr val="00ADEE"/>
                </a:solidFill>
                <a:latin typeface="Noto Serif TC"/>
                <a:cs typeface="Noto Serif TC"/>
              </a:rPr>
              <a:t>設計目標 需明確</a:t>
            </a:r>
            <a:endParaRPr sz="3600">
              <a:latin typeface="Noto Serif TC"/>
              <a:cs typeface="Noto Serif TC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413763" y="3964934"/>
            <a:ext cx="3458210" cy="1244600"/>
          </a:xfrm>
          <a:prstGeom prst="rect">
            <a:avLst/>
          </a:prstGeom>
        </p:spPr>
        <p:txBody>
          <a:bodyPr vert="horz" wrap="square" lIns="0" tIns="736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80"/>
              </a:spcBef>
            </a:pPr>
            <a:r>
              <a:rPr sz="3600" spc="55" dirty="0">
                <a:latin typeface="Noto Serif TC"/>
                <a:cs typeface="Noto Serif TC"/>
              </a:rPr>
              <a:t>2.4-</a:t>
            </a:r>
            <a:r>
              <a:rPr sz="3600" spc="25" dirty="0">
                <a:latin typeface="Noto Serif TC"/>
                <a:cs typeface="Noto Serif TC"/>
              </a:rPr>
              <a:t>2</a:t>
            </a:r>
            <a:endParaRPr sz="3600">
              <a:latin typeface="Noto Serif TC"/>
              <a:cs typeface="Noto Serif TC"/>
            </a:endParaRPr>
          </a:p>
          <a:p>
            <a:pPr marL="12700">
              <a:lnSpc>
                <a:spcPct val="100000"/>
              </a:lnSpc>
              <a:spcBef>
                <a:spcPts val="480"/>
              </a:spcBef>
            </a:pPr>
            <a:r>
              <a:rPr sz="3600" spc="-15" dirty="0">
                <a:solidFill>
                  <a:srgbClr val="00ADEE"/>
                </a:solidFill>
                <a:latin typeface="Noto Serif TC"/>
                <a:cs typeface="Noto Serif TC"/>
              </a:rPr>
              <a:t>受託 之 專業義務</a:t>
            </a:r>
            <a:endParaRPr sz="3600">
              <a:latin typeface="Noto Serif TC"/>
              <a:cs typeface="Noto Serif TC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413763" y="6689847"/>
            <a:ext cx="3001010" cy="1244600"/>
          </a:xfrm>
          <a:prstGeom prst="rect">
            <a:avLst/>
          </a:prstGeom>
        </p:spPr>
        <p:txBody>
          <a:bodyPr vert="horz" wrap="square" lIns="0" tIns="736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80"/>
              </a:spcBef>
            </a:pPr>
            <a:r>
              <a:rPr sz="3600" spc="55" dirty="0">
                <a:latin typeface="Noto Serif TC"/>
                <a:cs typeface="Noto Serif TC"/>
              </a:rPr>
              <a:t>2.4-</a:t>
            </a:r>
            <a:r>
              <a:rPr sz="3600" spc="25" dirty="0">
                <a:latin typeface="Noto Serif TC"/>
                <a:cs typeface="Noto Serif TC"/>
              </a:rPr>
              <a:t>3</a:t>
            </a:r>
            <a:endParaRPr sz="3600">
              <a:latin typeface="Noto Serif TC"/>
              <a:cs typeface="Noto Serif TC"/>
            </a:endParaRPr>
          </a:p>
          <a:p>
            <a:pPr marL="12700">
              <a:lnSpc>
                <a:spcPct val="100000"/>
              </a:lnSpc>
              <a:spcBef>
                <a:spcPts val="480"/>
              </a:spcBef>
            </a:pPr>
            <a:r>
              <a:rPr sz="3600" spc="-15" dirty="0">
                <a:solidFill>
                  <a:srgbClr val="00ADEE"/>
                </a:solidFill>
                <a:latin typeface="Noto Serif TC"/>
                <a:cs typeface="Noto Serif TC"/>
              </a:rPr>
              <a:t>設計 之 創造性</a:t>
            </a:r>
            <a:endParaRPr sz="3600">
              <a:latin typeface="Noto Serif TC"/>
              <a:cs typeface="Noto Serif TC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1424939" y="1952244"/>
            <a:ext cx="11153140" cy="13970"/>
          </a:xfrm>
          <a:custGeom>
            <a:avLst/>
            <a:gdLst/>
            <a:ahLst/>
            <a:cxnLst/>
            <a:rect l="l" t="t" r="r" b="b"/>
            <a:pathLst>
              <a:path w="11153140" h="13969">
                <a:moveTo>
                  <a:pt x="11152632" y="13716"/>
                </a:moveTo>
                <a:lnTo>
                  <a:pt x="0" y="13716"/>
                </a:lnTo>
                <a:lnTo>
                  <a:pt x="0" y="0"/>
                </a:lnTo>
                <a:lnTo>
                  <a:pt x="11152632" y="0"/>
                </a:lnTo>
                <a:lnTo>
                  <a:pt x="11152632" y="1371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424939" y="3764279"/>
            <a:ext cx="11153140" cy="15240"/>
          </a:xfrm>
          <a:custGeom>
            <a:avLst/>
            <a:gdLst/>
            <a:ahLst/>
            <a:cxnLst/>
            <a:rect l="l" t="t" r="r" b="b"/>
            <a:pathLst>
              <a:path w="11153140" h="15239">
                <a:moveTo>
                  <a:pt x="11152632" y="15240"/>
                </a:moveTo>
                <a:lnTo>
                  <a:pt x="0" y="15240"/>
                </a:lnTo>
                <a:lnTo>
                  <a:pt x="0" y="0"/>
                </a:lnTo>
                <a:lnTo>
                  <a:pt x="11152632" y="0"/>
                </a:lnTo>
                <a:lnTo>
                  <a:pt x="11152632" y="1524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424939" y="6477000"/>
            <a:ext cx="11153140" cy="13970"/>
          </a:xfrm>
          <a:custGeom>
            <a:avLst/>
            <a:gdLst/>
            <a:ahLst/>
            <a:cxnLst/>
            <a:rect l="l" t="t" r="r" b="b"/>
            <a:pathLst>
              <a:path w="11153140" h="13970">
                <a:moveTo>
                  <a:pt x="11152632" y="13716"/>
                </a:moveTo>
                <a:lnTo>
                  <a:pt x="0" y="13716"/>
                </a:lnTo>
                <a:lnTo>
                  <a:pt x="0" y="0"/>
                </a:lnTo>
                <a:lnTo>
                  <a:pt x="11152632" y="0"/>
                </a:lnTo>
                <a:lnTo>
                  <a:pt x="11152632" y="1371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424939" y="10221468"/>
            <a:ext cx="11153140" cy="13970"/>
          </a:xfrm>
          <a:custGeom>
            <a:avLst/>
            <a:gdLst/>
            <a:ahLst/>
            <a:cxnLst/>
            <a:rect l="l" t="t" r="r" b="b"/>
            <a:pathLst>
              <a:path w="11153140" h="13970">
                <a:moveTo>
                  <a:pt x="11152632" y="13716"/>
                </a:moveTo>
                <a:lnTo>
                  <a:pt x="0" y="13716"/>
                </a:lnTo>
                <a:lnTo>
                  <a:pt x="0" y="0"/>
                </a:lnTo>
                <a:lnTo>
                  <a:pt x="11152632" y="0"/>
                </a:lnTo>
                <a:lnTo>
                  <a:pt x="11152632" y="1371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2.4_</a:t>
            </a:r>
            <a:r>
              <a:rPr spc="-5" dirty="0"/>
              <a:t>建築師 的 執業本質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5735828" y="2158997"/>
            <a:ext cx="6959600" cy="1397000"/>
          </a:xfrm>
          <a:prstGeom prst="rect">
            <a:avLst/>
          </a:prstGeom>
        </p:spPr>
        <p:txBody>
          <a:bodyPr vert="horz" wrap="square" lIns="0" tIns="104139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19"/>
              </a:spcBef>
            </a:pPr>
            <a:r>
              <a:rPr sz="2400" spc="-114" dirty="0">
                <a:latin typeface="Noto Serif TC"/>
                <a:cs typeface="Noto Serif TC"/>
              </a:rPr>
              <a:t>建築師的工作，旨在完成業主所期望之建築物，</a:t>
            </a:r>
            <a:endParaRPr sz="2400">
              <a:latin typeface="Noto Serif TC"/>
              <a:cs typeface="Noto Serif TC"/>
            </a:endParaRPr>
          </a:p>
          <a:p>
            <a:pPr marL="12700" marR="5080">
              <a:lnSpc>
                <a:spcPct val="125000"/>
              </a:lnSpc>
            </a:pPr>
            <a:r>
              <a:rPr sz="2400" dirty="0">
                <a:latin typeface="Noto Serif TC"/>
                <a:cs typeface="Noto Serif TC"/>
              </a:rPr>
              <a:t>業主必須明確告訴建築師</a:t>
            </a:r>
            <a:r>
              <a:rPr sz="2400" spc="-245" dirty="0">
                <a:solidFill>
                  <a:srgbClr val="C62839"/>
                </a:solidFill>
                <a:latin typeface="Noto Serif TC"/>
                <a:cs typeface="Noto Serif TC"/>
              </a:rPr>
              <a:t>空間需求、建築規模、預算、</a:t>
            </a:r>
            <a:r>
              <a:rPr sz="2400" spc="-300" dirty="0">
                <a:solidFill>
                  <a:srgbClr val="C62839"/>
                </a:solidFill>
                <a:latin typeface="Noto Serif TC"/>
                <a:cs typeface="Noto Serif TC"/>
              </a:rPr>
              <a:t>期程</a:t>
            </a:r>
            <a:r>
              <a:rPr sz="2400" spc="-50" dirty="0">
                <a:latin typeface="Noto Serif TC"/>
                <a:cs typeface="Noto Serif TC"/>
              </a:rPr>
              <a:t>。</a:t>
            </a:r>
            <a:endParaRPr sz="2400">
              <a:latin typeface="Noto Serif TC"/>
              <a:cs typeface="Noto Serif TC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735828" y="3987796"/>
            <a:ext cx="6883400" cy="2311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43180">
              <a:lnSpc>
                <a:spcPct val="125000"/>
              </a:lnSpc>
              <a:spcBef>
                <a:spcPts val="100"/>
              </a:spcBef>
            </a:pPr>
            <a:r>
              <a:rPr sz="2400" spc="-125" dirty="0">
                <a:latin typeface="Noto Serif TC"/>
                <a:cs typeface="Noto Serif TC"/>
              </a:rPr>
              <a:t>/建築師接受業主之託付，必須以專業之技能，以良善</a:t>
            </a:r>
            <a:r>
              <a:rPr sz="2400" spc="-130" dirty="0">
                <a:latin typeface="Noto Serif TC"/>
                <a:cs typeface="Noto Serif TC"/>
              </a:rPr>
              <a:t>管理人應有的注意，執行其設計工作。</a:t>
            </a:r>
            <a:endParaRPr sz="2400">
              <a:latin typeface="Noto Serif TC"/>
              <a:cs typeface="Noto Serif TC"/>
            </a:endParaRPr>
          </a:p>
          <a:p>
            <a:pPr marL="12700" marR="5080" algn="just">
              <a:lnSpc>
                <a:spcPct val="125000"/>
              </a:lnSpc>
            </a:pPr>
            <a:r>
              <a:rPr sz="2400" dirty="0">
                <a:latin typeface="Noto Serif TC"/>
                <a:cs typeface="Noto Serif TC"/>
              </a:rPr>
              <a:t>/在UIA</a:t>
            </a:r>
            <a:r>
              <a:rPr sz="2400" spc="-229" dirty="0">
                <a:latin typeface="Noto Serif TC"/>
                <a:cs typeface="Noto Serif TC"/>
              </a:rPr>
              <a:t>憲章中，即要求建築師「</a:t>
            </a:r>
            <a:r>
              <a:rPr sz="2400" spc="-10" dirty="0">
                <a:solidFill>
                  <a:srgbClr val="C62839"/>
                </a:solidFill>
                <a:latin typeface="Noto Serif TC"/>
                <a:cs typeface="Noto Serif TC"/>
              </a:rPr>
              <a:t>以最高的職業道德和</a:t>
            </a:r>
            <a:r>
              <a:rPr sz="2400" spc="-85" dirty="0">
                <a:solidFill>
                  <a:srgbClr val="C62839"/>
                </a:solidFill>
                <a:latin typeface="Noto Serif TC"/>
                <a:cs typeface="Noto Serif TC"/>
              </a:rPr>
              <a:t>規範，保持公眾對建築師誠實和能力的信任</a:t>
            </a:r>
            <a:r>
              <a:rPr sz="2400" spc="-490" dirty="0">
                <a:latin typeface="Noto Serif TC"/>
                <a:cs typeface="Noto Serif TC"/>
              </a:rPr>
              <a:t>」，即是此</a:t>
            </a:r>
            <a:r>
              <a:rPr sz="2400" spc="-325" dirty="0">
                <a:latin typeface="Noto Serif TC"/>
                <a:cs typeface="Noto Serif TC"/>
              </a:rPr>
              <a:t>意。</a:t>
            </a:r>
            <a:endParaRPr sz="2400">
              <a:latin typeface="Noto Serif TC"/>
              <a:cs typeface="Noto Serif TC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735828" y="6730996"/>
            <a:ext cx="7035800" cy="3225800"/>
          </a:xfrm>
          <a:prstGeom prst="rect">
            <a:avLst/>
          </a:prstGeom>
        </p:spPr>
        <p:txBody>
          <a:bodyPr vert="horz" wrap="square" lIns="0" tIns="104139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19"/>
              </a:spcBef>
            </a:pPr>
            <a:r>
              <a:rPr sz="2400" spc="-105" dirty="0">
                <a:latin typeface="Noto Serif TC"/>
                <a:cs typeface="Noto Serif TC"/>
              </a:rPr>
              <a:t>/建築師之設計，本身即具有</a:t>
            </a:r>
            <a:r>
              <a:rPr sz="2400" spc="-204" dirty="0">
                <a:solidFill>
                  <a:srgbClr val="C62839"/>
                </a:solidFill>
                <a:latin typeface="Noto Serif TC"/>
                <a:cs typeface="Noto Serif TC"/>
              </a:rPr>
              <a:t>創造性</a:t>
            </a:r>
            <a:r>
              <a:rPr sz="2400" spc="-50" dirty="0">
                <a:latin typeface="Noto Serif TC"/>
                <a:cs typeface="Noto Serif TC"/>
              </a:rPr>
              <a:t>。</a:t>
            </a:r>
            <a:endParaRPr sz="2400">
              <a:latin typeface="Noto Serif TC"/>
              <a:cs typeface="Noto Serif TC"/>
            </a:endParaRPr>
          </a:p>
          <a:p>
            <a:pPr marL="12700" marR="5080">
              <a:lnSpc>
                <a:spcPct val="125000"/>
              </a:lnSpc>
            </a:pPr>
            <a:r>
              <a:rPr sz="2400" spc="-125" dirty="0">
                <a:latin typeface="Noto Serif TC"/>
                <a:cs typeface="Noto Serif TC"/>
              </a:rPr>
              <a:t>/基於對設計目標之了解，基於在相同之條件下，每個</a:t>
            </a:r>
            <a:r>
              <a:rPr sz="2400" spc="-120" dirty="0">
                <a:latin typeface="Noto Serif TC"/>
                <a:cs typeface="Noto Serif TC"/>
              </a:rPr>
              <a:t>建築師也會因個人之專業經驗、人文素養，而表現不同</a:t>
            </a:r>
            <a:r>
              <a:rPr sz="2400" spc="-60" dirty="0">
                <a:latin typeface="Noto Serif TC"/>
                <a:cs typeface="Noto Serif TC"/>
              </a:rPr>
              <a:t>之創作方向與解決方案。</a:t>
            </a:r>
            <a:endParaRPr sz="2400">
              <a:latin typeface="Noto Serif TC"/>
              <a:cs typeface="Noto Serif TC"/>
            </a:endParaRPr>
          </a:p>
          <a:p>
            <a:pPr marL="12700" marR="5080">
              <a:lnSpc>
                <a:spcPct val="125000"/>
              </a:lnSpc>
            </a:pPr>
            <a:r>
              <a:rPr sz="2400" spc="-125" dirty="0">
                <a:latin typeface="Noto Serif TC"/>
                <a:cs typeface="Noto Serif TC"/>
              </a:rPr>
              <a:t>/建築師的創造性，除了滿足業主的需求，其創造性不可度量之價值，始終是建築師追求的目標，而業主也因</a:t>
            </a:r>
            <a:r>
              <a:rPr sz="2400" spc="-50" dirty="0">
                <a:latin typeface="Noto Serif TC"/>
                <a:cs typeface="Noto Serif TC"/>
              </a:rPr>
              <a:t>此獲得比他期望更多的回饋。</a:t>
            </a:r>
            <a:endParaRPr sz="2400">
              <a:latin typeface="Noto Serif TC"/>
              <a:cs typeface="Noto Serif TC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955005" y="531078"/>
            <a:ext cx="1638196" cy="316860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14694548" y="518033"/>
            <a:ext cx="308610" cy="308610"/>
          </a:xfrm>
          <a:custGeom>
            <a:avLst/>
            <a:gdLst/>
            <a:ahLst/>
            <a:cxnLst/>
            <a:rect l="l" t="t" r="r" b="b"/>
            <a:pathLst>
              <a:path w="308609" h="308609">
                <a:moveTo>
                  <a:pt x="0" y="308305"/>
                </a:moveTo>
                <a:lnTo>
                  <a:pt x="308305" y="308305"/>
                </a:lnTo>
                <a:lnTo>
                  <a:pt x="308305" y="0"/>
                </a:lnTo>
                <a:lnTo>
                  <a:pt x="0" y="0"/>
                </a:lnTo>
                <a:lnTo>
                  <a:pt x="0" y="308305"/>
                </a:lnTo>
                <a:close/>
              </a:path>
            </a:pathLst>
          </a:custGeom>
          <a:ln w="31750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4752121" y="558965"/>
            <a:ext cx="19748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1200" dirty="0">
                <a:latin typeface="Noto Serif TC SemiBold"/>
                <a:cs typeface="Noto Serif TC SemiBold"/>
              </a:rPr>
              <a:t>15</a:t>
            </a:r>
            <a:endParaRPr sz="1200" dirty="0">
              <a:latin typeface="Noto Serif TC SemiBold"/>
              <a:cs typeface="Noto Serif TC SemiBold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406850" y="1039586"/>
            <a:ext cx="75692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140" dirty="0">
                <a:solidFill>
                  <a:srgbClr val="231F20"/>
                </a:solidFill>
                <a:latin typeface="Noto Serif TC SemiBold"/>
                <a:cs typeface="Noto Serif TC SemiBold"/>
              </a:rPr>
              <a:t>建築師接受業主之託付，執行設計，其業務具有下列特性：</a:t>
            </a:r>
            <a:endParaRPr sz="2400">
              <a:latin typeface="Noto Serif TC SemiBold"/>
              <a:cs typeface="Noto Serif TC SemiBold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3453108" y="780340"/>
            <a:ext cx="1828800" cy="66675"/>
          </a:xfrm>
          <a:custGeom>
            <a:avLst/>
            <a:gdLst/>
            <a:ahLst/>
            <a:cxnLst/>
            <a:rect l="l" t="t" r="r" b="b"/>
            <a:pathLst>
              <a:path w="1828800" h="66675">
                <a:moveTo>
                  <a:pt x="66128" y="0"/>
                </a:moveTo>
                <a:lnTo>
                  <a:pt x="0" y="66128"/>
                </a:lnTo>
              </a:path>
              <a:path w="1828800" h="66675">
                <a:moveTo>
                  <a:pt x="104444" y="0"/>
                </a:moveTo>
                <a:lnTo>
                  <a:pt x="38315" y="66128"/>
                </a:lnTo>
              </a:path>
              <a:path w="1828800" h="66675">
                <a:moveTo>
                  <a:pt x="142760" y="0"/>
                </a:moveTo>
                <a:lnTo>
                  <a:pt x="76631" y="66128"/>
                </a:lnTo>
              </a:path>
              <a:path w="1828800" h="66675">
                <a:moveTo>
                  <a:pt x="181063" y="0"/>
                </a:moveTo>
                <a:lnTo>
                  <a:pt x="114947" y="66128"/>
                </a:lnTo>
              </a:path>
              <a:path w="1828800" h="66675">
                <a:moveTo>
                  <a:pt x="219379" y="0"/>
                </a:moveTo>
                <a:lnTo>
                  <a:pt x="153263" y="66128"/>
                </a:lnTo>
              </a:path>
              <a:path w="1828800" h="66675">
                <a:moveTo>
                  <a:pt x="257695" y="0"/>
                </a:moveTo>
                <a:lnTo>
                  <a:pt x="191566" y="66128"/>
                </a:lnTo>
              </a:path>
              <a:path w="1828800" h="66675">
                <a:moveTo>
                  <a:pt x="296011" y="0"/>
                </a:moveTo>
                <a:lnTo>
                  <a:pt x="229882" y="66128"/>
                </a:lnTo>
              </a:path>
              <a:path w="1828800" h="66675">
                <a:moveTo>
                  <a:pt x="334327" y="0"/>
                </a:moveTo>
                <a:lnTo>
                  <a:pt x="268198" y="66128"/>
                </a:lnTo>
              </a:path>
              <a:path w="1828800" h="66675">
                <a:moveTo>
                  <a:pt x="372643" y="0"/>
                </a:moveTo>
                <a:lnTo>
                  <a:pt x="306514" y="66128"/>
                </a:lnTo>
              </a:path>
              <a:path w="1828800" h="66675">
                <a:moveTo>
                  <a:pt x="410946" y="0"/>
                </a:moveTo>
                <a:lnTo>
                  <a:pt x="344830" y="66128"/>
                </a:lnTo>
              </a:path>
              <a:path w="1828800" h="66675">
                <a:moveTo>
                  <a:pt x="449262" y="0"/>
                </a:moveTo>
                <a:lnTo>
                  <a:pt x="383146" y="66128"/>
                </a:lnTo>
              </a:path>
              <a:path w="1828800" h="66675">
                <a:moveTo>
                  <a:pt x="487578" y="0"/>
                </a:moveTo>
                <a:lnTo>
                  <a:pt x="421449" y="66128"/>
                </a:lnTo>
              </a:path>
              <a:path w="1828800" h="66675">
                <a:moveTo>
                  <a:pt x="525894" y="0"/>
                </a:moveTo>
                <a:lnTo>
                  <a:pt x="459765" y="66128"/>
                </a:lnTo>
              </a:path>
              <a:path w="1828800" h="66675">
                <a:moveTo>
                  <a:pt x="564210" y="0"/>
                </a:moveTo>
                <a:lnTo>
                  <a:pt x="498081" y="66128"/>
                </a:lnTo>
              </a:path>
              <a:path w="1828800" h="66675">
                <a:moveTo>
                  <a:pt x="602513" y="0"/>
                </a:moveTo>
                <a:lnTo>
                  <a:pt x="536397" y="66128"/>
                </a:lnTo>
              </a:path>
              <a:path w="1828800" h="66675">
                <a:moveTo>
                  <a:pt x="640829" y="0"/>
                </a:moveTo>
                <a:lnTo>
                  <a:pt x="574713" y="66128"/>
                </a:lnTo>
              </a:path>
              <a:path w="1828800" h="66675">
                <a:moveTo>
                  <a:pt x="679145" y="0"/>
                </a:moveTo>
                <a:lnTo>
                  <a:pt x="613016" y="66128"/>
                </a:lnTo>
              </a:path>
              <a:path w="1828800" h="66675">
                <a:moveTo>
                  <a:pt x="717461" y="0"/>
                </a:moveTo>
                <a:lnTo>
                  <a:pt x="651332" y="66128"/>
                </a:lnTo>
              </a:path>
              <a:path w="1828800" h="66675">
                <a:moveTo>
                  <a:pt x="755776" y="0"/>
                </a:moveTo>
                <a:lnTo>
                  <a:pt x="689648" y="66128"/>
                </a:lnTo>
              </a:path>
              <a:path w="1828800" h="66675">
                <a:moveTo>
                  <a:pt x="794092" y="0"/>
                </a:moveTo>
                <a:lnTo>
                  <a:pt x="727963" y="66128"/>
                </a:lnTo>
              </a:path>
              <a:path w="1828800" h="66675">
                <a:moveTo>
                  <a:pt x="832396" y="0"/>
                </a:moveTo>
                <a:lnTo>
                  <a:pt x="766279" y="66128"/>
                </a:lnTo>
              </a:path>
              <a:path w="1828800" h="66675">
                <a:moveTo>
                  <a:pt x="870712" y="0"/>
                </a:moveTo>
                <a:lnTo>
                  <a:pt x="804595" y="66128"/>
                </a:lnTo>
              </a:path>
              <a:path w="1828800" h="66675">
                <a:moveTo>
                  <a:pt x="909027" y="0"/>
                </a:moveTo>
                <a:lnTo>
                  <a:pt x="842898" y="66128"/>
                </a:lnTo>
              </a:path>
              <a:path w="1828800" h="66675">
                <a:moveTo>
                  <a:pt x="947343" y="0"/>
                </a:moveTo>
                <a:lnTo>
                  <a:pt x="881214" y="66128"/>
                </a:lnTo>
              </a:path>
              <a:path w="1828800" h="66675">
                <a:moveTo>
                  <a:pt x="985659" y="0"/>
                </a:moveTo>
                <a:lnTo>
                  <a:pt x="919530" y="66128"/>
                </a:lnTo>
              </a:path>
              <a:path w="1828800" h="66675">
                <a:moveTo>
                  <a:pt x="1023962" y="0"/>
                </a:moveTo>
                <a:lnTo>
                  <a:pt x="957846" y="66128"/>
                </a:lnTo>
              </a:path>
              <a:path w="1828800" h="66675">
                <a:moveTo>
                  <a:pt x="1062278" y="0"/>
                </a:moveTo>
                <a:lnTo>
                  <a:pt x="996162" y="66128"/>
                </a:lnTo>
              </a:path>
              <a:path w="1828800" h="66675">
                <a:moveTo>
                  <a:pt x="1100594" y="0"/>
                </a:moveTo>
                <a:lnTo>
                  <a:pt x="1034465" y="66128"/>
                </a:lnTo>
              </a:path>
              <a:path w="1828800" h="66675">
                <a:moveTo>
                  <a:pt x="1138910" y="0"/>
                </a:moveTo>
                <a:lnTo>
                  <a:pt x="1072781" y="66128"/>
                </a:lnTo>
              </a:path>
              <a:path w="1828800" h="66675">
                <a:moveTo>
                  <a:pt x="1177226" y="0"/>
                </a:moveTo>
                <a:lnTo>
                  <a:pt x="1111097" y="66128"/>
                </a:lnTo>
              </a:path>
              <a:path w="1828800" h="66675">
                <a:moveTo>
                  <a:pt x="1215542" y="0"/>
                </a:moveTo>
                <a:lnTo>
                  <a:pt x="1149413" y="66128"/>
                </a:lnTo>
              </a:path>
              <a:path w="1828800" h="66675">
                <a:moveTo>
                  <a:pt x="1253845" y="0"/>
                </a:moveTo>
                <a:lnTo>
                  <a:pt x="1187729" y="66128"/>
                </a:lnTo>
              </a:path>
              <a:path w="1828800" h="66675">
                <a:moveTo>
                  <a:pt x="1292161" y="0"/>
                </a:moveTo>
                <a:lnTo>
                  <a:pt x="1226045" y="66128"/>
                </a:lnTo>
              </a:path>
              <a:path w="1828800" h="66675">
                <a:moveTo>
                  <a:pt x="1330477" y="0"/>
                </a:moveTo>
                <a:lnTo>
                  <a:pt x="1264348" y="66128"/>
                </a:lnTo>
              </a:path>
              <a:path w="1828800" h="66675">
                <a:moveTo>
                  <a:pt x="1368793" y="0"/>
                </a:moveTo>
                <a:lnTo>
                  <a:pt x="1302664" y="66128"/>
                </a:lnTo>
              </a:path>
              <a:path w="1828800" h="66675">
                <a:moveTo>
                  <a:pt x="1407109" y="0"/>
                </a:moveTo>
                <a:lnTo>
                  <a:pt x="1340980" y="66128"/>
                </a:lnTo>
              </a:path>
              <a:path w="1828800" h="66675">
                <a:moveTo>
                  <a:pt x="1445412" y="0"/>
                </a:moveTo>
                <a:lnTo>
                  <a:pt x="1379296" y="66128"/>
                </a:lnTo>
              </a:path>
              <a:path w="1828800" h="66675">
                <a:moveTo>
                  <a:pt x="1483728" y="0"/>
                </a:moveTo>
                <a:lnTo>
                  <a:pt x="1417612" y="66128"/>
                </a:lnTo>
              </a:path>
              <a:path w="1828800" h="66675">
                <a:moveTo>
                  <a:pt x="1522044" y="0"/>
                </a:moveTo>
                <a:lnTo>
                  <a:pt x="1455915" y="66128"/>
                </a:lnTo>
              </a:path>
              <a:path w="1828800" h="66675">
                <a:moveTo>
                  <a:pt x="1560360" y="0"/>
                </a:moveTo>
                <a:lnTo>
                  <a:pt x="1494231" y="66128"/>
                </a:lnTo>
              </a:path>
              <a:path w="1828800" h="66675">
                <a:moveTo>
                  <a:pt x="1598676" y="0"/>
                </a:moveTo>
                <a:lnTo>
                  <a:pt x="1532547" y="66128"/>
                </a:lnTo>
              </a:path>
              <a:path w="1828800" h="66675">
                <a:moveTo>
                  <a:pt x="1636991" y="0"/>
                </a:moveTo>
                <a:lnTo>
                  <a:pt x="1570863" y="66128"/>
                </a:lnTo>
              </a:path>
              <a:path w="1828800" h="66675">
                <a:moveTo>
                  <a:pt x="1675295" y="0"/>
                </a:moveTo>
                <a:lnTo>
                  <a:pt x="1609178" y="66128"/>
                </a:lnTo>
              </a:path>
              <a:path w="1828800" h="66675">
                <a:moveTo>
                  <a:pt x="1713611" y="0"/>
                </a:moveTo>
                <a:lnTo>
                  <a:pt x="1647494" y="66128"/>
                </a:lnTo>
              </a:path>
              <a:path w="1828800" h="66675">
                <a:moveTo>
                  <a:pt x="1751926" y="0"/>
                </a:moveTo>
                <a:lnTo>
                  <a:pt x="1685798" y="66128"/>
                </a:lnTo>
              </a:path>
              <a:path w="1828800" h="66675">
                <a:moveTo>
                  <a:pt x="1790242" y="0"/>
                </a:moveTo>
                <a:lnTo>
                  <a:pt x="1724113" y="66128"/>
                </a:lnTo>
              </a:path>
              <a:path w="1828800" h="66675">
                <a:moveTo>
                  <a:pt x="1828558" y="0"/>
                </a:moveTo>
                <a:lnTo>
                  <a:pt x="1762429" y="66128"/>
                </a:lnTo>
              </a:path>
            </a:pathLst>
          </a:custGeom>
          <a:ln w="14249">
            <a:solidFill>
              <a:srgbClr val="00AEE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602495" y="3467040"/>
            <a:ext cx="1336675" cy="66675"/>
          </a:xfrm>
          <a:custGeom>
            <a:avLst/>
            <a:gdLst/>
            <a:ahLst/>
            <a:cxnLst/>
            <a:rect l="l" t="t" r="r" b="b"/>
            <a:pathLst>
              <a:path w="1336675" h="66675">
                <a:moveTo>
                  <a:pt x="66128" y="0"/>
                </a:moveTo>
                <a:lnTo>
                  <a:pt x="0" y="66128"/>
                </a:lnTo>
              </a:path>
              <a:path w="1336675" h="66675">
                <a:moveTo>
                  <a:pt x="104609" y="0"/>
                </a:moveTo>
                <a:lnTo>
                  <a:pt x="38493" y="66128"/>
                </a:lnTo>
              </a:path>
              <a:path w="1336675" h="66675">
                <a:moveTo>
                  <a:pt x="143103" y="0"/>
                </a:moveTo>
                <a:lnTo>
                  <a:pt x="76974" y="66128"/>
                </a:lnTo>
              </a:path>
              <a:path w="1336675" h="66675">
                <a:moveTo>
                  <a:pt x="181584" y="0"/>
                </a:moveTo>
                <a:lnTo>
                  <a:pt x="115455" y="66128"/>
                </a:lnTo>
              </a:path>
              <a:path w="1336675" h="66675">
                <a:moveTo>
                  <a:pt x="220065" y="0"/>
                </a:moveTo>
                <a:lnTo>
                  <a:pt x="153949" y="66128"/>
                </a:lnTo>
              </a:path>
              <a:path w="1336675" h="66675">
                <a:moveTo>
                  <a:pt x="258546" y="0"/>
                </a:moveTo>
                <a:lnTo>
                  <a:pt x="192430" y="66128"/>
                </a:lnTo>
              </a:path>
              <a:path w="1336675" h="66675">
                <a:moveTo>
                  <a:pt x="297040" y="0"/>
                </a:moveTo>
                <a:lnTo>
                  <a:pt x="230911" y="66128"/>
                </a:lnTo>
              </a:path>
              <a:path w="1336675" h="66675">
                <a:moveTo>
                  <a:pt x="335521" y="0"/>
                </a:moveTo>
                <a:lnTo>
                  <a:pt x="269392" y="66128"/>
                </a:lnTo>
              </a:path>
              <a:path w="1336675" h="66675">
                <a:moveTo>
                  <a:pt x="374002" y="0"/>
                </a:moveTo>
                <a:lnTo>
                  <a:pt x="307886" y="66128"/>
                </a:lnTo>
              </a:path>
              <a:path w="1336675" h="66675">
                <a:moveTo>
                  <a:pt x="412495" y="0"/>
                </a:moveTo>
                <a:lnTo>
                  <a:pt x="346367" y="66128"/>
                </a:lnTo>
              </a:path>
              <a:path w="1336675" h="66675">
                <a:moveTo>
                  <a:pt x="450976" y="0"/>
                </a:moveTo>
                <a:lnTo>
                  <a:pt x="384848" y="66128"/>
                </a:lnTo>
              </a:path>
              <a:path w="1336675" h="66675">
                <a:moveTo>
                  <a:pt x="489457" y="0"/>
                </a:moveTo>
                <a:lnTo>
                  <a:pt x="423341" y="66128"/>
                </a:lnTo>
              </a:path>
              <a:path w="1336675" h="66675">
                <a:moveTo>
                  <a:pt x="527951" y="0"/>
                </a:moveTo>
                <a:lnTo>
                  <a:pt x="461822" y="66128"/>
                </a:lnTo>
              </a:path>
              <a:path w="1336675" h="66675">
                <a:moveTo>
                  <a:pt x="566432" y="0"/>
                </a:moveTo>
                <a:lnTo>
                  <a:pt x="500303" y="66128"/>
                </a:lnTo>
              </a:path>
              <a:path w="1336675" h="66675">
                <a:moveTo>
                  <a:pt x="604913" y="0"/>
                </a:moveTo>
                <a:lnTo>
                  <a:pt x="538797" y="66128"/>
                </a:lnTo>
              </a:path>
              <a:path w="1336675" h="66675">
                <a:moveTo>
                  <a:pt x="643407" y="0"/>
                </a:moveTo>
                <a:lnTo>
                  <a:pt x="577278" y="66128"/>
                </a:lnTo>
              </a:path>
              <a:path w="1336675" h="66675">
                <a:moveTo>
                  <a:pt x="681888" y="0"/>
                </a:moveTo>
                <a:lnTo>
                  <a:pt x="615759" y="66128"/>
                </a:lnTo>
              </a:path>
              <a:path w="1336675" h="66675">
                <a:moveTo>
                  <a:pt x="720369" y="0"/>
                </a:moveTo>
                <a:lnTo>
                  <a:pt x="654253" y="66128"/>
                </a:lnTo>
              </a:path>
              <a:path w="1336675" h="66675">
                <a:moveTo>
                  <a:pt x="758850" y="0"/>
                </a:moveTo>
                <a:lnTo>
                  <a:pt x="692734" y="66128"/>
                </a:lnTo>
              </a:path>
              <a:path w="1336675" h="66675">
                <a:moveTo>
                  <a:pt x="797344" y="0"/>
                </a:moveTo>
                <a:lnTo>
                  <a:pt x="731215" y="66128"/>
                </a:lnTo>
              </a:path>
              <a:path w="1336675" h="66675">
                <a:moveTo>
                  <a:pt x="835825" y="0"/>
                </a:moveTo>
                <a:lnTo>
                  <a:pt x="769696" y="66128"/>
                </a:lnTo>
              </a:path>
              <a:path w="1336675" h="66675">
                <a:moveTo>
                  <a:pt x="874306" y="0"/>
                </a:moveTo>
                <a:lnTo>
                  <a:pt x="808189" y="66128"/>
                </a:lnTo>
              </a:path>
              <a:path w="1336675" h="66675">
                <a:moveTo>
                  <a:pt x="912799" y="0"/>
                </a:moveTo>
                <a:lnTo>
                  <a:pt x="846670" y="66128"/>
                </a:lnTo>
              </a:path>
              <a:path w="1336675" h="66675">
                <a:moveTo>
                  <a:pt x="951280" y="0"/>
                </a:moveTo>
                <a:lnTo>
                  <a:pt x="885151" y="66128"/>
                </a:lnTo>
              </a:path>
              <a:path w="1336675" h="66675">
                <a:moveTo>
                  <a:pt x="989761" y="0"/>
                </a:moveTo>
                <a:lnTo>
                  <a:pt x="923645" y="66128"/>
                </a:lnTo>
              </a:path>
              <a:path w="1336675" h="66675">
                <a:moveTo>
                  <a:pt x="1028255" y="0"/>
                </a:moveTo>
                <a:lnTo>
                  <a:pt x="962126" y="66128"/>
                </a:lnTo>
              </a:path>
              <a:path w="1336675" h="66675">
                <a:moveTo>
                  <a:pt x="1066736" y="0"/>
                </a:moveTo>
                <a:lnTo>
                  <a:pt x="1000607" y="66128"/>
                </a:lnTo>
              </a:path>
              <a:path w="1336675" h="66675">
                <a:moveTo>
                  <a:pt x="1105217" y="0"/>
                </a:moveTo>
                <a:lnTo>
                  <a:pt x="1039101" y="66128"/>
                </a:lnTo>
              </a:path>
              <a:path w="1336675" h="66675">
                <a:moveTo>
                  <a:pt x="1143698" y="0"/>
                </a:moveTo>
                <a:lnTo>
                  <a:pt x="1077582" y="66128"/>
                </a:lnTo>
              </a:path>
              <a:path w="1336675" h="66675">
                <a:moveTo>
                  <a:pt x="1182192" y="0"/>
                </a:moveTo>
                <a:lnTo>
                  <a:pt x="1116063" y="66128"/>
                </a:lnTo>
              </a:path>
              <a:path w="1336675" h="66675">
                <a:moveTo>
                  <a:pt x="1220673" y="0"/>
                </a:moveTo>
                <a:lnTo>
                  <a:pt x="1154544" y="66128"/>
                </a:lnTo>
              </a:path>
              <a:path w="1336675" h="66675">
                <a:moveTo>
                  <a:pt x="1259154" y="0"/>
                </a:moveTo>
                <a:lnTo>
                  <a:pt x="1193038" y="66128"/>
                </a:lnTo>
              </a:path>
              <a:path w="1336675" h="66675">
                <a:moveTo>
                  <a:pt x="1297647" y="0"/>
                </a:moveTo>
                <a:lnTo>
                  <a:pt x="1231519" y="66128"/>
                </a:lnTo>
              </a:path>
              <a:path w="1336675" h="66675">
                <a:moveTo>
                  <a:pt x="1336128" y="0"/>
                </a:moveTo>
                <a:lnTo>
                  <a:pt x="1270000" y="66128"/>
                </a:lnTo>
              </a:path>
            </a:pathLst>
          </a:custGeom>
          <a:ln w="14249">
            <a:solidFill>
              <a:srgbClr val="00AEE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7285634" y="5732041"/>
            <a:ext cx="4049395" cy="66675"/>
          </a:xfrm>
          <a:custGeom>
            <a:avLst/>
            <a:gdLst/>
            <a:ahLst/>
            <a:cxnLst/>
            <a:rect l="l" t="t" r="r" b="b"/>
            <a:pathLst>
              <a:path w="4049395" h="66675">
                <a:moveTo>
                  <a:pt x="66128" y="0"/>
                </a:moveTo>
                <a:lnTo>
                  <a:pt x="0" y="66128"/>
                </a:lnTo>
              </a:path>
              <a:path w="4049395" h="66675">
                <a:moveTo>
                  <a:pt x="104432" y="0"/>
                </a:moveTo>
                <a:lnTo>
                  <a:pt x="38303" y="66128"/>
                </a:lnTo>
              </a:path>
              <a:path w="4049395" h="66675">
                <a:moveTo>
                  <a:pt x="142722" y="0"/>
                </a:moveTo>
                <a:lnTo>
                  <a:pt x="76606" y="66128"/>
                </a:lnTo>
              </a:path>
              <a:path w="4049395" h="66675">
                <a:moveTo>
                  <a:pt x="181025" y="0"/>
                </a:moveTo>
                <a:lnTo>
                  <a:pt x="114909" y="66128"/>
                </a:lnTo>
              </a:path>
              <a:path w="4049395" h="66675">
                <a:moveTo>
                  <a:pt x="219328" y="0"/>
                </a:moveTo>
                <a:lnTo>
                  <a:pt x="153200" y="66128"/>
                </a:lnTo>
              </a:path>
              <a:path w="4049395" h="66675">
                <a:moveTo>
                  <a:pt x="257632" y="0"/>
                </a:moveTo>
                <a:lnTo>
                  <a:pt x="191503" y="66128"/>
                </a:lnTo>
              </a:path>
              <a:path w="4049395" h="66675">
                <a:moveTo>
                  <a:pt x="295922" y="0"/>
                </a:moveTo>
                <a:lnTo>
                  <a:pt x="229806" y="66128"/>
                </a:lnTo>
              </a:path>
              <a:path w="4049395" h="66675">
                <a:moveTo>
                  <a:pt x="334225" y="0"/>
                </a:moveTo>
                <a:lnTo>
                  <a:pt x="268109" y="66128"/>
                </a:lnTo>
              </a:path>
              <a:path w="4049395" h="66675">
                <a:moveTo>
                  <a:pt x="372529" y="0"/>
                </a:moveTo>
                <a:lnTo>
                  <a:pt x="306400" y="66128"/>
                </a:lnTo>
              </a:path>
              <a:path w="4049395" h="66675">
                <a:moveTo>
                  <a:pt x="410832" y="0"/>
                </a:moveTo>
                <a:lnTo>
                  <a:pt x="344703" y="66128"/>
                </a:lnTo>
              </a:path>
              <a:path w="4049395" h="66675">
                <a:moveTo>
                  <a:pt x="449122" y="0"/>
                </a:moveTo>
                <a:lnTo>
                  <a:pt x="383006" y="66128"/>
                </a:lnTo>
              </a:path>
              <a:path w="4049395" h="66675">
                <a:moveTo>
                  <a:pt x="487425" y="0"/>
                </a:moveTo>
                <a:lnTo>
                  <a:pt x="421309" y="66128"/>
                </a:lnTo>
              </a:path>
              <a:path w="4049395" h="66675">
                <a:moveTo>
                  <a:pt x="525729" y="0"/>
                </a:moveTo>
                <a:lnTo>
                  <a:pt x="459600" y="66128"/>
                </a:lnTo>
              </a:path>
              <a:path w="4049395" h="66675">
                <a:moveTo>
                  <a:pt x="564032" y="0"/>
                </a:moveTo>
                <a:lnTo>
                  <a:pt x="497903" y="66128"/>
                </a:lnTo>
              </a:path>
              <a:path w="4049395" h="66675">
                <a:moveTo>
                  <a:pt x="602322" y="0"/>
                </a:moveTo>
                <a:lnTo>
                  <a:pt x="536206" y="66128"/>
                </a:lnTo>
              </a:path>
              <a:path w="4049395" h="66675">
                <a:moveTo>
                  <a:pt x="640626" y="0"/>
                </a:moveTo>
                <a:lnTo>
                  <a:pt x="574509" y="66128"/>
                </a:lnTo>
              </a:path>
              <a:path w="4049395" h="66675">
                <a:moveTo>
                  <a:pt x="678929" y="0"/>
                </a:moveTo>
                <a:lnTo>
                  <a:pt x="612800" y="66128"/>
                </a:lnTo>
              </a:path>
              <a:path w="4049395" h="66675">
                <a:moveTo>
                  <a:pt x="717232" y="0"/>
                </a:moveTo>
                <a:lnTo>
                  <a:pt x="651103" y="66128"/>
                </a:lnTo>
              </a:path>
              <a:path w="4049395" h="66675">
                <a:moveTo>
                  <a:pt x="755522" y="0"/>
                </a:moveTo>
                <a:lnTo>
                  <a:pt x="689406" y="66128"/>
                </a:lnTo>
              </a:path>
              <a:path w="4049395" h="66675">
                <a:moveTo>
                  <a:pt x="793826" y="0"/>
                </a:moveTo>
                <a:lnTo>
                  <a:pt x="727710" y="66128"/>
                </a:lnTo>
              </a:path>
              <a:path w="4049395" h="66675">
                <a:moveTo>
                  <a:pt x="832129" y="0"/>
                </a:moveTo>
                <a:lnTo>
                  <a:pt x="766000" y="66128"/>
                </a:lnTo>
              </a:path>
              <a:path w="4049395" h="66675">
                <a:moveTo>
                  <a:pt x="870432" y="0"/>
                </a:moveTo>
                <a:lnTo>
                  <a:pt x="804303" y="66128"/>
                </a:lnTo>
              </a:path>
              <a:path w="4049395" h="66675">
                <a:moveTo>
                  <a:pt x="908723" y="0"/>
                </a:moveTo>
                <a:lnTo>
                  <a:pt x="842606" y="66128"/>
                </a:lnTo>
              </a:path>
              <a:path w="4049395" h="66675">
                <a:moveTo>
                  <a:pt x="947026" y="0"/>
                </a:moveTo>
                <a:lnTo>
                  <a:pt x="880910" y="66128"/>
                </a:lnTo>
              </a:path>
              <a:path w="4049395" h="66675">
                <a:moveTo>
                  <a:pt x="985329" y="0"/>
                </a:moveTo>
                <a:lnTo>
                  <a:pt x="919200" y="66128"/>
                </a:lnTo>
              </a:path>
              <a:path w="4049395" h="66675">
                <a:moveTo>
                  <a:pt x="1023632" y="0"/>
                </a:moveTo>
                <a:lnTo>
                  <a:pt x="957503" y="66128"/>
                </a:lnTo>
              </a:path>
              <a:path w="4049395" h="66675">
                <a:moveTo>
                  <a:pt x="1061923" y="0"/>
                </a:moveTo>
                <a:lnTo>
                  <a:pt x="995807" y="66128"/>
                </a:lnTo>
              </a:path>
              <a:path w="4049395" h="66675">
                <a:moveTo>
                  <a:pt x="1100226" y="0"/>
                </a:moveTo>
                <a:lnTo>
                  <a:pt x="1034110" y="66128"/>
                </a:lnTo>
              </a:path>
              <a:path w="4049395" h="66675">
                <a:moveTo>
                  <a:pt x="1138529" y="0"/>
                </a:moveTo>
                <a:lnTo>
                  <a:pt x="1072400" y="66128"/>
                </a:lnTo>
              </a:path>
              <a:path w="4049395" h="66675">
                <a:moveTo>
                  <a:pt x="1176832" y="0"/>
                </a:moveTo>
                <a:lnTo>
                  <a:pt x="1110703" y="66128"/>
                </a:lnTo>
              </a:path>
              <a:path w="4049395" h="66675">
                <a:moveTo>
                  <a:pt x="1215123" y="0"/>
                </a:moveTo>
                <a:lnTo>
                  <a:pt x="1149007" y="66128"/>
                </a:lnTo>
              </a:path>
              <a:path w="4049395" h="66675">
                <a:moveTo>
                  <a:pt x="1253426" y="0"/>
                </a:moveTo>
                <a:lnTo>
                  <a:pt x="1187310" y="66128"/>
                </a:lnTo>
              </a:path>
              <a:path w="4049395" h="66675">
                <a:moveTo>
                  <a:pt x="1291729" y="0"/>
                </a:moveTo>
                <a:lnTo>
                  <a:pt x="1225600" y="66128"/>
                </a:lnTo>
              </a:path>
              <a:path w="4049395" h="66675">
                <a:moveTo>
                  <a:pt x="1330032" y="0"/>
                </a:moveTo>
                <a:lnTo>
                  <a:pt x="1263904" y="66128"/>
                </a:lnTo>
              </a:path>
              <a:path w="4049395" h="66675">
                <a:moveTo>
                  <a:pt x="1368323" y="0"/>
                </a:moveTo>
                <a:lnTo>
                  <a:pt x="1302207" y="66128"/>
                </a:lnTo>
              </a:path>
              <a:path w="4049395" h="66675">
                <a:moveTo>
                  <a:pt x="1406626" y="0"/>
                </a:moveTo>
                <a:lnTo>
                  <a:pt x="1340510" y="66128"/>
                </a:lnTo>
              </a:path>
              <a:path w="4049395" h="66675">
                <a:moveTo>
                  <a:pt x="1444929" y="0"/>
                </a:moveTo>
                <a:lnTo>
                  <a:pt x="1378800" y="66128"/>
                </a:lnTo>
              </a:path>
              <a:path w="4049395" h="66675">
                <a:moveTo>
                  <a:pt x="1483233" y="0"/>
                </a:moveTo>
                <a:lnTo>
                  <a:pt x="1417104" y="66128"/>
                </a:lnTo>
              </a:path>
              <a:path w="4049395" h="66675">
                <a:moveTo>
                  <a:pt x="1521523" y="0"/>
                </a:moveTo>
                <a:lnTo>
                  <a:pt x="1455407" y="66128"/>
                </a:lnTo>
              </a:path>
              <a:path w="4049395" h="66675">
                <a:moveTo>
                  <a:pt x="1559826" y="0"/>
                </a:moveTo>
                <a:lnTo>
                  <a:pt x="1493710" y="66128"/>
                </a:lnTo>
              </a:path>
              <a:path w="4049395" h="66675">
                <a:moveTo>
                  <a:pt x="1598129" y="0"/>
                </a:moveTo>
                <a:lnTo>
                  <a:pt x="1532001" y="66128"/>
                </a:lnTo>
              </a:path>
              <a:path w="4049395" h="66675">
                <a:moveTo>
                  <a:pt x="1636433" y="0"/>
                </a:moveTo>
                <a:lnTo>
                  <a:pt x="1570304" y="66128"/>
                </a:lnTo>
              </a:path>
              <a:path w="4049395" h="66675">
                <a:moveTo>
                  <a:pt x="1674723" y="0"/>
                </a:moveTo>
                <a:lnTo>
                  <a:pt x="1608607" y="66128"/>
                </a:lnTo>
              </a:path>
              <a:path w="4049395" h="66675">
                <a:moveTo>
                  <a:pt x="1713026" y="0"/>
                </a:moveTo>
                <a:lnTo>
                  <a:pt x="1646910" y="66128"/>
                </a:lnTo>
              </a:path>
              <a:path w="4049395" h="66675">
                <a:moveTo>
                  <a:pt x="1751330" y="0"/>
                </a:moveTo>
                <a:lnTo>
                  <a:pt x="1685201" y="66128"/>
                </a:lnTo>
              </a:path>
              <a:path w="4049395" h="66675">
                <a:moveTo>
                  <a:pt x="1789633" y="0"/>
                </a:moveTo>
                <a:lnTo>
                  <a:pt x="1723504" y="66128"/>
                </a:lnTo>
              </a:path>
              <a:path w="4049395" h="66675">
                <a:moveTo>
                  <a:pt x="1827923" y="0"/>
                </a:moveTo>
                <a:lnTo>
                  <a:pt x="1761807" y="66128"/>
                </a:lnTo>
              </a:path>
              <a:path w="4049395" h="66675">
                <a:moveTo>
                  <a:pt x="1866226" y="0"/>
                </a:moveTo>
                <a:lnTo>
                  <a:pt x="1800110" y="66128"/>
                </a:lnTo>
              </a:path>
              <a:path w="4049395" h="66675">
                <a:moveTo>
                  <a:pt x="1904530" y="0"/>
                </a:moveTo>
                <a:lnTo>
                  <a:pt x="1838401" y="66128"/>
                </a:lnTo>
              </a:path>
              <a:path w="4049395" h="66675">
                <a:moveTo>
                  <a:pt x="1942833" y="0"/>
                </a:moveTo>
                <a:lnTo>
                  <a:pt x="1876704" y="66128"/>
                </a:lnTo>
              </a:path>
              <a:path w="4049395" h="66675">
                <a:moveTo>
                  <a:pt x="1981123" y="0"/>
                </a:moveTo>
                <a:lnTo>
                  <a:pt x="1915007" y="66128"/>
                </a:lnTo>
              </a:path>
              <a:path w="4049395" h="66675">
                <a:moveTo>
                  <a:pt x="2019427" y="0"/>
                </a:moveTo>
                <a:lnTo>
                  <a:pt x="1953298" y="66128"/>
                </a:lnTo>
              </a:path>
              <a:path w="4049395" h="66675">
                <a:moveTo>
                  <a:pt x="2057730" y="0"/>
                </a:moveTo>
                <a:lnTo>
                  <a:pt x="1991601" y="66128"/>
                </a:lnTo>
              </a:path>
              <a:path w="4049395" h="66675">
                <a:moveTo>
                  <a:pt x="2096033" y="0"/>
                </a:moveTo>
                <a:lnTo>
                  <a:pt x="2029904" y="66128"/>
                </a:lnTo>
              </a:path>
              <a:path w="4049395" h="66675">
                <a:moveTo>
                  <a:pt x="2134323" y="0"/>
                </a:moveTo>
                <a:lnTo>
                  <a:pt x="2068207" y="66128"/>
                </a:lnTo>
              </a:path>
              <a:path w="4049395" h="66675">
                <a:moveTo>
                  <a:pt x="2172627" y="0"/>
                </a:moveTo>
                <a:lnTo>
                  <a:pt x="2106498" y="66128"/>
                </a:lnTo>
              </a:path>
              <a:path w="4049395" h="66675">
                <a:moveTo>
                  <a:pt x="2210930" y="0"/>
                </a:moveTo>
                <a:lnTo>
                  <a:pt x="2144801" y="66128"/>
                </a:lnTo>
              </a:path>
              <a:path w="4049395" h="66675">
                <a:moveTo>
                  <a:pt x="2249233" y="0"/>
                </a:moveTo>
                <a:lnTo>
                  <a:pt x="2183104" y="66128"/>
                </a:lnTo>
              </a:path>
              <a:path w="4049395" h="66675">
                <a:moveTo>
                  <a:pt x="2287524" y="0"/>
                </a:moveTo>
                <a:lnTo>
                  <a:pt x="2221407" y="66128"/>
                </a:lnTo>
              </a:path>
              <a:path w="4049395" h="66675">
                <a:moveTo>
                  <a:pt x="2325827" y="0"/>
                </a:moveTo>
                <a:lnTo>
                  <a:pt x="2259698" y="66128"/>
                </a:lnTo>
              </a:path>
              <a:path w="4049395" h="66675">
                <a:moveTo>
                  <a:pt x="2364130" y="0"/>
                </a:moveTo>
                <a:lnTo>
                  <a:pt x="2298001" y="66128"/>
                </a:lnTo>
              </a:path>
              <a:path w="4049395" h="66675">
                <a:moveTo>
                  <a:pt x="2402433" y="0"/>
                </a:moveTo>
                <a:lnTo>
                  <a:pt x="2336304" y="66128"/>
                </a:lnTo>
              </a:path>
              <a:path w="4049395" h="66675">
                <a:moveTo>
                  <a:pt x="2440724" y="0"/>
                </a:moveTo>
                <a:lnTo>
                  <a:pt x="2374607" y="66128"/>
                </a:lnTo>
              </a:path>
              <a:path w="4049395" h="66675">
                <a:moveTo>
                  <a:pt x="2479027" y="0"/>
                </a:moveTo>
                <a:lnTo>
                  <a:pt x="2412898" y="66128"/>
                </a:lnTo>
              </a:path>
              <a:path w="4049395" h="66675">
                <a:moveTo>
                  <a:pt x="2517330" y="0"/>
                </a:moveTo>
                <a:lnTo>
                  <a:pt x="2451201" y="66128"/>
                </a:lnTo>
              </a:path>
              <a:path w="4049395" h="66675">
                <a:moveTo>
                  <a:pt x="2555633" y="0"/>
                </a:moveTo>
                <a:lnTo>
                  <a:pt x="2489504" y="66128"/>
                </a:lnTo>
              </a:path>
              <a:path w="4049395" h="66675">
                <a:moveTo>
                  <a:pt x="2593924" y="0"/>
                </a:moveTo>
                <a:lnTo>
                  <a:pt x="2527808" y="66128"/>
                </a:lnTo>
              </a:path>
              <a:path w="4049395" h="66675">
                <a:moveTo>
                  <a:pt x="2632227" y="0"/>
                </a:moveTo>
                <a:lnTo>
                  <a:pt x="2566098" y="66128"/>
                </a:lnTo>
              </a:path>
              <a:path w="4049395" h="66675">
                <a:moveTo>
                  <a:pt x="2670530" y="0"/>
                </a:moveTo>
                <a:lnTo>
                  <a:pt x="2604401" y="66128"/>
                </a:lnTo>
              </a:path>
              <a:path w="4049395" h="66675">
                <a:moveTo>
                  <a:pt x="2708833" y="0"/>
                </a:moveTo>
                <a:lnTo>
                  <a:pt x="2642704" y="66128"/>
                </a:lnTo>
              </a:path>
              <a:path w="4049395" h="66675">
                <a:moveTo>
                  <a:pt x="2747124" y="0"/>
                </a:moveTo>
                <a:lnTo>
                  <a:pt x="2681008" y="66128"/>
                </a:lnTo>
              </a:path>
              <a:path w="4049395" h="66675">
                <a:moveTo>
                  <a:pt x="2785427" y="0"/>
                </a:moveTo>
                <a:lnTo>
                  <a:pt x="2719298" y="66128"/>
                </a:lnTo>
              </a:path>
              <a:path w="4049395" h="66675">
                <a:moveTo>
                  <a:pt x="2823730" y="0"/>
                </a:moveTo>
                <a:lnTo>
                  <a:pt x="2757601" y="66128"/>
                </a:lnTo>
              </a:path>
              <a:path w="4049395" h="66675">
                <a:moveTo>
                  <a:pt x="2862033" y="0"/>
                </a:moveTo>
                <a:lnTo>
                  <a:pt x="2795905" y="66128"/>
                </a:lnTo>
              </a:path>
              <a:path w="4049395" h="66675">
                <a:moveTo>
                  <a:pt x="2900324" y="0"/>
                </a:moveTo>
                <a:lnTo>
                  <a:pt x="2834208" y="66128"/>
                </a:lnTo>
              </a:path>
              <a:path w="4049395" h="66675">
                <a:moveTo>
                  <a:pt x="2938627" y="0"/>
                </a:moveTo>
                <a:lnTo>
                  <a:pt x="2872498" y="66128"/>
                </a:lnTo>
              </a:path>
              <a:path w="4049395" h="66675">
                <a:moveTo>
                  <a:pt x="2976930" y="0"/>
                </a:moveTo>
                <a:lnTo>
                  <a:pt x="2910801" y="66128"/>
                </a:lnTo>
              </a:path>
              <a:path w="4049395" h="66675">
                <a:moveTo>
                  <a:pt x="3015234" y="0"/>
                </a:moveTo>
                <a:lnTo>
                  <a:pt x="2949105" y="66128"/>
                </a:lnTo>
              </a:path>
              <a:path w="4049395" h="66675">
                <a:moveTo>
                  <a:pt x="3053524" y="0"/>
                </a:moveTo>
                <a:lnTo>
                  <a:pt x="2987408" y="66128"/>
                </a:lnTo>
              </a:path>
              <a:path w="4049395" h="66675">
                <a:moveTo>
                  <a:pt x="3091827" y="0"/>
                </a:moveTo>
                <a:lnTo>
                  <a:pt x="3025698" y="66128"/>
                </a:lnTo>
              </a:path>
              <a:path w="4049395" h="66675">
                <a:moveTo>
                  <a:pt x="3130130" y="0"/>
                </a:moveTo>
                <a:lnTo>
                  <a:pt x="3064002" y="66128"/>
                </a:lnTo>
              </a:path>
              <a:path w="4049395" h="66675">
                <a:moveTo>
                  <a:pt x="3168434" y="0"/>
                </a:moveTo>
                <a:lnTo>
                  <a:pt x="3102305" y="66128"/>
                </a:lnTo>
              </a:path>
              <a:path w="4049395" h="66675">
                <a:moveTo>
                  <a:pt x="3206724" y="0"/>
                </a:moveTo>
                <a:lnTo>
                  <a:pt x="3140608" y="66128"/>
                </a:lnTo>
              </a:path>
              <a:path w="4049395" h="66675">
                <a:moveTo>
                  <a:pt x="3245027" y="0"/>
                </a:moveTo>
                <a:lnTo>
                  <a:pt x="3178898" y="66128"/>
                </a:lnTo>
              </a:path>
              <a:path w="4049395" h="66675">
                <a:moveTo>
                  <a:pt x="3283330" y="0"/>
                </a:moveTo>
                <a:lnTo>
                  <a:pt x="3217202" y="66128"/>
                </a:lnTo>
              </a:path>
              <a:path w="4049395" h="66675">
                <a:moveTo>
                  <a:pt x="3321634" y="0"/>
                </a:moveTo>
                <a:lnTo>
                  <a:pt x="3255505" y="66128"/>
                </a:lnTo>
              </a:path>
              <a:path w="4049395" h="66675">
                <a:moveTo>
                  <a:pt x="3359924" y="0"/>
                </a:moveTo>
                <a:lnTo>
                  <a:pt x="3293808" y="66128"/>
                </a:lnTo>
              </a:path>
              <a:path w="4049395" h="66675">
                <a:moveTo>
                  <a:pt x="3398227" y="0"/>
                </a:moveTo>
                <a:lnTo>
                  <a:pt x="3332099" y="66128"/>
                </a:lnTo>
              </a:path>
              <a:path w="4049395" h="66675">
                <a:moveTo>
                  <a:pt x="3436531" y="0"/>
                </a:moveTo>
                <a:lnTo>
                  <a:pt x="3370402" y="66128"/>
                </a:lnTo>
              </a:path>
              <a:path w="4049395" h="66675">
                <a:moveTo>
                  <a:pt x="3474834" y="0"/>
                </a:moveTo>
                <a:lnTo>
                  <a:pt x="3408705" y="66128"/>
                </a:lnTo>
              </a:path>
              <a:path w="4049395" h="66675">
                <a:moveTo>
                  <a:pt x="3513124" y="0"/>
                </a:moveTo>
                <a:lnTo>
                  <a:pt x="3447008" y="66128"/>
                </a:lnTo>
              </a:path>
              <a:path w="4049395" h="66675">
                <a:moveTo>
                  <a:pt x="3551428" y="0"/>
                </a:moveTo>
                <a:lnTo>
                  <a:pt x="3485299" y="66128"/>
                </a:lnTo>
              </a:path>
              <a:path w="4049395" h="66675">
                <a:moveTo>
                  <a:pt x="3589731" y="0"/>
                </a:moveTo>
                <a:lnTo>
                  <a:pt x="3523602" y="66128"/>
                </a:lnTo>
              </a:path>
              <a:path w="4049395" h="66675">
                <a:moveTo>
                  <a:pt x="3628034" y="0"/>
                </a:moveTo>
                <a:lnTo>
                  <a:pt x="3561905" y="66128"/>
                </a:lnTo>
              </a:path>
              <a:path w="4049395" h="66675">
                <a:moveTo>
                  <a:pt x="3666324" y="0"/>
                </a:moveTo>
                <a:lnTo>
                  <a:pt x="3600208" y="66128"/>
                </a:lnTo>
              </a:path>
              <a:path w="4049395" h="66675">
                <a:moveTo>
                  <a:pt x="3704628" y="0"/>
                </a:moveTo>
                <a:lnTo>
                  <a:pt x="3638499" y="66128"/>
                </a:lnTo>
              </a:path>
              <a:path w="4049395" h="66675">
                <a:moveTo>
                  <a:pt x="3742931" y="0"/>
                </a:moveTo>
                <a:lnTo>
                  <a:pt x="3676802" y="66128"/>
                </a:lnTo>
              </a:path>
              <a:path w="4049395" h="66675">
                <a:moveTo>
                  <a:pt x="3781234" y="0"/>
                </a:moveTo>
                <a:lnTo>
                  <a:pt x="3715105" y="66128"/>
                </a:lnTo>
              </a:path>
              <a:path w="4049395" h="66675">
                <a:moveTo>
                  <a:pt x="3819525" y="0"/>
                </a:moveTo>
                <a:lnTo>
                  <a:pt x="3753408" y="66128"/>
                </a:lnTo>
              </a:path>
              <a:path w="4049395" h="66675">
                <a:moveTo>
                  <a:pt x="3857828" y="0"/>
                </a:moveTo>
                <a:lnTo>
                  <a:pt x="3791699" y="66128"/>
                </a:lnTo>
              </a:path>
              <a:path w="4049395" h="66675">
                <a:moveTo>
                  <a:pt x="3896131" y="0"/>
                </a:moveTo>
                <a:lnTo>
                  <a:pt x="3830002" y="66128"/>
                </a:lnTo>
              </a:path>
              <a:path w="4049395" h="66675">
                <a:moveTo>
                  <a:pt x="3934434" y="0"/>
                </a:moveTo>
                <a:lnTo>
                  <a:pt x="3868305" y="66128"/>
                </a:lnTo>
              </a:path>
              <a:path w="4049395" h="66675">
                <a:moveTo>
                  <a:pt x="3972725" y="0"/>
                </a:moveTo>
                <a:lnTo>
                  <a:pt x="3906608" y="66128"/>
                </a:lnTo>
              </a:path>
              <a:path w="4049395" h="66675">
                <a:moveTo>
                  <a:pt x="4011028" y="0"/>
                </a:moveTo>
                <a:lnTo>
                  <a:pt x="3944899" y="66128"/>
                </a:lnTo>
              </a:path>
              <a:path w="4049395" h="66675">
                <a:moveTo>
                  <a:pt x="4049331" y="0"/>
                </a:moveTo>
                <a:lnTo>
                  <a:pt x="3983202" y="66128"/>
                </a:lnTo>
              </a:path>
            </a:pathLst>
          </a:custGeom>
          <a:ln w="14249">
            <a:solidFill>
              <a:srgbClr val="00AEE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7285634" y="7091640"/>
            <a:ext cx="4410075" cy="66675"/>
          </a:xfrm>
          <a:custGeom>
            <a:avLst/>
            <a:gdLst/>
            <a:ahLst/>
            <a:cxnLst/>
            <a:rect l="l" t="t" r="r" b="b"/>
            <a:pathLst>
              <a:path w="4410075" h="66675">
                <a:moveTo>
                  <a:pt x="66128" y="0"/>
                </a:moveTo>
                <a:lnTo>
                  <a:pt x="0" y="66128"/>
                </a:lnTo>
              </a:path>
              <a:path w="4410075" h="66675">
                <a:moveTo>
                  <a:pt x="104228" y="0"/>
                </a:moveTo>
                <a:lnTo>
                  <a:pt x="38099" y="66128"/>
                </a:lnTo>
              </a:path>
              <a:path w="4410075" h="66675">
                <a:moveTo>
                  <a:pt x="142328" y="0"/>
                </a:moveTo>
                <a:lnTo>
                  <a:pt x="76199" y="66128"/>
                </a:lnTo>
              </a:path>
              <a:path w="4410075" h="66675">
                <a:moveTo>
                  <a:pt x="180428" y="0"/>
                </a:moveTo>
                <a:lnTo>
                  <a:pt x="114299" y="66128"/>
                </a:lnTo>
              </a:path>
              <a:path w="4410075" h="66675">
                <a:moveTo>
                  <a:pt x="218528" y="0"/>
                </a:moveTo>
                <a:lnTo>
                  <a:pt x="152399" y="66128"/>
                </a:lnTo>
              </a:path>
              <a:path w="4410075" h="66675">
                <a:moveTo>
                  <a:pt x="256628" y="0"/>
                </a:moveTo>
                <a:lnTo>
                  <a:pt x="190499" y="66128"/>
                </a:lnTo>
              </a:path>
              <a:path w="4410075" h="66675">
                <a:moveTo>
                  <a:pt x="294728" y="0"/>
                </a:moveTo>
                <a:lnTo>
                  <a:pt x="228599" y="66128"/>
                </a:lnTo>
              </a:path>
              <a:path w="4410075" h="66675">
                <a:moveTo>
                  <a:pt x="332828" y="0"/>
                </a:moveTo>
                <a:lnTo>
                  <a:pt x="266699" y="66128"/>
                </a:lnTo>
              </a:path>
              <a:path w="4410075" h="66675">
                <a:moveTo>
                  <a:pt x="370928" y="0"/>
                </a:moveTo>
                <a:lnTo>
                  <a:pt x="304799" y="66128"/>
                </a:lnTo>
              </a:path>
              <a:path w="4410075" h="66675">
                <a:moveTo>
                  <a:pt x="409028" y="0"/>
                </a:moveTo>
                <a:lnTo>
                  <a:pt x="342899" y="66128"/>
                </a:lnTo>
              </a:path>
              <a:path w="4410075" h="66675">
                <a:moveTo>
                  <a:pt x="447128" y="0"/>
                </a:moveTo>
                <a:lnTo>
                  <a:pt x="380999" y="66128"/>
                </a:lnTo>
              </a:path>
              <a:path w="4410075" h="66675">
                <a:moveTo>
                  <a:pt x="485228" y="0"/>
                </a:moveTo>
                <a:lnTo>
                  <a:pt x="419099" y="66128"/>
                </a:lnTo>
              </a:path>
              <a:path w="4410075" h="66675">
                <a:moveTo>
                  <a:pt x="523328" y="0"/>
                </a:moveTo>
                <a:lnTo>
                  <a:pt x="457199" y="66128"/>
                </a:lnTo>
              </a:path>
              <a:path w="4410075" h="66675">
                <a:moveTo>
                  <a:pt x="561428" y="0"/>
                </a:moveTo>
                <a:lnTo>
                  <a:pt x="495299" y="66128"/>
                </a:lnTo>
              </a:path>
              <a:path w="4410075" h="66675">
                <a:moveTo>
                  <a:pt x="599528" y="0"/>
                </a:moveTo>
                <a:lnTo>
                  <a:pt x="533399" y="66128"/>
                </a:lnTo>
              </a:path>
              <a:path w="4410075" h="66675">
                <a:moveTo>
                  <a:pt x="637628" y="0"/>
                </a:moveTo>
                <a:lnTo>
                  <a:pt x="571499" y="66128"/>
                </a:lnTo>
              </a:path>
              <a:path w="4410075" h="66675">
                <a:moveTo>
                  <a:pt x="675728" y="0"/>
                </a:moveTo>
                <a:lnTo>
                  <a:pt x="609599" y="66128"/>
                </a:lnTo>
              </a:path>
              <a:path w="4410075" h="66675">
                <a:moveTo>
                  <a:pt x="713828" y="0"/>
                </a:moveTo>
                <a:lnTo>
                  <a:pt x="647699" y="66128"/>
                </a:lnTo>
              </a:path>
              <a:path w="4410075" h="66675">
                <a:moveTo>
                  <a:pt x="751928" y="0"/>
                </a:moveTo>
                <a:lnTo>
                  <a:pt x="685799" y="66128"/>
                </a:lnTo>
              </a:path>
              <a:path w="4410075" h="66675">
                <a:moveTo>
                  <a:pt x="790028" y="0"/>
                </a:moveTo>
                <a:lnTo>
                  <a:pt x="723899" y="66128"/>
                </a:lnTo>
              </a:path>
              <a:path w="4410075" h="66675">
                <a:moveTo>
                  <a:pt x="828128" y="0"/>
                </a:moveTo>
                <a:lnTo>
                  <a:pt x="761999" y="66128"/>
                </a:lnTo>
              </a:path>
              <a:path w="4410075" h="66675">
                <a:moveTo>
                  <a:pt x="866228" y="0"/>
                </a:moveTo>
                <a:lnTo>
                  <a:pt x="800099" y="66128"/>
                </a:lnTo>
              </a:path>
              <a:path w="4410075" h="66675">
                <a:moveTo>
                  <a:pt x="904328" y="0"/>
                </a:moveTo>
                <a:lnTo>
                  <a:pt x="838200" y="66128"/>
                </a:lnTo>
              </a:path>
              <a:path w="4410075" h="66675">
                <a:moveTo>
                  <a:pt x="942428" y="0"/>
                </a:moveTo>
                <a:lnTo>
                  <a:pt x="876300" y="66128"/>
                </a:lnTo>
              </a:path>
              <a:path w="4410075" h="66675">
                <a:moveTo>
                  <a:pt x="980528" y="0"/>
                </a:moveTo>
                <a:lnTo>
                  <a:pt x="914400" y="66128"/>
                </a:lnTo>
              </a:path>
              <a:path w="4410075" h="66675">
                <a:moveTo>
                  <a:pt x="1018628" y="0"/>
                </a:moveTo>
                <a:lnTo>
                  <a:pt x="952500" y="66128"/>
                </a:lnTo>
              </a:path>
              <a:path w="4410075" h="66675">
                <a:moveTo>
                  <a:pt x="1056728" y="0"/>
                </a:moveTo>
                <a:lnTo>
                  <a:pt x="990600" y="66128"/>
                </a:lnTo>
              </a:path>
              <a:path w="4410075" h="66675">
                <a:moveTo>
                  <a:pt x="1094828" y="0"/>
                </a:moveTo>
                <a:lnTo>
                  <a:pt x="1028700" y="66128"/>
                </a:lnTo>
              </a:path>
              <a:path w="4410075" h="66675">
                <a:moveTo>
                  <a:pt x="1132928" y="0"/>
                </a:moveTo>
                <a:lnTo>
                  <a:pt x="1066800" y="66128"/>
                </a:lnTo>
              </a:path>
              <a:path w="4410075" h="66675">
                <a:moveTo>
                  <a:pt x="1171028" y="0"/>
                </a:moveTo>
                <a:lnTo>
                  <a:pt x="1104900" y="66128"/>
                </a:lnTo>
              </a:path>
              <a:path w="4410075" h="66675">
                <a:moveTo>
                  <a:pt x="1209128" y="0"/>
                </a:moveTo>
                <a:lnTo>
                  <a:pt x="1143000" y="66128"/>
                </a:lnTo>
              </a:path>
              <a:path w="4410075" h="66675">
                <a:moveTo>
                  <a:pt x="1247228" y="0"/>
                </a:moveTo>
                <a:lnTo>
                  <a:pt x="1181100" y="66128"/>
                </a:lnTo>
              </a:path>
              <a:path w="4410075" h="66675">
                <a:moveTo>
                  <a:pt x="1285328" y="0"/>
                </a:moveTo>
                <a:lnTo>
                  <a:pt x="1219200" y="66128"/>
                </a:lnTo>
              </a:path>
              <a:path w="4410075" h="66675">
                <a:moveTo>
                  <a:pt x="1323428" y="0"/>
                </a:moveTo>
                <a:lnTo>
                  <a:pt x="1257300" y="66128"/>
                </a:lnTo>
              </a:path>
              <a:path w="4410075" h="66675">
                <a:moveTo>
                  <a:pt x="1361528" y="0"/>
                </a:moveTo>
                <a:lnTo>
                  <a:pt x="1295400" y="66128"/>
                </a:lnTo>
              </a:path>
              <a:path w="4410075" h="66675">
                <a:moveTo>
                  <a:pt x="1399628" y="0"/>
                </a:moveTo>
                <a:lnTo>
                  <a:pt x="1333500" y="66128"/>
                </a:lnTo>
              </a:path>
              <a:path w="4410075" h="66675">
                <a:moveTo>
                  <a:pt x="1437728" y="0"/>
                </a:moveTo>
                <a:lnTo>
                  <a:pt x="1371600" y="66128"/>
                </a:lnTo>
              </a:path>
              <a:path w="4410075" h="66675">
                <a:moveTo>
                  <a:pt x="1475828" y="0"/>
                </a:moveTo>
                <a:lnTo>
                  <a:pt x="1409700" y="66128"/>
                </a:lnTo>
              </a:path>
              <a:path w="4410075" h="66675">
                <a:moveTo>
                  <a:pt x="1513928" y="0"/>
                </a:moveTo>
                <a:lnTo>
                  <a:pt x="1447800" y="66128"/>
                </a:lnTo>
              </a:path>
              <a:path w="4410075" h="66675">
                <a:moveTo>
                  <a:pt x="1552028" y="0"/>
                </a:moveTo>
                <a:lnTo>
                  <a:pt x="1485900" y="66128"/>
                </a:lnTo>
              </a:path>
              <a:path w="4410075" h="66675">
                <a:moveTo>
                  <a:pt x="1590128" y="0"/>
                </a:moveTo>
                <a:lnTo>
                  <a:pt x="1524000" y="66128"/>
                </a:lnTo>
              </a:path>
              <a:path w="4410075" h="66675">
                <a:moveTo>
                  <a:pt x="1628228" y="0"/>
                </a:moveTo>
                <a:lnTo>
                  <a:pt x="1562100" y="66128"/>
                </a:lnTo>
              </a:path>
              <a:path w="4410075" h="66675">
                <a:moveTo>
                  <a:pt x="1666328" y="0"/>
                </a:moveTo>
                <a:lnTo>
                  <a:pt x="1600200" y="66128"/>
                </a:lnTo>
              </a:path>
              <a:path w="4410075" h="66675">
                <a:moveTo>
                  <a:pt x="1704428" y="0"/>
                </a:moveTo>
                <a:lnTo>
                  <a:pt x="1638300" y="66128"/>
                </a:lnTo>
              </a:path>
              <a:path w="4410075" h="66675">
                <a:moveTo>
                  <a:pt x="1742528" y="0"/>
                </a:moveTo>
                <a:lnTo>
                  <a:pt x="1676400" y="66128"/>
                </a:lnTo>
              </a:path>
              <a:path w="4410075" h="66675">
                <a:moveTo>
                  <a:pt x="1780628" y="0"/>
                </a:moveTo>
                <a:lnTo>
                  <a:pt x="1714500" y="66128"/>
                </a:lnTo>
              </a:path>
              <a:path w="4410075" h="66675">
                <a:moveTo>
                  <a:pt x="1818728" y="0"/>
                </a:moveTo>
                <a:lnTo>
                  <a:pt x="1752600" y="66128"/>
                </a:lnTo>
              </a:path>
              <a:path w="4410075" h="66675">
                <a:moveTo>
                  <a:pt x="1856828" y="0"/>
                </a:moveTo>
                <a:lnTo>
                  <a:pt x="1790700" y="66128"/>
                </a:lnTo>
              </a:path>
              <a:path w="4410075" h="66675">
                <a:moveTo>
                  <a:pt x="1894928" y="0"/>
                </a:moveTo>
                <a:lnTo>
                  <a:pt x="1828800" y="66128"/>
                </a:lnTo>
              </a:path>
              <a:path w="4410075" h="66675">
                <a:moveTo>
                  <a:pt x="1933028" y="0"/>
                </a:moveTo>
                <a:lnTo>
                  <a:pt x="1866900" y="66128"/>
                </a:lnTo>
              </a:path>
              <a:path w="4410075" h="66675">
                <a:moveTo>
                  <a:pt x="1971128" y="0"/>
                </a:moveTo>
                <a:lnTo>
                  <a:pt x="1905000" y="66128"/>
                </a:lnTo>
              </a:path>
              <a:path w="4410075" h="66675">
                <a:moveTo>
                  <a:pt x="2009228" y="0"/>
                </a:moveTo>
                <a:lnTo>
                  <a:pt x="1943100" y="66128"/>
                </a:lnTo>
              </a:path>
              <a:path w="4410075" h="66675">
                <a:moveTo>
                  <a:pt x="2047328" y="0"/>
                </a:moveTo>
                <a:lnTo>
                  <a:pt x="1981200" y="66128"/>
                </a:lnTo>
              </a:path>
              <a:path w="4410075" h="66675">
                <a:moveTo>
                  <a:pt x="2085428" y="0"/>
                </a:moveTo>
                <a:lnTo>
                  <a:pt x="2019300" y="66128"/>
                </a:lnTo>
              </a:path>
              <a:path w="4410075" h="66675">
                <a:moveTo>
                  <a:pt x="2123528" y="0"/>
                </a:moveTo>
                <a:lnTo>
                  <a:pt x="2057400" y="66128"/>
                </a:lnTo>
              </a:path>
              <a:path w="4410075" h="66675">
                <a:moveTo>
                  <a:pt x="2161628" y="0"/>
                </a:moveTo>
                <a:lnTo>
                  <a:pt x="2095500" y="66128"/>
                </a:lnTo>
              </a:path>
              <a:path w="4410075" h="66675">
                <a:moveTo>
                  <a:pt x="2199728" y="0"/>
                </a:moveTo>
                <a:lnTo>
                  <a:pt x="2133600" y="66128"/>
                </a:lnTo>
              </a:path>
              <a:path w="4410075" h="66675">
                <a:moveTo>
                  <a:pt x="2237828" y="0"/>
                </a:moveTo>
                <a:lnTo>
                  <a:pt x="2171700" y="66128"/>
                </a:lnTo>
              </a:path>
              <a:path w="4410075" h="66675">
                <a:moveTo>
                  <a:pt x="2275928" y="0"/>
                </a:moveTo>
                <a:lnTo>
                  <a:pt x="2209800" y="66128"/>
                </a:lnTo>
              </a:path>
              <a:path w="4410075" h="66675">
                <a:moveTo>
                  <a:pt x="2314028" y="0"/>
                </a:moveTo>
                <a:lnTo>
                  <a:pt x="2247900" y="66128"/>
                </a:lnTo>
              </a:path>
              <a:path w="4410075" h="66675">
                <a:moveTo>
                  <a:pt x="2352128" y="0"/>
                </a:moveTo>
                <a:lnTo>
                  <a:pt x="2286000" y="66128"/>
                </a:lnTo>
              </a:path>
              <a:path w="4410075" h="66675">
                <a:moveTo>
                  <a:pt x="2390228" y="0"/>
                </a:moveTo>
                <a:lnTo>
                  <a:pt x="2324100" y="66128"/>
                </a:lnTo>
              </a:path>
              <a:path w="4410075" h="66675">
                <a:moveTo>
                  <a:pt x="2428328" y="0"/>
                </a:moveTo>
                <a:lnTo>
                  <a:pt x="2362200" y="66128"/>
                </a:lnTo>
              </a:path>
              <a:path w="4410075" h="66675">
                <a:moveTo>
                  <a:pt x="2466428" y="0"/>
                </a:moveTo>
                <a:lnTo>
                  <a:pt x="2400300" y="66128"/>
                </a:lnTo>
              </a:path>
              <a:path w="4410075" h="66675">
                <a:moveTo>
                  <a:pt x="2504528" y="0"/>
                </a:moveTo>
                <a:lnTo>
                  <a:pt x="2438400" y="66128"/>
                </a:lnTo>
              </a:path>
              <a:path w="4410075" h="66675">
                <a:moveTo>
                  <a:pt x="2542628" y="0"/>
                </a:moveTo>
                <a:lnTo>
                  <a:pt x="2476500" y="66128"/>
                </a:lnTo>
              </a:path>
              <a:path w="4410075" h="66675">
                <a:moveTo>
                  <a:pt x="2580728" y="0"/>
                </a:moveTo>
                <a:lnTo>
                  <a:pt x="2514600" y="66128"/>
                </a:lnTo>
              </a:path>
              <a:path w="4410075" h="66675">
                <a:moveTo>
                  <a:pt x="2618828" y="0"/>
                </a:moveTo>
                <a:lnTo>
                  <a:pt x="2552700" y="66128"/>
                </a:lnTo>
              </a:path>
              <a:path w="4410075" h="66675">
                <a:moveTo>
                  <a:pt x="2656928" y="0"/>
                </a:moveTo>
                <a:lnTo>
                  <a:pt x="2590800" y="66128"/>
                </a:lnTo>
              </a:path>
              <a:path w="4410075" h="66675">
                <a:moveTo>
                  <a:pt x="2695028" y="0"/>
                </a:moveTo>
                <a:lnTo>
                  <a:pt x="2628900" y="66128"/>
                </a:lnTo>
              </a:path>
              <a:path w="4410075" h="66675">
                <a:moveTo>
                  <a:pt x="2733128" y="0"/>
                </a:moveTo>
                <a:lnTo>
                  <a:pt x="2667000" y="66128"/>
                </a:lnTo>
              </a:path>
              <a:path w="4410075" h="66675">
                <a:moveTo>
                  <a:pt x="2771228" y="0"/>
                </a:moveTo>
                <a:lnTo>
                  <a:pt x="2705100" y="66128"/>
                </a:lnTo>
              </a:path>
              <a:path w="4410075" h="66675">
                <a:moveTo>
                  <a:pt x="2809328" y="0"/>
                </a:moveTo>
                <a:lnTo>
                  <a:pt x="2743200" y="66128"/>
                </a:lnTo>
              </a:path>
              <a:path w="4410075" h="66675">
                <a:moveTo>
                  <a:pt x="2847428" y="0"/>
                </a:moveTo>
                <a:lnTo>
                  <a:pt x="2781300" y="66128"/>
                </a:lnTo>
              </a:path>
              <a:path w="4410075" h="66675">
                <a:moveTo>
                  <a:pt x="2885528" y="0"/>
                </a:moveTo>
                <a:lnTo>
                  <a:pt x="2819400" y="66128"/>
                </a:lnTo>
              </a:path>
              <a:path w="4410075" h="66675">
                <a:moveTo>
                  <a:pt x="2923628" y="0"/>
                </a:moveTo>
                <a:lnTo>
                  <a:pt x="2857500" y="66128"/>
                </a:lnTo>
              </a:path>
              <a:path w="4410075" h="66675">
                <a:moveTo>
                  <a:pt x="2961728" y="0"/>
                </a:moveTo>
                <a:lnTo>
                  <a:pt x="2895600" y="66128"/>
                </a:lnTo>
              </a:path>
              <a:path w="4410075" h="66675">
                <a:moveTo>
                  <a:pt x="2999828" y="0"/>
                </a:moveTo>
                <a:lnTo>
                  <a:pt x="2933700" y="66128"/>
                </a:lnTo>
              </a:path>
              <a:path w="4410075" h="66675">
                <a:moveTo>
                  <a:pt x="3037928" y="0"/>
                </a:moveTo>
                <a:lnTo>
                  <a:pt x="2971800" y="66128"/>
                </a:lnTo>
              </a:path>
              <a:path w="4410075" h="66675">
                <a:moveTo>
                  <a:pt x="3076028" y="0"/>
                </a:moveTo>
                <a:lnTo>
                  <a:pt x="3009900" y="66128"/>
                </a:lnTo>
              </a:path>
              <a:path w="4410075" h="66675">
                <a:moveTo>
                  <a:pt x="3114128" y="0"/>
                </a:moveTo>
                <a:lnTo>
                  <a:pt x="3048000" y="66128"/>
                </a:lnTo>
              </a:path>
              <a:path w="4410075" h="66675">
                <a:moveTo>
                  <a:pt x="3152228" y="0"/>
                </a:moveTo>
                <a:lnTo>
                  <a:pt x="3086100" y="66128"/>
                </a:lnTo>
              </a:path>
              <a:path w="4410075" h="66675">
                <a:moveTo>
                  <a:pt x="3190328" y="0"/>
                </a:moveTo>
                <a:lnTo>
                  <a:pt x="3124200" y="66128"/>
                </a:lnTo>
              </a:path>
              <a:path w="4410075" h="66675">
                <a:moveTo>
                  <a:pt x="3228428" y="0"/>
                </a:moveTo>
                <a:lnTo>
                  <a:pt x="3162300" y="66128"/>
                </a:lnTo>
              </a:path>
              <a:path w="4410075" h="66675">
                <a:moveTo>
                  <a:pt x="3266528" y="0"/>
                </a:moveTo>
                <a:lnTo>
                  <a:pt x="3200400" y="66128"/>
                </a:lnTo>
              </a:path>
              <a:path w="4410075" h="66675">
                <a:moveTo>
                  <a:pt x="3304628" y="0"/>
                </a:moveTo>
                <a:lnTo>
                  <a:pt x="3238500" y="66128"/>
                </a:lnTo>
              </a:path>
              <a:path w="4410075" h="66675">
                <a:moveTo>
                  <a:pt x="3342728" y="0"/>
                </a:moveTo>
                <a:lnTo>
                  <a:pt x="3276600" y="66128"/>
                </a:lnTo>
              </a:path>
              <a:path w="4410075" h="66675">
                <a:moveTo>
                  <a:pt x="3380828" y="0"/>
                </a:moveTo>
                <a:lnTo>
                  <a:pt x="3314700" y="66128"/>
                </a:lnTo>
              </a:path>
              <a:path w="4410075" h="66675">
                <a:moveTo>
                  <a:pt x="3418928" y="0"/>
                </a:moveTo>
                <a:lnTo>
                  <a:pt x="3352800" y="66128"/>
                </a:lnTo>
              </a:path>
              <a:path w="4410075" h="66675">
                <a:moveTo>
                  <a:pt x="3457028" y="0"/>
                </a:moveTo>
                <a:lnTo>
                  <a:pt x="3390900" y="66128"/>
                </a:lnTo>
              </a:path>
              <a:path w="4410075" h="66675">
                <a:moveTo>
                  <a:pt x="3495128" y="0"/>
                </a:moveTo>
                <a:lnTo>
                  <a:pt x="3429000" y="66128"/>
                </a:lnTo>
              </a:path>
              <a:path w="4410075" h="66675">
                <a:moveTo>
                  <a:pt x="3533228" y="0"/>
                </a:moveTo>
                <a:lnTo>
                  <a:pt x="3467100" y="66128"/>
                </a:lnTo>
              </a:path>
              <a:path w="4410075" h="66675">
                <a:moveTo>
                  <a:pt x="3571328" y="0"/>
                </a:moveTo>
                <a:lnTo>
                  <a:pt x="3505200" y="66128"/>
                </a:lnTo>
              </a:path>
              <a:path w="4410075" h="66675">
                <a:moveTo>
                  <a:pt x="3609428" y="0"/>
                </a:moveTo>
                <a:lnTo>
                  <a:pt x="3543300" y="66128"/>
                </a:lnTo>
              </a:path>
              <a:path w="4410075" h="66675">
                <a:moveTo>
                  <a:pt x="3647528" y="0"/>
                </a:moveTo>
                <a:lnTo>
                  <a:pt x="3581400" y="66128"/>
                </a:lnTo>
              </a:path>
              <a:path w="4410075" h="66675">
                <a:moveTo>
                  <a:pt x="3685628" y="0"/>
                </a:moveTo>
                <a:lnTo>
                  <a:pt x="3619500" y="66128"/>
                </a:lnTo>
              </a:path>
              <a:path w="4410075" h="66675">
                <a:moveTo>
                  <a:pt x="3723728" y="0"/>
                </a:moveTo>
                <a:lnTo>
                  <a:pt x="3657600" y="66128"/>
                </a:lnTo>
              </a:path>
              <a:path w="4410075" h="66675">
                <a:moveTo>
                  <a:pt x="3761828" y="0"/>
                </a:moveTo>
                <a:lnTo>
                  <a:pt x="3695700" y="66128"/>
                </a:lnTo>
              </a:path>
              <a:path w="4410075" h="66675">
                <a:moveTo>
                  <a:pt x="3799928" y="0"/>
                </a:moveTo>
                <a:lnTo>
                  <a:pt x="3733800" y="66128"/>
                </a:lnTo>
              </a:path>
              <a:path w="4410075" h="66675">
                <a:moveTo>
                  <a:pt x="3838028" y="0"/>
                </a:moveTo>
                <a:lnTo>
                  <a:pt x="3771900" y="66128"/>
                </a:lnTo>
              </a:path>
              <a:path w="4410075" h="66675">
                <a:moveTo>
                  <a:pt x="3876128" y="0"/>
                </a:moveTo>
                <a:lnTo>
                  <a:pt x="3810000" y="66128"/>
                </a:lnTo>
              </a:path>
              <a:path w="4410075" h="66675">
                <a:moveTo>
                  <a:pt x="3914228" y="0"/>
                </a:moveTo>
                <a:lnTo>
                  <a:pt x="3848100" y="66128"/>
                </a:lnTo>
              </a:path>
              <a:path w="4410075" h="66675">
                <a:moveTo>
                  <a:pt x="3952328" y="0"/>
                </a:moveTo>
                <a:lnTo>
                  <a:pt x="3886200" y="66128"/>
                </a:lnTo>
              </a:path>
              <a:path w="4410075" h="66675">
                <a:moveTo>
                  <a:pt x="3990428" y="0"/>
                </a:moveTo>
                <a:lnTo>
                  <a:pt x="3924300" y="66128"/>
                </a:lnTo>
              </a:path>
              <a:path w="4410075" h="66675">
                <a:moveTo>
                  <a:pt x="4028528" y="0"/>
                </a:moveTo>
                <a:lnTo>
                  <a:pt x="3962400" y="66128"/>
                </a:lnTo>
              </a:path>
              <a:path w="4410075" h="66675">
                <a:moveTo>
                  <a:pt x="4066628" y="0"/>
                </a:moveTo>
                <a:lnTo>
                  <a:pt x="4000500" y="66128"/>
                </a:lnTo>
              </a:path>
              <a:path w="4410075" h="66675">
                <a:moveTo>
                  <a:pt x="4104728" y="0"/>
                </a:moveTo>
                <a:lnTo>
                  <a:pt x="4038600" y="66128"/>
                </a:lnTo>
              </a:path>
              <a:path w="4410075" h="66675">
                <a:moveTo>
                  <a:pt x="4142828" y="0"/>
                </a:moveTo>
                <a:lnTo>
                  <a:pt x="4076700" y="66128"/>
                </a:lnTo>
              </a:path>
              <a:path w="4410075" h="66675">
                <a:moveTo>
                  <a:pt x="4180928" y="0"/>
                </a:moveTo>
                <a:lnTo>
                  <a:pt x="4114800" y="66128"/>
                </a:lnTo>
              </a:path>
              <a:path w="4410075" h="66675">
                <a:moveTo>
                  <a:pt x="4219028" y="0"/>
                </a:moveTo>
                <a:lnTo>
                  <a:pt x="4152900" y="66128"/>
                </a:lnTo>
              </a:path>
              <a:path w="4410075" h="66675">
                <a:moveTo>
                  <a:pt x="4257128" y="0"/>
                </a:moveTo>
                <a:lnTo>
                  <a:pt x="4191000" y="66128"/>
                </a:lnTo>
              </a:path>
              <a:path w="4410075" h="66675">
                <a:moveTo>
                  <a:pt x="4295228" y="0"/>
                </a:moveTo>
                <a:lnTo>
                  <a:pt x="4229100" y="66128"/>
                </a:lnTo>
              </a:path>
              <a:path w="4410075" h="66675">
                <a:moveTo>
                  <a:pt x="4333328" y="0"/>
                </a:moveTo>
                <a:lnTo>
                  <a:pt x="4267200" y="66128"/>
                </a:lnTo>
              </a:path>
              <a:path w="4410075" h="66675">
                <a:moveTo>
                  <a:pt x="4371428" y="0"/>
                </a:moveTo>
                <a:lnTo>
                  <a:pt x="4305300" y="66128"/>
                </a:lnTo>
              </a:path>
              <a:path w="4410075" h="66675">
                <a:moveTo>
                  <a:pt x="4409528" y="0"/>
                </a:moveTo>
                <a:lnTo>
                  <a:pt x="4343400" y="66128"/>
                </a:lnTo>
              </a:path>
            </a:pathLst>
          </a:custGeom>
          <a:ln w="14249">
            <a:solidFill>
              <a:srgbClr val="00AEE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520633" y="8953440"/>
            <a:ext cx="2051050" cy="66675"/>
          </a:xfrm>
          <a:custGeom>
            <a:avLst/>
            <a:gdLst/>
            <a:ahLst/>
            <a:cxnLst/>
            <a:rect l="l" t="t" r="r" b="b"/>
            <a:pathLst>
              <a:path w="2051050" h="66675">
                <a:moveTo>
                  <a:pt x="66128" y="0"/>
                </a:moveTo>
                <a:lnTo>
                  <a:pt x="0" y="66128"/>
                </a:lnTo>
              </a:path>
              <a:path w="2051050" h="66675">
                <a:moveTo>
                  <a:pt x="104292" y="0"/>
                </a:moveTo>
                <a:lnTo>
                  <a:pt x="38176" y="66128"/>
                </a:lnTo>
              </a:path>
              <a:path w="2051050" h="66675">
                <a:moveTo>
                  <a:pt x="142468" y="0"/>
                </a:moveTo>
                <a:lnTo>
                  <a:pt x="76339" y="66128"/>
                </a:lnTo>
              </a:path>
              <a:path w="2051050" h="66675">
                <a:moveTo>
                  <a:pt x="180632" y="0"/>
                </a:moveTo>
                <a:lnTo>
                  <a:pt x="114503" y="66128"/>
                </a:lnTo>
              </a:path>
              <a:path w="2051050" h="66675">
                <a:moveTo>
                  <a:pt x="218795" y="0"/>
                </a:moveTo>
                <a:lnTo>
                  <a:pt x="152679" y="66128"/>
                </a:lnTo>
              </a:path>
              <a:path w="2051050" h="66675">
                <a:moveTo>
                  <a:pt x="256959" y="0"/>
                </a:moveTo>
                <a:lnTo>
                  <a:pt x="190842" y="66128"/>
                </a:lnTo>
              </a:path>
              <a:path w="2051050" h="66675">
                <a:moveTo>
                  <a:pt x="295135" y="0"/>
                </a:moveTo>
                <a:lnTo>
                  <a:pt x="229006" y="66128"/>
                </a:lnTo>
              </a:path>
              <a:path w="2051050" h="66675">
                <a:moveTo>
                  <a:pt x="333298" y="0"/>
                </a:moveTo>
                <a:lnTo>
                  <a:pt x="267169" y="66128"/>
                </a:lnTo>
              </a:path>
              <a:path w="2051050" h="66675">
                <a:moveTo>
                  <a:pt x="371462" y="0"/>
                </a:moveTo>
                <a:lnTo>
                  <a:pt x="305346" y="66128"/>
                </a:lnTo>
              </a:path>
              <a:path w="2051050" h="66675">
                <a:moveTo>
                  <a:pt x="409638" y="0"/>
                </a:moveTo>
                <a:lnTo>
                  <a:pt x="343509" y="66128"/>
                </a:lnTo>
              </a:path>
              <a:path w="2051050" h="66675">
                <a:moveTo>
                  <a:pt x="447801" y="0"/>
                </a:moveTo>
                <a:lnTo>
                  <a:pt x="381673" y="66128"/>
                </a:lnTo>
              </a:path>
              <a:path w="2051050" h="66675">
                <a:moveTo>
                  <a:pt x="485965" y="0"/>
                </a:moveTo>
                <a:lnTo>
                  <a:pt x="419849" y="66128"/>
                </a:lnTo>
              </a:path>
              <a:path w="2051050" h="66675">
                <a:moveTo>
                  <a:pt x="524141" y="0"/>
                </a:moveTo>
                <a:lnTo>
                  <a:pt x="458012" y="66128"/>
                </a:lnTo>
              </a:path>
              <a:path w="2051050" h="66675">
                <a:moveTo>
                  <a:pt x="562305" y="0"/>
                </a:moveTo>
                <a:lnTo>
                  <a:pt x="496176" y="66128"/>
                </a:lnTo>
              </a:path>
              <a:path w="2051050" h="66675">
                <a:moveTo>
                  <a:pt x="600468" y="0"/>
                </a:moveTo>
                <a:lnTo>
                  <a:pt x="534352" y="66128"/>
                </a:lnTo>
              </a:path>
              <a:path w="2051050" h="66675">
                <a:moveTo>
                  <a:pt x="638632" y="0"/>
                </a:moveTo>
                <a:lnTo>
                  <a:pt x="572515" y="66128"/>
                </a:lnTo>
              </a:path>
              <a:path w="2051050" h="66675">
                <a:moveTo>
                  <a:pt x="676808" y="0"/>
                </a:moveTo>
                <a:lnTo>
                  <a:pt x="610679" y="66128"/>
                </a:lnTo>
              </a:path>
              <a:path w="2051050" h="66675">
                <a:moveTo>
                  <a:pt x="714971" y="0"/>
                </a:moveTo>
                <a:lnTo>
                  <a:pt x="648843" y="66128"/>
                </a:lnTo>
              </a:path>
              <a:path w="2051050" h="66675">
                <a:moveTo>
                  <a:pt x="753135" y="0"/>
                </a:moveTo>
                <a:lnTo>
                  <a:pt x="687019" y="66128"/>
                </a:lnTo>
              </a:path>
              <a:path w="2051050" h="66675">
                <a:moveTo>
                  <a:pt x="791311" y="0"/>
                </a:moveTo>
                <a:lnTo>
                  <a:pt x="725182" y="66128"/>
                </a:lnTo>
              </a:path>
              <a:path w="2051050" h="66675">
                <a:moveTo>
                  <a:pt x="829475" y="0"/>
                </a:moveTo>
                <a:lnTo>
                  <a:pt x="763346" y="66128"/>
                </a:lnTo>
              </a:path>
              <a:path w="2051050" h="66675">
                <a:moveTo>
                  <a:pt x="867638" y="0"/>
                </a:moveTo>
                <a:lnTo>
                  <a:pt x="801522" y="66128"/>
                </a:lnTo>
              </a:path>
              <a:path w="2051050" h="66675">
                <a:moveTo>
                  <a:pt x="905814" y="0"/>
                </a:moveTo>
                <a:lnTo>
                  <a:pt x="839685" y="66128"/>
                </a:lnTo>
              </a:path>
              <a:path w="2051050" h="66675">
                <a:moveTo>
                  <a:pt x="943978" y="0"/>
                </a:moveTo>
                <a:lnTo>
                  <a:pt x="877849" y="66128"/>
                </a:lnTo>
              </a:path>
              <a:path w="2051050" h="66675">
                <a:moveTo>
                  <a:pt x="982141" y="0"/>
                </a:moveTo>
                <a:lnTo>
                  <a:pt x="916025" y="66128"/>
                </a:lnTo>
              </a:path>
              <a:path w="2051050" h="66675">
                <a:moveTo>
                  <a:pt x="1020305" y="0"/>
                </a:moveTo>
                <a:lnTo>
                  <a:pt x="954189" y="66128"/>
                </a:lnTo>
              </a:path>
              <a:path w="2051050" h="66675">
                <a:moveTo>
                  <a:pt x="1058481" y="0"/>
                </a:moveTo>
                <a:lnTo>
                  <a:pt x="992352" y="66128"/>
                </a:lnTo>
              </a:path>
              <a:path w="2051050" h="66675">
                <a:moveTo>
                  <a:pt x="1096645" y="0"/>
                </a:moveTo>
                <a:lnTo>
                  <a:pt x="1030516" y="66128"/>
                </a:lnTo>
              </a:path>
              <a:path w="2051050" h="66675">
                <a:moveTo>
                  <a:pt x="1134808" y="0"/>
                </a:moveTo>
                <a:lnTo>
                  <a:pt x="1068692" y="66128"/>
                </a:lnTo>
              </a:path>
              <a:path w="2051050" h="66675">
                <a:moveTo>
                  <a:pt x="1172984" y="0"/>
                </a:moveTo>
                <a:lnTo>
                  <a:pt x="1106855" y="66128"/>
                </a:lnTo>
              </a:path>
              <a:path w="2051050" h="66675">
                <a:moveTo>
                  <a:pt x="1211148" y="0"/>
                </a:moveTo>
                <a:lnTo>
                  <a:pt x="1145019" y="66128"/>
                </a:lnTo>
              </a:path>
              <a:path w="2051050" h="66675">
                <a:moveTo>
                  <a:pt x="1249311" y="0"/>
                </a:moveTo>
                <a:lnTo>
                  <a:pt x="1183195" y="66128"/>
                </a:lnTo>
              </a:path>
              <a:path w="2051050" h="66675">
                <a:moveTo>
                  <a:pt x="1287487" y="0"/>
                </a:moveTo>
                <a:lnTo>
                  <a:pt x="1221358" y="66128"/>
                </a:lnTo>
              </a:path>
              <a:path w="2051050" h="66675">
                <a:moveTo>
                  <a:pt x="1325651" y="0"/>
                </a:moveTo>
                <a:lnTo>
                  <a:pt x="1259522" y="66128"/>
                </a:lnTo>
              </a:path>
              <a:path w="2051050" h="66675">
                <a:moveTo>
                  <a:pt x="1363814" y="0"/>
                </a:moveTo>
                <a:lnTo>
                  <a:pt x="1297698" y="66128"/>
                </a:lnTo>
              </a:path>
              <a:path w="2051050" h="66675">
                <a:moveTo>
                  <a:pt x="1401978" y="0"/>
                </a:moveTo>
                <a:lnTo>
                  <a:pt x="1335862" y="66128"/>
                </a:lnTo>
              </a:path>
              <a:path w="2051050" h="66675">
                <a:moveTo>
                  <a:pt x="1440154" y="0"/>
                </a:moveTo>
                <a:lnTo>
                  <a:pt x="1374025" y="66128"/>
                </a:lnTo>
              </a:path>
              <a:path w="2051050" h="66675">
                <a:moveTo>
                  <a:pt x="1478318" y="0"/>
                </a:moveTo>
                <a:lnTo>
                  <a:pt x="1412189" y="66128"/>
                </a:lnTo>
              </a:path>
              <a:path w="2051050" h="66675">
                <a:moveTo>
                  <a:pt x="1516481" y="0"/>
                </a:moveTo>
                <a:lnTo>
                  <a:pt x="1450365" y="66128"/>
                </a:lnTo>
              </a:path>
              <a:path w="2051050" h="66675">
                <a:moveTo>
                  <a:pt x="1554657" y="0"/>
                </a:moveTo>
                <a:lnTo>
                  <a:pt x="1488528" y="66128"/>
                </a:lnTo>
              </a:path>
              <a:path w="2051050" h="66675">
                <a:moveTo>
                  <a:pt x="1592821" y="0"/>
                </a:moveTo>
                <a:lnTo>
                  <a:pt x="1526692" y="66128"/>
                </a:lnTo>
              </a:path>
              <a:path w="2051050" h="66675">
                <a:moveTo>
                  <a:pt x="1630984" y="0"/>
                </a:moveTo>
                <a:lnTo>
                  <a:pt x="1564868" y="66128"/>
                </a:lnTo>
              </a:path>
              <a:path w="2051050" h="66675">
                <a:moveTo>
                  <a:pt x="1669161" y="0"/>
                </a:moveTo>
                <a:lnTo>
                  <a:pt x="1603032" y="66128"/>
                </a:lnTo>
              </a:path>
              <a:path w="2051050" h="66675">
                <a:moveTo>
                  <a:pt x="1707324" y="0"/>
                </a:moveTo>
                <a:lnTo>
                  <a:pt x="1641195" y="66128"/>
                </a:lnTo>
              </a:path>
              <a:path w="2051050" h="66675">
                <a:moveTo>
                  <a:pt x="1745488" y="0"/>
                </a:moveTo>
                <a:lnTo>
                  <a:pt x="1679371" y="66128"/>
                </a:lnTo>
              </a:path>
              <a:path w="2051050" h="66675">
                <a:moveTo>
                  <a:pt x="1783651" y="0"/>
                </a:moveTo>
                <a:lnTo>
                  <a:pt x="1717535" y="66128"/>
                </a:lnTo>
              </a:path>
              <a:path w="2051050" h="66675">
                <a:moveTo>
                  <a:pt x="1821827" y="0"/>
                </a:moveTo>
                <a:lnTo>
                  <a:pt x="1755698" y="66128"/>
                </a:lnTo>
              </a:path>
              <a:path w="2051050" h="66675">
                <a:moveTo>
                  <a:pt x="1859991" y="0"/>
                </a:moveTo>
                <a:lnTo>
                  <a:pt x="1793862" y="66128"/>
                </a:lnTo>
              </a:path>
              <a:path w="2051050" h="66675">
                <a:moveTo>
                  <a:pt x="1898154" y="0"/>
                </a:moveTo>
                <a:lnTo>
                  <a:pt x="1832038" y="66128"/>
                </a:lnTo>
              </a:path>
              <a:path w="2051050" h="66675">
                <a:moveTo>
                  <a:pt x="1936330" y="0"/>
                </a:moveTo>
                <a:lnTo>
                  <a:pt x="1870202" y="66128"/>
                </a:lnTo>
              </a:path>
              <a:path w="2051050" h="66675">
                <a:moveTo>
                  <a:pt x="1974494" y="0"/>
                </a:moveTo>
                <a:lnTo>
                  <a:pt x="1908365" y="66128"/>
                </a:lnTo>
              </a:path>
              <a:path w="2051050" h="66675">
                <a:moveTo>
                  <a:pt x="2012657" y="0"/>
                </a:moveTo>
                <a:lnTo>
                  <a:pt x="1946541" y="66128"/>
                </a:lnTo>
              </a:path>
              <a:path w="2051050" h="66675">
                <a:moveTo>
                  <a:pt x="2050834" y="0"/>
                </a:moveTo>
                <a:lnTo>
                  <a:pt x="1984705" y="66128"/>
                </a:lnTo>
              </a:path>
            </a:pathLst>
          </a:custGeom>
          <a:ln w="14249">
            <a:solidFill>
              <a:srgbClr val="00AEE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8639499" y="3509469"/>
            <a:ext cx="2776855" cy="1397000"/>
          </a:xfrm>
          <a:prstGeom prst="rect">
            <a:avLst/>
          </a:prstGeom>
        </p:spPr>
        <p:txBody>
          <a:bodyPr vert="horz" wrap="square" lIns="0" tIns="1041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20"/>
              </a:spcBef>
              <a:tabLst>
                <a:tab pos="560070" algn="l"/>
              </a:tabLst>
            </a:pPr>
            <a:r>
              <a:rPr sz="2400" b="1" spc="-25" dirty="0">
                <a:solidFill>
                  <a:srgbClr val="00AEEF"/>
                </a:solidFill>
                <a:latin typeface="Noto Serif TC SemiBold"/>
                <a:cs typeface="Noto Serif TC SemiBold"/>
              </a:rPr>
              <a:t>SD</a:t>
            </a:r>
            <a:r>
              <a:rPr sz="2400" b="1" dirty="0">
                <a:solidFill>
                  <a:srgbClr val="00AEEF"/>
                </a:solidFill>
                <a:latin typeface="Noto Serif TC SemiBold"/>
                <a:cs typeface="Noto Serif TC SemiBold"/>
              </a:rPr>
              <a:t>	</a:t>
            </a:r>
            <a:r>
              <a:rPr sz="1400" b="1" dirty="0">
                <a:solidFill>
                  <a:srgbClr val="00AEEF"/>
                </a:solidFill>
                <a:latin typeface="Noto Serif TC SemiBold"/>
                <a:cs typeface="Noto Serif TC SemiBold"/>
              </a:rPr>
              <a:t>Schematic</a:t>
            </a:r>
            <a:r>
              <a:rPr sz="1400" b="1" spc="-25" dirty="0">
                <a:solidFill>
                  <a:srgbClr val="00AEEF"/>
                </a:solidFill>
                <a:latin typeface="Noto Serif TC SemiBold"/>
                <a:cs typeface="Noto Serif TC SemiBold"/>
              </a:rPr>
              <a:t> </a:t>
            </a:r>
            <a:r>
              <a:rPr sz="1400" b="1" spc="-10" dirty="0">
                <a:solidFill>
                  <a:srgbClr val="00AEEF"/>
                </a:solidFill>
                <a:latin typeface="Noto Serif TC SemiBold"/>
                <a:cs typeface="Noto Serif TC SemiBold"/>
              </a:rPr>
              <a:t>Design</a:t>
            </a:r>
            <a:endParaRPr sz="1400">
              <a:latin typeface="Noto Serif TC SemiBold"/>
              <a:cs typeface="Noto Serif TC SemiBold"/>
            </a:endParaRPr>
          </a:p>
          <a:p>
            <a:pPr marL="12700">
              <a:lnSpc>
                <a:spcPct val="100000"/>
              </a:lnSpc>
              <a:spcBef>
                <a:spcPts val="720"/>
              </a:spcBef>
            </a:pPr>
            <a:r>
              <a:rPr sz="2400" b="1" dirty="0">
                <a:solidFill>
                  <a:srgbClr val="00AEEF"/>
                </a:solidFill>
                <a:latin typeface="Noto Serif TC SemiBold"/>
                <a:cs typeface="Noto Serif TC SemiBold"/>
              </a:rPr>
              <a:t>DD</a:t>
            </a:r>
            <a:r>
              <a:rPr sz="2400" b="1" spc="55" dirty="0">
                <a:solidFill>
                  <a:srgbClr val="00AEEF"/>
                </a:solidFill>
                <a:latin typeface="Noto Serif TC SemiBold"/>
                <a:cs typeface="Noto Serif TC SemiBold"/>
              </a:rPr>
              <a:t> </a:t>
            </a:r>
            <a:r>
              <a:rPr sz="1400" b="1" dirty="0">
                <a:solidFill>
                  <a:srgbClr val="00AEEF"/>
                </a:solidFill>
                <a:latin typeface="Noto Serif TC SemiBold"/>
                <a:cs typeface="Noto Serif TC SemiBold"/>
              </a:rPr>
              <a:t>Design</a:t>
            </a:r>
            <a:r>
              <a:rPr sz="1400" b="1" spc="-20" dirty="0">
                <a:solidFill>
                  <a:srgbClr val="00AEEF"/>
                </a:solidFill>
                <a:latin typeface="Noto Serif TC SemiBold"/>
                <a:cs typeface="Noto Serif TC SemiBold"/>
              </a:rPr>
              <a:t> </a:t>
            </a:r>
            <a:r>
              <a:rPr sz="1400" b="1" spc="-10" dirty="0">
                <a:solidFill>
                  <a:srgbClr val="00AEEF"/>
                </a:solidFill>
                <a:latin typeface="Noto Serif TC SemiBold"/>
                <a:cs typeface="Noto Serif TC SemiBold"/>
              </a:rPr>
              <a:t>Development</a:t>
            </a:r>
            <a:endParaRPr sz="1400">
              <a:latin typeface="Noto Serif TC SemiBold"/>
              <a:cs typeface="Noto Serif TC SemiBold"/>
            </a:endParaRPr>
          </a:p>
          <a:p>
            <a:pPr marL="12700">
              <a:lnSpc>
                <a:spcPct val="100000"/>
              </a:lnSpc>
              <a:spcBef>
                <a:spcPts val="720"/>
              </a:spcBef>
            </a:pPr>
            <a:r>
              <a:rPr sz="2400" b="1" dirty="0">
                <a:solidFill>
                  <a:srgbClr val="00AEEF"/>
                </a:solidFill>
                <a:latin typeface="Noto Serif TC SemiBold"/>
                <a:cs typeface="Noto Serif TC SemiBold"/>
              </a:rPr>
              <a:t>CD</a:t>
            </a:r>
            <a:r>
              <a:rPr sz="2400" b="1" spc="80" dirty="0">
                <a:solidFill>
                  <a:srgbClr val="00AEEF"/>
                </a:solidFill>
                <a:latin typeface="Noto Serif TC SemiBold"/>
                <a:cs typeface="Noto Serif TC SemiBold"/>
              </a:rPr>
              <a:t> </a:t>
            </a:r>
            <a:r>
              <a:rPr sz="1400" b="1" dirty="0">
                <a:solidFill>
                  <a:srgbClr val="00AEEF"/>
                </a:solidFill>
                <a:latin typeface="Noto Serif TC SemiBold"/>
                <a:cs typeface="Noto Serif TC SemiBold"/>
              </a:rPr>
              <a:t>Construction </a:t>
            </a:r>
            <a:r>
              <a:rPr sz="1400" b="1" spc="-10" dirty="0">
                <a:solidFill>
                  <a:srgbClr val="00AEEF"/>
                </a:solidFill>
                <a:latin typeface="Noto Serif TC SemiBold"/>
                <a:cs typeface="Noto Serif TC SemiBold"/>
              </a:rPr>
              <a:t>Documents</a:t>
            </a:r>
            <a:endParaRPr sz="1400">
              <a:latin typeface="Noto Serif TC SemiBold"/>
              <a:cs typeface="Noto Serif TC SemiBold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1425900" y="1959301"/>
            <a:ext cx="11150600" cy="0"/>
          </a:xfrm>
          <a:custGeom>
            <a:avLst/>
            <a:gdLst/>
            <a:ahLst/>
            <a:cxnLst/>
            <a:rect l="l" t="t" r="r" b="b"/>
            <a:pathLst>
              <a:path w="11150600">
                <a:moveTo>
                  <a:pt x="0" y="0"/>
                </a:moveTo>
                <a:lnTo>
                  <a:pt x="11150600" y="0"/>
                </a:lnTo>
              </a:path>
            </a:pathLst>
          </a:custGeom>
          <a:ln w="12700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425900" y="6127742"/>
            <a:ext cx="11150600" cy="0"/>
          </a:xfrm>
          <a:custGeom>
            <a:avLst/>
            <a:gdLst/>
            <a:ahLst/>
            <a:cxnLst/>
            <a:rect l="l" t="t" r="r" b="b"/>
            <a:pathLst>
              <a:path w="11150600">
                <a:moveTo>
                  <a:pt x="0" y="0"/>
                </a:moveTo>
                <a:lnTo>
                  <a:pt x="11150600" y="0"/>
                </a:lnTo>
              </a:path>
            </a:pathLst>
          </a:custGeom>
          <a:ln w="12700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425900" y="10228440"/>
            <a:ext cx="11150600" cy="0"/>
          </a:xfrm>
          <a:custGeom>
            <a:avLst/>
            <a:gdLst/>
            <a:ahLst/>
            <a:cxnLst/>
            <a:rect l="l" t="t" r="r" b="b"/>
            <a:pathLst>
              <a:path w="11150600">
                <a:moveTo>
                  <a:pt x="0" y="0"/>
                </a:moveTo>
                <a:lnTo>
                  <a:pt x="11150600" y="0"/>
                </a:lnTo>
              </a:path>
            </a:pathLst>
          </a:custGeom>
          <a:ln w="12700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1413200" y="2114755"/>
            <a:ext cx="2768600" cy="1244600"/>
          </a:xfrm>
          <a:prstGeom prst="rect">
            <a:avLst/>
          </a:prstGeom>
        </p:spPr>
        <p:txBody>
          <a:bodyPr vert="horz" wrap="square" lIns="0" tIns="730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3600" b="1" dirty="0">
                <a:solidFill>
                  <a:srgbClr val="231F20"/>
                </a:solidFill>
                <a:latin typeface="Noto Serif TC SemiBold"/>
                <a:cs typeface="Noto Serif TC SemiBold"/>
              </a:rPr>
              <a:t>2.4-</a:t>
            </a:r>
            <a:r>
              <a:rPr sz="3600" b="1" spc="-50" dirty="0">
                <a:solidFill>
                  <a:srgbClr val="231F20"/>
                </a:solidFill>
                <a:latin typeface="Noto Serif TC SemiBold"/>
                <a:cs typeface="Noto Serif TC SemiBold"/>
              </a:rPr>
              <a:t>4</a:t>
            </a:r>
            <a:endParaRPr sz="3600">
              <a:latin typeface="Noto Serif TC SemiBold"/>
              <a:cs typeface="Noto Serif TC SemiBold"/>
            </a:endParaRPr>
          </a:p>
          <a:p>
            <a:pPr marL="12700">
              <a:lnSpc>
                <a:spcPct val="100000"/>
              </a:lnSpc>
              <a:spcBef>
                <a:spcPts val="480"/>
              </a:spcBef>
            </a:pPr>
            <a:r>
              <a:rPr sz="3600" b="1" spc="-10" dirty="0">
                <a:solidFill>
                  <a:srgbClr val="231F20"/>
                </a:solidFill>
                <a:latin typeface="Noto Serif TC SemiBold"/>
                <a:cs typeface="Noto Serif TC SemiBold"/>
              </a:rPr>
              <a:t>表達之專業性</a:t>
            </a:r>
            <a:endParaRPr sz="3600">
              <a:latin typeface="Noto Serif TC SemiBold"/>
              <a:cs typeface="Noto Serif TC SemiBold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422344" y="6189778"/>
            <a:ext cx="2768600" cy="1244600"/>
          </a:xfrm>
          <a:prstGeom prst="rect">
            <a:avLst/>
          </a:prstGeom>
        </p:spPr>
        <p:txBody>
          <a:bodyPr vert="horz" wrap="square" lIns="0" tIns="730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3600" b="1" dirty="0">
                <a:solidFill>
                  <a:srgbClr val="231F20"/>
                </a:solidFill>
                <a:latin typeface="Noto Serif TC SemiBold"/>
                <a:cs typeface="Noto Serif TC SemiBold"/>
              </a:rPr>
              <a:t>2.4-</a:t>
            </a:r>
            <a:r>
              <a:rPr sz="3600" b="1" spc="-50" dirty="0">
                <a:solidFill>
                  <a:srgbClr val="231F20"/>
                </a:solidFill>
                <a:latin typeface="Noto Serif TC SemiBold"/>
                <a:cs typeface="Noto Serif TC SemiBold"/>
              </a:rPr>
              <a:t>5</a:t>
            </a:r>
            <a:endParaRPr sz="3600">
              <a:latin typeface="Noto Serif TC SemiBold"/>
              <a:cs typeface="Noto Serif TC SemiBold"/>
            </a:endParaRPr>
          </a:p>
          <a:p>
            <a:pPr marL="12700">
              <a:lnSpc>
                <a:spcPct val="100000"/>
              </a:lnSpc>
              <a:spcBef>
                <a:spcPts val="480"/>
              </a:spcBef>
            </a:pPr>
            <a:r>
              <a:rPr sz="3600" b="1" spc="-10" dirty="0">
                <a:solidFill>
                  <a:srgbClr val="231F20"/>
                </a:solidFill>
                <a:latin typeface="Noto Serif TC SemiBold"/>
                <a:cs typeface="Noto Serif TC SemiBold"/>
              </a:rPr>
              <a:t>專業之協調性</a:t>
            </a:r>
            <a:endParaRPr sz="3600">
              <a:latin typeface="Noto Serif TC SemiBold"/>
              <a:cs typeface="Noto Serif TC SemiBold"/>
            </a:endParaRPr>
          </a:p>
        </p:txBody>
      </p:sp>
      <p:sp>
        <p:nvSpPr>
          <p:cNvPr id="17" name="object 17"/>
          <p:cNvSpPr txBox="1">
            <a:spLocks noGrp="1"/>
          </p:cNvSpPr>
          <p:nvPr>
            <p:ph type="title"/>
          </p:nvPr>
        </p:nvSpPr>
        <p:spPr>
          <a:xfrm>
            <a:off x="444500" y="361743"/>
            <a:ext cx="486981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231F20"/>
                </a:solidFill>
              </a:rPr>
              <a:t>2.4_</a:t>
            </a:r>
            <a:r>
              <a:rPr spc="-5" dirty="0">
                <a:solidFill>
                  <a:srgbClr val="231F20"/>
                </a:solidFill>
              </a:rPr>
              <a:t>建築師 的 執業本質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12424099" y="547706"/>
            <a:ext cx="39433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solidFill>
                  <a:srgbClr val="231F20"/>
                </a:solidFill>
                <a:latin typeface="Noto Serif TC SemiBold"/>
                <a:cs typeface="Noto Serif TC SemiBold"/>
              </a:rPr>
              <a:t>2-</a:t>
            </a:r>
            <a:r>
              <a:rPr lang="en-US" sz="1200" b="1" dirty="0">
                <a:solidFill>
                  <a:srgbClr val="231F20"/>
                </a:solidFill>
                <a:latin typeface="Noto Serif TC SemiBold"/>
                <a:cs typeface="Noto Serif TC SemiBold"/>
              </a:rPr>
              <a:t>8</a:t>
            </a:r>
            <a:r>
              <a:rPr sz="1200" b="1" spc="-165" dirty="0">
                <a:solidFill>
                  <a:srgbClr val="231F20"/>
                </a:solidFill>
                <a:latin typeface="Noto Serif TC SemiBold"/>
                <a:cs typeface="Noto Serif TC SemiBold"/>
              </a:rPr>
              <a:t>/8</a:t>
            </a:r>
            <a:endParaRPr sz="1200" dirty="0">
              <a:latin typeface="Noto Serif TC SemiBold"/>
              <a:cs typeface="Noto Serif TC SemiBold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735962" y="2158474"/>
            <a:ext cx="7035800" cy="1397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25000"/>
              </a:lnSpc>
              <a:spcBef>
                <a:spcPts val="100"/>
              </a:spcBef>
            </a:pPr>
            <a:r>
              <a:rPr sz="2400" b="1" spc="-220" dirty="0">
                <a:solidFill>
                  <a:srgbClr val="231F20"/>
                </a:solidFill>
                <a:latin typeface="Noto Serif TC SemiBold"/>
                <a:cs typeface="Noto Serif TC SemiBold"/>
              </a:rPr>
              <a:t>建築師執業時，均利用專業之圖說、模型、樣品、及施工</a:t>
            </a:r>
            <a:r>
              <a:rPr sz="2400" b="1" spc="-130" dirty="0">
                <a:solidFill>
                  <a:srgbClr val="231F20"/>
                </a:solidFill>
                <a:latin typeface="Noto Serif TC SemiBold"/>
                <a:cs typeface="Noto Serif TC SemiBold"/>
              </a:rPr>
              <a:t>說明書，以表達未來實體建築之面貌。為了使工作依序</a:t>
            </a:r>
            <a:r>
              <a:rPr sz="2400" b="1" spc="-155" dirty="0">
                <a:solidFill>
                  <a:srgbClr val="231F20"/>
                </a:solidFill>
                <a:latin typeface="Noto Serif TC SemiBold"/>
                <a:cs typeface="Noto Serif TC SemiBold"/>
              </a:rPr>
              <a:t>進行，通常將之區分為數個階段。包括:</a:t>
            </a:r>
            <a:endParaRPr sz="2400">
              <a:latin typeface="Noto Serif TC SemiBold"/>
              <a:cs typeface="Noto Serif TC SemiBold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735962" y="3530074"/>
            <a:ext cx="2564130" cy="1397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000"/>
              </a:lnSpc>
              <a:spcBef>
                <a:spcPts val="100"/>
              </a:spcBef>
            </a:pPr>
            <a:r>
              <a:rPr sz="2400" b="1" spc="-90" dirty="0">
                <a:solidFill>
                  <a:srgbClr val="231F20"/>
                </a:solidFill>
                <a:latin typeface="Noto Serif TC SemiBold"/>
                <a:cs typeface="Noto Serif TC SemiBold"/>
              </a:rPr>
              <a:t>(�)</a:t>
            </a:r>
            <a:r>
              <a:rPr sz="2400" b="1" spc="-135" dirty="0">
                <a:solidFill>
                  <a:srgbClr val="231F20"/>
                </a:solidFill>
                <a:latin typeface="Noto Serif TC SemiBold"/>
                <a:cs typeface="Noto Serif TC SemiBold"/>
              </a:rPr>
              <a:t>草案設計階段</a:t>
            </a:r>
            <a:r>
              <a:rPr sz="2400" b="1" spc="-50" dirty="0">
                <a:solidFill>
                  <a:srgbClr val="231F20"/>
                </a:solidFill>
                <a:latin typeface="Noto Serif TC SemiBold"/>
                <a:cs typeface="Noto Serif TC SemiBold"/>
              </a:rPr>
              <a:t> </a:t>
            </a:r>
            <a:r>
              <a:rPr sz="2400" b="1" spc="-90" dirty="0">
                <a:solidFill>
                  <a:srgbClr val="231F20"/>
                </a:solidFill>
                <a:latin typeface="Noto Serif TC SemiBold"/>
                <a:cs typeface="Noto Serif TC SemiBold"/>
              </a:rPr>
              <a:t>(�)</a:t>
            </a:r>
            <a:r>
              <a:rPr sz="2400" b="1" spc="-135" dirty="0">
                <a:solidFill>
                  <a:srgbClr val="231F20"/>
                </a:solidFill>
                <a:latin typeface="Noto Serif TC SemiBold"/>
                <a:cs typeface="Noto Serif TC SemiBold"/>
              </a:rPr>
              <a:t>設計發展階段</a:t>
            </a:r>
            <a:r>
              <a:rPr sz="2400" b="1" spc="-50" dirty="0">
                <a:solidFill>
                  <a:srgbClr val="231F20"/>
                </a:solidFill>
                <a:latin typeface="Noto Serif TC SemiBold"/>
                <a:cs typeface="Noto Serif TC SemiBold"/>
              </a:rPr>
              <a:t> </a:t>
            </a:r>
            <a:r>
              <a:rPr sz="2400" b="1" spc="-80" dirty="0">
                <a:solidFill>
                  <a:srgbClr val="231F20"/>
                </a:solidFill>
                <a:latin typeface="Noto Serif TC SemiBold"/>
                <a:cs typeface="Noto Serif TC SemiBold"/>
              </a:rPr>
              <a:t>(�)</a:t>
            </a:r>
            <a:r>
              <a:rPr sz="2400" b="1" spc="-130" dirty="0">
                <a:solidFill>
                  <a:srgbClr val="231F20"/>
                </a:solidFill>
                <a:latin typeface="Noto Serif TC SemiBold"/>
                <a:cs typeface="Noto Serif TC SemiBold"/>
              </a:rPr>
              <a:t>發包圖說與文件</a:t>
            </a:r>
            <a:endParaRPr sz="2400">
              <a:latin typeface="Noto Serif TC SemiBold"/>
              <a:cs typeface="Noto Serif TC SemiBold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735962" y="4901674"/>
            <a:ext cx="5740400" cy="939800"/>
          </a:xfrm>
          <a:prstGeom prst="rect">
            <a:avLst/>
          </a:prstGeom>
        </p:spPr>
        <p:txBody>
          <a:bodyPr vert="horz" wrap="square" lIns="0" tIns="1041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20"/>
              </a:spcBef>
            </a:pPr>
            <a:r>
              <a:rPr sz="2400" b="1" spc="-50" dirty="0">
                <a:solidFill>
                  <a:srgbClr val="231F20"/>
                </a:solidFill>
                <a:latin typeface="Noto Serif TC SemiBold"/>
                <a:cs typeface="Noto Serif TC SemiBold"/>
              </a:rPr>
              <a:t>(�)</a:t>
            </a:r>
            <a:r>
              <a:rPr sz="2400" b="1" spc="-114" dirty="0">
                <a:solidFill>
                  <a:srgbClr val="231F20"/>
                </a:solidFill>
                <a:latin typeface="Noto Serif TC SemiBold"/>
                <a:cs typeface="Noto Serif TC SemiBold"/>
              </a:rPr>
              <a:t>施工階段之相關工作及補充圖說等。</a:t>
            </a:r>
            <a:endParaRPr sz="2400">
              <a:latin typeface="Noto Serif TC SemiBold"/>
              <a:cs typeface="Noto Serif TC SemiBold"/>
            </a:endParaRPr>
          </a:p>
          <a:p>
            <a:pPr marL="12700">
              <a:lnSpc>
                <a:spcPct val="100000"/>
              </a:lnSpc>
              <a:spcBef>
                <a:spcPts val="720"/>
              </a:spcBef>
            </a:pPr>
            <a:r>
              <a:rPr sz="2400" b="1" spc="-40" dirty="0">
                <a:solidFill>
                  <a:srgbClr val="231F20"/>
                </a:solidFill>
                <a:latin typeface="Noto Serif TC SemiBold"/>
                <a:cs typeface="Noto Serif TC SemiBold"/>
              </a:rPr>
              <a:t>每個階段都需由業主核准才進行下個階段。</a:t>
            </a:r>
            <a:endParaRPr sz="2400">
              <a:latin typeface="Noto Serif TC SemiBold"/>
              <a:cs typeface="Noto Serif TC SemiBold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735962" y="6273274"/>
            <a:ext cx="7112000" cy="1854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000"/>
              </a:lnSpc>
              <a:spcBef>
                <a:spcPts val="100"/>
              </a:spcBef>
            </a:pPr>
            <a:r>
              <a:rPr sz="2400" b="1" spc="-130" dirty="0">
                <a:solidFill>
                  <a:srgbClr val="231F20"/>
                </a:solidFill>
                <a:latin typeface="Noto Serif TC SemiBold"/>
                <a:cs typeface="Noto Serif TC SemiBold"/>
              </a:rPr>
              <a:t>一棟建築物涵蓋了各種設備，因此建築師在設計時，也</a:t>
            </a:r>
            <a:r>
              <a:rPr sz="2400" b="1" spc="-204" dirty="0">
                <a:solidFill>
                  <a:srgbClr val="231F20"/>
                </a:solidFill>
                <a:latin typeface="Noto Serif TC SemiBold"/>
                <a:cs typeface="Noto Serif TC SemiBold"/>
              </a:rPr>
              <a:t>需要相關之大地、結構、機電、空調等專業技師之協助，</a:t>
            </a:r>
            <a:r>
              <a:rPr sz="2400" b="1" spc="-80" dirty="0">
                <a:solidFill>
                  <a:srgbClr val="231F20"/>
                </a:solidFill>
                <a:latin typeface="Noto Serif TC SemiBold"/>
                <a:cs typeface="Noto Serif TC SemiBold"/>
              </a:rPr>
              <a:t>在完成設計理念之前提下，建築師必須協調各類技師</a:t>
            </a:r>
            <a:r>
              <a:rPr sz="2400" b="1" spc="-75" dirty="0">
                <a:solidFill>
                  <a:srgbClr val="231F20"/>
                </a:solidFill>
                <a:latin typeface="Noto Serif TC SemiBold"/>
                <a:cs typeface="Noto Serif TC SemiBold"/>
              </a:rPr>
              <a:t>與顧問並予以整合。</a:t>
            </a:r>
            <a:endParaRPr sz="2400">
              <a:latin typeface="Noto Serif TC SemiBold"/>
              <a:cs typeface="Noto Serif TC SemiBold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5735962" y="8559274"/>
            <a:ext cx="6883400" cy="939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000"/>
              </a:lnSpc>
              <a:spcBef>
                <a:spcPts val="100"/>
              </a:spcBef>
            </a:pPr>
            <a:r>
              <a:rPr sz="2400" b="1" spc="-80" dirty="0">
                <a:solidFill>
                  <a:srgbClr val="231F20"/>
                </a:solidFill>
                <a:latin typeface="Noto Serif TC SemiBold"/>
                <a:cs typeface="Noto Serif TC SemiBold"/>
              </a:rPr>
              <a:t>因此建築師在整個設計過程中，也具溝通者及協調者</a:t>
            </a:r>
            <a:r>
              <a:rPr sz="2400" b="1" spc="-120" dirty="0">
                <a:solidFill>
                  <a:srgbClr val="231F20"/>
                </a:solidFill>
                <a:latin typeface="Noto Serif TC SemiBold"/>
                <a:cs typeface="Noto Serif TC SemiBold"/>
              </a:rPr>
              <a:t>的角色，並在適當的時候作出設計決定。</a:t>
            </a:r>
            <a:endParaRPr sz="2400">
              <a:latin typeface="Noto Serif TC SemiBold"/>
              <a:cs typeface="Noto Serif TC SemiBold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955005" y="531078"/>
            <a:ext cx="1638196" cy="316860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14664492" y="457058"/>
            <a:ext cx="321958" cy="464900"/>
          </a:xfrm>
          <a:custGeom>
            <a:avLst/>
            <a:gdLst/>
            <a:ahLst/>
            <a:cxnLst/>
            <a:rect l="l" t="t" r="r" b="b"/>
            <a:pathLst>
              <a:path w="308609" h="308609">
                <a:moveTo>
                  <a:pt x="0" y="308305"/>
                </a:moveTo>
                <a:lnTo>
                  <a:pt x="308305" y="308305"/>
                </a:lnTo>
                <a:lnTo>
                  <a:pt x="308305" y="0"/>
                </a:lnTo>
                <a:lnTo>
                  <a:pt x="0" y="0"/>
                </a:lnTo>
                <a:lnTo>
                  <a:pt x="0" y="308305"/>
                </a:lnTo>
                <a:close/>
              </a:path>
            </a:pathLst>
          </a:custGeom>
          <a:ln w="31750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4593201" y="689508"/>
            <a:ext cx="409957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1200" b="1" spc="-555" dirty="0">
                <a:solidFill>
                  <a:srgbClr val="231F20"/>
                </a:solidFill>
                <a:latin typeface="Noto Serif TC SemiBold"/>
                <a:cs typeface="Noto Serif TC SemiBold"/>
              </a:rPr>
              <a:t>161</a:t>
            </a:r>
            <a:endParaRPr sz="1200" dirty="0">
              <a:latin typeface="Noto Serif TC SemiBold"/>
              <a:cs typeface="Noto Serif TC SemiBold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444500" y="361743"/>
            <a:ext cx="692594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231F20"/>
                </a:solidFill>
              </a:rPr>
              <a:t>第三章_</a:t>
            </a:r>
            <a:r>
              <a:rPr spc="-5" dirty="0">
                <a:solidFill>
                  <a:srgbClr val="231F20"/>
                </a:solidFill>
              </a:rPr>
              <a:t>各國 建築師執業規章 比較</a:t>
            </a:r>
          </a:p>
        </p:txBody>
      </p:sp>
      <p:sp>
        <p:nvSpPr>
          <p:cNvPr id="6" name="object 6"/>
          <p:cNvSpPr/>
          <p:nvPr/>
        </p:nvSpPr>
        <p:spPr>
          <a:xfrm>
            <a:off x="9160916" y="3163641"/>
            <a:ext cx="1869439" cy="66675"/>
          </a:xfrm>
          <a:custGeom>
            <a:avLst/>
            <a:gdLst/>
            <a:ahLst/>
            <a:cxnLst/>
            <a:rect l="l" t="t" r="r" b="b"/>
            <a:pathLst>
              <a:path w="1869440" h="66675">
                <a:moveTo>
                  <a:pt x="66128" y="0"/>
                </a:moveTo>
                <a:lnTo>
                  <a:pt x="0" y="66128"/>
                </a:lnTo>
              </a:path>
              <a:path w="1869440" h="66675">
                <a:moveTo>
                  <a:pt x="104495" y="0"/>
                </a:moveTo>
                <a:lnTo>
                  <a:pt x="38366" y="66128"/>
                </a:lnTo>
              </a:path>
              <a:path w="1869440" h="66675">
                <a:moveTo>
                  <a:pt x="142862" y="0"/>
                </a:moveTo>
                <a:lnTo>
                  <a:pt x="76733" y="66128"/>
                </a:lnTo>
              </a:path>
              <a:path w="1869440" h="66675">
                <a:moveTo>
                  <a:pt x="181216" y="0"/>
                </a:moveTo>
                <a:lnTo>
                  <a:pt x="115100" y="66128"/>
                </a:lnTo>
              </a:path>
              <a:path w="1869440" h="66675">
                <a:moveTo>
                  <a:pt x="219582" y="0"/>
                </a:moveTo>
                <a:lnTo>
                  <a:pt x="153466" y="66128"/>
                </a:lnTo>
              </a:path>
              <a:path w="1869440" h="66675">
                <a:moveTo>
                  <a:pt x="257949" y="0"/>
                </a:moveTo>
                <a:lnTo>
                  <a:pt x="191820" y="66128"/>
                </a:lnTo>
              </a:path>
              <a:path w="1869440" h="66675">
                <a:moveTo>
                  <a:pt x="296316" y="0"/>
                </a:moveTo>
                <a:lnTo>
                  <a:pt x="230187" y="66128"/>
                </a:lnTo>
              </a:path>
              <a:path w="1869440" h="66675">
                <a:moveTo>
                  <a:pt x="334683" y="0"/>
                </a:moveTo>
                <a:lnTo>
                  <a:pt x="268554" y="66128"/>
                </a:lnTo>
              </a:path>
              <a:path w="1869440" h="66675">
                <a:moveTo>
                  <a:pt x="373037" y="0"/>
                </a:moveTo>
                <a:lnTo>
                  <a:pt x="306920" y="66128"/>
                </a:lnTo>
              </a:path>
              <a:path w="1869440" h="66675">
                <a:moveTo>
                  <a:pt x="411403" y="0"/>
                </a:moveTo>
                <a:lnTo>
                  <a:pt x="345287" y="66128"/>
                </a:lnTo>
              </a:path>
              <a:path w="1869440" h="66675">
                <a:moveTo>
                  <a:pt x="449770" y="0"/>
                </a:moveTo>
                <a:lnTo>
                  <a:pt x="383641" y="66128"/>
                </a:lnTo>
              </a:path>
              <a:path w="1869440" h="66675">
                <a:moveTo>
                  <a:pt x="488137" y="0"/>
                </a:moveTo>
                <a:lnTo>
                  <a:pt x="422008" y="66128"/>
                </a:lnTo>
              </a:path>
              <a:path w="1869440" h="66675">
                <a:moveTo>
                  <a:pt x="526503" y="0"/>
                </a:moveTo>
                <a:lnTo>
                  <a:pt x="460374" y="66128"/>
                </a:lnTo>
              </a:path>
              <a:path w="1869440" h="66675">
                <a:moveTo>
                  <a:pt x="564857" y="0"/>
                </a:moveTo>
                <a:lnTo>
                  <a:pt x="498741" y="66128"/>
                </a:lnTo>
              </a:path>
              <a:path w="1869440" h="66675">
                <a:moveTo>
                  <a:pt x="603224" y="0"/>
                </a:moveTo>
                <a:lnTo>
                  <a:pt x="537108" y="66128"/>
                </a:lnTo>
              </a:path>
              <a:path w="1869440" h="66675">
                <a:moveTo>
                  <a:pt x="641591" y="0"/>
                </a:moveTo>
                <a:lnTo>
                  <a:pt x="575462" y="66128"/>
                </a:lnTo>
              </a:path>
              <a:path w="1869440" h="66675">
                <a:moveTo>
                  <a:pt x="679957" y="0"/>
                </a:moveTo>
                <a:lnTo>
                  <a:pt x="613829" y="66128"/>
                </a:lnTo>
              </a:path>
              <a:path w="1869440" h="66675">
                <a:moveTo>
                  <a:pt x="718324" y="0"/>
                </a:moveTo>
                <a:lnTo>
                  <a:pt x="652195" y="66128"/>
                </a:lnTo>
              </a:path>
              <a:path w="1869440" h="66675">
                <a:moveTo>
                  <a:pt x="756678" y="0"/>
                </a:moveTo>
                <a:lnTo>
                  <a:pt x="690562" y="66128"/>
                </a:lnTo>
              </a:path>
              <a:path w="1869440" h="66675">
                <a:moveTo>
                  <a:pt x="795045" y="0"/>
                </a:moveTo>
                <a:lnTo>
                  <a:pt x="728929" y="66128"/>
                </a:lnTo>
              </a:path>
              <a:path w="1869440" h="66675">
                <a:moveTo>
                  <a:pt x="833412" y="0"/>
                </a:moveTo>
                <a:lnTo>
                  <a:pt x="767283" y="66128"/>
                </a:lnTo>
              </a:path>
              <a:path w="1869440" h="66675">
                <a:moveTo>
                  <a:pt x="871778" y="0"/>
                </a:moveTo>
                <a:lnTo>
                  <a:pt x="805649" y="66128"/>
                </a:lnTo>
              </a:path>
              <a:path w="1869440" h="66675">
                <a:moveTo>
                  <a:pt x="910145" y="0"/>
                </a:moveTo>
                <a:lnTo>
                  <a:pt x="844016" y="66128"/>
                </a:lnTo>
              </a:path>
              <a:path w="1869440" h="66675">
                <a:moveTo>
                  <a:pt x="948499" y="0"/>
                </a:moveTo>
                <a:lnTo>
                  <a:pt x="882383" y="66128"/>
                </a:lnTo>
              </a:path>
              <a:path w="1869440" h="66675">
                <a:moveTo>
                  <a:pt x="986866" y="0"/>
                </a:moveTo>
                <a:lnTo>
                  <a:pt x="920750" y="66128"/>
                </a:lnTo>
              </a:path>
              <a:path w="1869440" h="66675">
                <a:moveTo>
                  <a:pt x="1025232" y="0"/>
                </a:moveTo>
                <a:lnTo>
                  <a:pt x="959104" y="66128"/>
                </a:lnTo>
              </a:path>
              <a:path w="1869440" h="66675">
                <a:moveTo>
                  <a:pt x="1063599" y="0"/>
                </a:moveTo>
                <a:lnTo>
                  <a:pt x="997470" y="66128"/>
                </a:lnTo>
              </a:path>
              <a:path w="1869440" h="66675">
                <a:moveTo>
                  <a:pt x="1101966" y="0"/>
                </a:moveTo>
                <a:lnTo>
                  <a:pt x="1035837" y="66128"/>
                </a:lnTo>
              </a:path>
              <a:path w="1869440" h="66675">
                <a:moveTo>
                  <a:pt x="1140320" y="0"/>
                </a:moveTo>
                <a:lnTo>
                  <a:pt x="1074204" y="66128"/>
                </a:lnTo>
              </a:path>
              <a:path w="1869440" h="66675">
                <a:moveTo>
                  <a:pt x="1178686" y="0"/>
                </a:moveTo>
                <a:lnTo>
                  <a:pt x="1112570" y="66128"/>
                </a:lnTo>
              </a:path>
              <a:path w="1869440" h="66675">
                <a:moveTo>
                  <a:pt x="1217053" y="0"/>
                </a:moveTo>
                <a:lnTo>
                  <a:pt x="1150924" y="66128"/>
                </a:lnTo>
              </a:path>
              <a:path w="1869440" h="66675">
                <a:moveTo>
                  <a:pt x="1255420" y="0"/>
                </a:moveTo>
                <a:lnTo>
                  <a:pt x="1189291" y="66128"/>
                </a:lnTo>
              </a:path>
              <a:path w="1869440" h="66675">
                <a:moveTo>
                  <a:pt x="1293787" y="0"/>
                </a:moveTo>
                <a:lnTo>
                  <a:pt x="1227658" y="66128"/>
                </a:lnTo>
              </a:path>
              <a:path w="1869440" h="66675">
                <a:moveTo>
                  <a:pt x="1332141" y="0"/>
                </a:moveTo>
                <a:lnTo>
                  <a:pt x="1266024" y="66128"/>
                </a:lnTo>
              </a:path>
              <a:path w="1869440" h="66675">
                <a:moveTo>
                  <a:pt x="1370507" y="0"/>
                </a:moveTo>
                <a:lnTo>
                  <a:pt x="1304391" y="66128"/>
                </a:lnTo>
              </a:path>
              <a:path w="1869440" h="66675">
                <a:moveTo>
                  <a:pt x="1408874" y="0"/>
                </a:moveTo>
                <a:lnTo>
                  <a:pt x="1342745" y="66128"/>
                </a:lnTo>
              </a:path>
              <a:path w="1869440" h="66675">
                <a:moveTo>
                  <a:pt x="1447241" y="0"/>
                </a:moveTo>
                <a:lnTo>
                  <a:pt x="1381112" y="66128"/>
                </a:lnTo>
              </a:path>
              <a:path w="1869440" h="66675">
                <a:moveTo>
                  <a:pt x="1485607" y="0"/>
                </a:moveTo>
                <a:lnTo>
                  <a:pt x="1419479" y="66128"/>
                </a:lnTo>
              </a:path>
              <a:path w="1869440" h="66675">
                <a:moveTo>
                  <a:pt x="1523961" y="0"/>
                </a:moveTo>
                <a:lnTo>
                  <a:pt x="1457845" y="66128"/>
                </a:lnTo>
              </a:path>
              <a:path w="1869440" h="66675">
                <a:moveTo>
                  <a:pt x="1562328" y="0"/>
                </a:moveTo>
                <a:lnTo>
                  <a:pt x="1496212" y="66128"/>
                </a:lnTo>
              </a:path>
              <a:path w="1869440" h="66675">
                <a:moveTo>
                  <a:pt x="1600695" y="0"/>
                </a:moveTo>
                <a:lnTo>
                  <a:pt x="1534566" y="66128"/>
                </a:lnTo>
              </a:path>
              <a:path w="1869440" h="66675">
                <a:moveTo>
                  <a:pt x="1639062" y="0"/>
                </a:moveTo>
                <a:lnTo>
                  <a:pt x="1572933" y="66128"/>
                </a:lnTo>
              </a:path>
              <a:path w="1869440" h="66675">
                <a:moveTo>
                  <a:pt x="1677428" y="0"/>
                </a:moveTo>
                <a:lnTo>
                  <a:pt x="1611299" y="66128"/>
                </a:lnTo>
              </a:path>
              <a:path w="1869440" h="66675">
                <a:moveTo>
                  <a:pt x="1715782" y="0"/>
                </a:moveTo>
                <a:lnTo>
                  <a:pt x="1649666" y="66128"/>
                </a:lnTo>
              </a:path>
              <a:path w="1869440" h="66675">
                <a:moveTo>
                  <a:pt x="1754149" y="0"/>
                </a:moveTo>
                <a:lnTo>
                  <a:pt x="1688033" y="66128"/>
                </a:lnTo>
              </a:path>
              <a:path w="1869440" h="66675">
                <a:moveTo>
                  <a:pt x="1792516" y="0"/>
                </a:moveTo>
                <a:lnTo>
                  <a:pt x="1726387" y="66128"/>
                </a:lnTo>
              </a:path>
              <a:path w="1869440" h="66675">
                <a:moveTo>
                  <a:pt x="1830882" y="0"/>
                </a:moveTo>
                <a:lnTo>
                  <a:pt x="1764753" y="66128"/>
                </a:lnTo>
              </a:path>
              <a:path w="1869440" h="66675">
                <a:moveTo>
                  <a:pt x="1869249" y="0"/>
                </a:moveTo>
                <a:lnTo>
                  <a:pt x="1803120" y="66128"/>
                </a:lnTo>
              </a:path>
            </a:pathLst>
          </a:custGeom>
          <a:ln w="14249">
            <a:solidFill>
              <a:srgbClr val="00AEE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1346350" y="1930405"/>
            <a:ext cx="0" cy="8304530"/>
          </a:xfrm>
          <a:custGeom>
            <a:avLst/>
            <a:gdLst/>
            <a:ahLst/>
            <a:cxnLst/>
            <a:rect l="l" t="t" r="r" b="b"/>
            <a:pathLst>
              <a:path h="8304530">
                <a:moveTo>
                  <a:pt x="0" y="0"/>
                </a:moveTo>
                <a:lnTo>
                  <a:pt x="0" y="8304403"/>
                </a:lnTo>
              </a:path>
            </a:pathLst>
          </a:custGeom>
          <a:ln w="12700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089834" y="3570041"/>
            <a:ext cx="975994" cy="66675"/>
          </a:xfrm>
          <a:custGeom>
            <a:avLst/>
            <a:gdLst/>
            <a:ahLst/>
            <a:cxnLst/>
            <a:rect l="l" t="t" r="r" b="b"/>
            <a:pathLst>
              <a:path w="975995" h="66675">
                <a:moveTo>
                  <a:pt x="909802" y="0"/>
                </a:moveTo>
                <a:lnTo>
                  <a:pt x="975931" y="66128"/>
                </a:lnTo>
              </a:path>
              <a:path w="975995" h="66675">
                <a:moveTo>
                  <a:pt x="870242" y="0"/>
                </a:moveTo>
                <a:lnTo>
                  <a:pt x="936371" y="66128"/>
                </a:lnTo>
              </a:path>
              <a:path w="975995" h="66675">
                <a:moveTo>
                  <a:pt x="830694" y="0"/>
                </a:moveTo>
                <a:lnTo>
                  <a:pt x="896810" y="66128"/>
                </a:lnTo>
              </a:path>
              <a:path w="975995" h="66675">
                <a:moveTo>
                  <a:pt x="791133" y="0"/>
                </a:moveTo>
                <a:lnTo>
                  <a:pt x="857262" y="66128"/>
                </a:lnTo>
              </a:path>
              <a:path w="975995" h="66675">
                <a:moveTo>
                  <a:pt x="751573" y="0"/>
                </a:moveTo>
                <a:lnTo>
                  <a:pt x="817702" y="66128"/>
                </a:lnTo>
              </a:path>
              <a:path w="975995" h="66675">
                <a:moveTo>
                  <a:pt x="712025" y="0"/>
                </a:moveTo>
                <a:lnTo>
                  <a:pt x="778141" y="66128"/>
                </a:lnTo>
              </a:path>
              <a:path w="975995" h="66675">
                <a:moveTo>
                  <a:pt x="672465" y="0"/>
                </a:moveTo>
                <a:lnTo>
                  <a:pt x="738593" y="66128"/>
                </a:lnTo>
              </a:path>
              <a:path w="975995" h="66675">
                <a:moveTo>
                  <a:pt x="632904" y="0"/>
                </a:moveTo>
                <a:lnTo>
                  <a:pt x="699033" y="66128"/>
                </a:lnTo>
              </a:path>
              <a:path w="975995" h="66675">
                <a:moveTo>
                  <a:pt x="593356" y="0"/>
                </a:moveTo>
                <a:lnTo>
                  <a:pt x="659472" y="66128"/>
                </a:lnTo>
              </a:path>
              <a:path w="975995" h="66675">
                <a:moveTo>
                  <a:pt x="553796" y="0"/>
                </a:moveTo>
                <a:lnTo>
                  <a:pt x="619912" y="66128"/>
                </a:lnTo>
              </a:path>
              <a:path w="975995" h="66675">
                <a:moveTo>
                  <a:pt x="514235" y="0"/>
                </a:moveTo>
                <a:lnTo>
                  <a:pt x="580364" y="66128"/>
                </a:lnTo>
              </a:path>
              <a:path w="975995" h="66675">
                <a:moveTo>
                  <a:pt x="474675" y="0"/>
                </a:moveTo>
                <a:lnTo>
                  <a:pt x="540804" y="66128"/>
                </a:lnTo>
              </a:path>
              <a:path w="975995" h="66675">
                <a:moveTo>
                  <a:pt x="435127" y="0"/>
                </a:moveTo>
                <a:lnTo>
                  <a:pt x="501243" y="66128"/>
                </a:lnTo>
              </a:path>
              <a:path w="975995" h="66675">
                <a:moveTo>
                  <a:pt x="395566" y="0"/>
                </a:moveTo>
                <a:lnTo>
                  <a:pt x="461695" y="66128"/>
                </a:lnTo>
              </a:path>
              <a:path w="975995" h="66675">
                <a:moveTo>
                  <a:pt x="356006" y="0"/>
                </a:moveTo>
                <a:lnTo>
                  <a:pt x="422135" y="66128"/>
                </a:lnTo>
              </a:path>
              <a:path w="975995" h="66675">
                <a:moveTo>
                  <a:pt x="316458" y="0"/>
                </a:moveTo>
                <a:lnTo>
                  <a:pt x="382574" y="66128"/>
                </a:lnTo>
              </a:path>
              <a:path w="975995" h="66675">
                <a:moveTo>
                  <a:pt x="276898" y="0"/>
                </a:moveTo>
                <a:lnTo>
                  <a:pt x="343027" y="66128"/>
                </a:lnTo>
              </a:path>
              <a:path w="975995" h="66675">
                <a:moveTo>
                  <a:pt x="237337" y="0"/>
                </a:moveTo>
                <a:lnTo>
                  <a:pt x="303466" y="66128"/>
                </a:lnTo>
              </a:path>
              <a:path w="975995" h="66675">
                <a:moveTo>
                  <a:pt x="197789" y="0"/>
                </a:moveTo>
                <a:lnTo>
                  <a:pt x="263906" y="66128"/>
                </a:lnTo>
              </a:path>
              <a:path w="975995" h="66675">
                <a:moveTo>
                  <a:pt x="158229" y="0"/>
                </a:moveTo>
                <a:lnTo>
                  <a:pt x="224358" y="66128"/>
                </a:lnTo>
              </a:path>
              <a:path w="975995" h="66675">
                <a:moveTo>
                  <a:pt x="118668" y="0"/>
                </a:moveTo>
                <a:lnTo>
                  <a:pt x="184797" y="66128"/>
                </a:lnTo>
              </a:path>
              <a:path w="975995" h="66675">
                <a:moveTo>
                  <a:pt x="79121" y="0"/>
                </a:moveTo>
                <a:lnTo>
                  <a:pt x="145237" y="66128"/>
                </a:lnTo>
              </a:path>
              <a:path w="975995" h="66675">
                <a:moveTo>
                  <a:pt x="39560" y="0"/>
                </a:moveTo>
                <a:lnTo>
                  <a:pt x="105689" y="66128"/>
                </a:lnTo>
              </a:path>
              <a:path w="975995" h="66675">
                <a:moveTo>
                  <a:pt x="0" y="0"/>
                </a:moveTo>
                <a:lnTo>
                  <a:pt x="66128" y="66128"/>
                </a:lnTo>
              </a:path>
            </a:pathLst>
          </a:custGeom>
          <a:ln w="14249">
            <a:solidFill>
              <a:srgbClr val="00AEE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751238" y="5605940"/>
            <a:ext cx="4016375" cy="66675"/>
          </a:xfrm>
          <a:custGeom>
            <a:avLst/>
            <a:gdLst/>
            <a:ahLst/>
            <a:cxnLst/>
            <a:rect l="l" t="t" r="r" b="b"/>
            <a:pathLst>
              <a:path w="4016375" h="66675">
                <a:moveTo>
                  <a:pt x="3949700" y="0"/>
                </a:moveTo>
                <a:lnTo>
                  <a:pt x="4015828" y="66128"/>
                </a:lnTo>
              </a:path>
              <a:path w="4016375" h="66675">
                <a:moveTo>
                  <a:pt x="3911358" y="0"/>
                </a:moveTo>
                <a:lnTo>
                  <a:pt x="3977474" y="66128"/>
                </a:lnTo>
              </a:path>
              <a:path w="4016375" h="66675">
                <a:moveTo>
                  <a:pt x="3873004" y="0"/>
                </a:moveTo>
                <a:lnTo>
                  <a:pt x="3939133" y="66128"/>
                </a:lnTo>
              </a:path>
              <a:path w="4016375" h="66675">
                <a:moveTo>
                  <a:pt x="3834663" y="0"/>
                </a:moveTo>
                <a:lnTo>
                  <a:pt x="3900779" y="66128"/>
                </a:lnTo>
              </a:path>
              <a:path w="4016375" h="66675">
                <a:moveTo>
                  <a:pt x="3796309" y="0"/>
                </a:moveTo>
                <a:lnTo>
                  <a:pt x="3862438" y="66128"/>
                </a:lnTo>
              </a:path>
              <a:path w="4016375" h="66675">
                <a:moveTo>
                  <a:pt x="3757968" y="0"/>
                </a:moveTo>
                <a:lnTo>
                  <a:pt x="3824084" y="66128"/>
                </a:lnTo>
              </a:path>
              <a:path w="4016375" h="66675">
                <a:moveTo>
                  <a:pt x="3719614" y="0"/>
                </a:moveTo>
                <a:lnTo>
                  <a:pt x="3785742" y="66128"/>
                </a:lnTo>
              </a:path>
              <a:path w="4016375" h="66675">
                <a:moveTo>
                  <a:pt x="3681272" y="0"/>
                </a:moveTo>
                <a:lnTo>
                  <a:pt x="3747401" y="66128"/>
                </a:lnTo>
              </a:path>
              <a:path w="4016375" h="66675">
                <a:moveTo>
                  <a:pt x="3642931" y="0"/>
                </a:moveTo>
                <a:lnTo>
                  <a:pt x="3709047" y="66128"/>
                </a:lnTo>
              </a:path>
              <a:path w="4016375" h="66675">
                <a:moveTo>
                  <a:pt x="3604577" y="0"/>
                </a:moveTo>
                <a:lnTo>
                  <a:pt x="3670706" y="66128"/>
                </a:lnTo>
              </a:path>
              <a:path w="4016375" h="66675">
                <a:moveTo>
                  <a:pt x="3566236" y="0"/>
                </a:moveTo>
                <a:lnTo>
                  <a:pt x="3632352" y="66128"/>
                </a:lnTo>
              </a:path>
              <a:path w="4016375" h="66675">
                <a:moveTo>
                  <a:pt x="3527882" y="0"/>
                </a:moveTo>
                <a:lnTo>
                  <a:pt x="3594011" y="66128"/>
                </a:lnTo>
              </a:path>
              <a:path w="4016375" h="66675">
                <a:moveTo>
                  <a:pt x="3489540" y="0"/>
                </a:moveTo>
                <a:lnTo>
                  <a:pt x="3555669" y="66128"/>
                </a:lnTo>
              </a:path>
              <a:path w="4016375" h="66675">
                <a:moveTo>
                  <a:pt x="3451199" y="0"/>
                </a:moveTo>
                <a:lnTo>
                  <a:pt x="3517315" y="66128"/>
                </a:lnTo>
              </a:path>
              <a:path w="4016375" h="66675">
                <a:moveTo>
                  <a:pt x="3412845" y="0"/>
                </a:moveTo>
                <a:lnTo>
                  <a:pt x="3478974" y="66128"/>
                </a:lnTo>
              </a:path>
              <a:path w="4016375" h="66675">
                <a:moveTo>
                  <a:pt x="3374504" y="0"/>
                </a:moveTo>
                <a:lnTo>
                  <a:pt x="3440620" y="66128"/>
                </a:lnTo>
              </a:path>
              <a:path w="4016375" h="66675">
                <a:moveTo>
                  <a:pt x="3336150" y="0"/>
                </a:moveTo>
                <a:lnTo>
                  <a:pt x="3402279" y="66128"/>
                </a:lnTo>
              </a:path>
              <a:path w="4016375" h="66675">
                <a:moveTo>
                  <a:pt x="3297809" y="0"/>
                </a:moveTo>
                <a:lnTo>
                  <a:pt x="3363925" y="66128"/>
                </a:lnTo>
              </a:path>
              <a:path w="4016375" h="66675">
                <a:moveTo>
                  <a:pt x="3259454" y="0"/>
                </a:moveTo>
                <a:lnTo>
                  <a:pt x="3325583" y="66128"/>
                </a:lnTo>
              </a:path>
              <a:path w="4016375" h="66675">
                <a:moveTo>
                  <a:pt x="3221113" y="0"/>
                </a:moveTo>
                <a:lnTo>
                  <a:pt x="3287242" y="66128"/>
                </a:lnTo>
              </a:path>
              <a:path w="4016375" h="66675">
                <a:moveTo>
                  <a:pt x="3182772" y="0"/>
                </a:moveTo>
                <a:lnTo>
                  <a:pt x="3248888" y="66128"/>
                </a:lnTo>
              </a:path>
              <a:path w="4016375" h="66675">
                <a:moveTo>
                  <a:pt x="3144418" y="0"/>
                </a:moveTo>
                <a:lnTo>
                  <a:pt x="3210547" y="66128"/>
                </a:lnTo>
              </a:path>
              <a:path w="4016375" h="66675">
                <a:moveTo>
                  <a:pt x="3106077" y="0"/>
                </a:moveTo>
                <a:lnTo>
                  <a:pt x="3172193" y="66128"/>
                </a:lnTo>
              </a:path>
              <a:path w="4016375" h="66675">
                <a:moveTo>
                  <a:pt x="3067723" y="0"/>
                </a:moveTo>
                <a:lnTo>
                  <a:pt x="3133852" y="66128"/>
                </a:lnTo>
              </a:path>
              <a:path w="4016375" h="66675">
                <a:moveTo>
                  <a:pt x="3029381" y="0"/>
                </a:moveTo>
                <a:lnTo>
                  <a:pt x="3095510" y="66128"/>
                </a:lnTo>
              </a:path>
              <a:path w="4016375" h="66675">
                <a:moveTo>
                  <a:pt x="2991040" y="0"/>
                </a:moveTo>
                <a:lnTo>
                  <a:pt x="3057156" y="66128"/>
                </a:lnTo>
              </a:path>
              <a:path w="4016375" h="66675">
                <a:moveTo>
                  <a:pt x="2952686" y="0"/>
                </a:moveTo>
                <a:lnTo>
                  <a:pt x="3018815" y="66128"/>
                </a:lnTo>
              </a:path>
              <a:path w="4016375" h="66675">
                <a:moveTo>
                  <a:pt x="2914345" y="0"/>
                </a:moveTo>
                <a:lnTo>
                  <a:pt x="2980461" y="66128"/>
                </a:lnTo>
              </a:path>
              <a:path w="4016375" h="66675">
                <a:moveTo>
                  <a:pt x="2875991" y="0"/>
                </a:moveTo>
                <a:lnTo>
                  <a:pt x="2942120" y="66128"/>
                </a:lnTo>
              </a:path>
              <a:path w="4016375" h="66675">
                <a:moveTo>
                  <a:pt x="2837649" y="0"/>
                </a:moveTo>
                <a:lnTo>
                  <a:pt x="2903766" y="66128"/>
                </a:lnTo>
              </a:path>
              <a:path w="4016375" h="66675">
                <a:moveTo>
                  <a:pt x="2799295" y="0"/>
                </a:moveTo>
                <a:lnTo>
                  <a:pt x="2865424" y="66128"/>
                </a:lnTo>
              </a:path>
              <a:path w="4016375" h="66675">
                <a:moveTo>
                  <a:pt x="2760954" y="0"/>
                </a:moveTo>
                <a:lnTo>
                  <a:pt x="2827083" y="66128"/>
                </a:lnTo>
              </a:path>
              <a:path w="4016375" h="66675">
                <a:moveTo>
                  <a:pt x="2722613" y="0"/>
                </a:moveTo>
                <a:lnTo>
                  <a:pt x="2788729" y="66128"/>
                </a:lnTo>
              </a:path>
              <a:path w="4016375" h="66675">
                <a:moveTo>
                  <a:pt x="2684259" y="0"/>
                </a:moveTo>
                <a:lnTo>
                  <a:pt x="2750388" y="66128"/>
                </a:lnTo>
              </a:path>
              <a:path w="4016375" h="66675">
                <a:moveTo>
                  <a:pt x="2645918" y="0"/>
                </a:moveTo>
                <a:lnTo>
                  <a:pt x="2712034" y="66128"/>
                </a:lnTo>
              </a:path>
              <a:path w="4016375" h="66675">
                <a:moveTo>
                  <a:pt x="2607564" y="0"/>
                </a:moveTo>
                <a:lnTo>
                  <a:pt x="2673692" y="66128"/>
                </a:lnTo>
              </a:path>
              <a:path w="4016375" h="66675">
                <a:moveTo>
                  <a:pt x="2569222" y="0"/>
                </a:moveTo>
                <a:lnTo>
                  <a:pt x="2635351" y="66128"/>
                </a:lnTo>
              </a:path>
              <a:path w="4016375" h="66675">
                <a:moveTo>
                  <a:pt x="2530868" y="0"/>
                </a:moveTo>
                <a:lnTo>
                  <a:pt x="2596997" y="66128"/>
                </a:lnTo>
              </a:path>
              <a:path w="4016375" h="66675">
                <a:moveTo>
                  <a:pt x="2492527" y="0"/>
                </a:moveTo>
                <a:lnTo>
                  <a:pt x="2558656" y="66128"/>
                </a:lnTo>
              </a:path>
              <a:path w="4016375" h="66675">
                <a:moveTo>
                  <a:pt x="2454186" y="0"/>
                </a:moveTo>
                <a:lnTo>
                  <a:pt x="2520302" y="66128"/>
                </a:lnTo>
              </a:path>
              <a:path w="4016375" h="66675">
                <a:moveTo>
                  <a:pt x="2415832" y="0"/>
                </a:moveTo>
                <a:lnTo>
                  <a:pt x="2481961" y="66128"/>
                </a:lnTo>
              </a:path>
              <a:path w="4016375" h="66675">
                <a:moveTo>
                  <a:pt x="2377490" y="0"/>
                </a:moveTo>
                <a:lnTo>
                  <a:pt x="2443619" y="66128"/>
                </a:lnTo>
              </a:path>
              <a:path w="4016375" h="66675">
                <a:moveTo>
                  <a:pt x="2339136" y="0"/>
                </a:moveTo>
                <a:lnTo>
                  <a:pt x="2405265" y="66128"/>
                </a:lnTo>
              </a:path>
              <a:path w="4016375" h="66675">
                <a:moveTo>
                  <a:pt x="2300795" y="0"/>
                </a:moveTo>
                <a:lnTo>
                  <a:pt x="2366924" y="66128"/>
                </a:lnTo>
              </a:path>
              <a:path w="4016375" h="66675">
                <a:moveTo>
                  <a:pt x="2262454" y="0"/>
                </a:moveTo>
                <a:lnTo>
                  <a:pt x="2328570" y="66128"/>
                </a:lnTo>
              </a:path>
              <a:path w="4016375" h="66675">
                <a:moveTo>
                  <a:pt x="2224100" y="0"/>
                </a:moveTo>
                <a:lnTo>
                  <a:pt x="2290229" y="66128"/>
                </a:lnTo>
              </a:path>
              <a:path w="4016375" h="66675">
                <a:moveTo>
                  <a:pt x="2185758" y="0"/>
                </a:moveTo>
                <a:lnTo>
                  <a:pt x="2251875" y="66128"/>
                </a:lnTo>
              </a:path>
              <a:path w="4016375" h="66675">
                <a:moveTo>
                  <a:pt x="2147404" y="0"/>
                </a:moveTo>
                <a:lnTo>
                  <a:pt x="2213533" y="66128"/>
                </a:lnTo>
              </a:path>
              <a:path w="4016375" h="66675">
                <a:moveTo>
                  <a:pt x="2109063" y="0"/>
                </a:moveTo>
                <a:lnTo>
                  <a:pt x="2175192" y="66128"/>
                </a:lnTo>
              </a:path>
              <a:path w="4016375" h="66675">
                <a:moveTo>
                  <a:pt x="2070722" y="0"/>
                </a:moveTo>
                <a:lnTo>
                  <a:pt x="2136838" y="66128"/>
                </a:lnTo>
              </a:path>
              <a:path w="4016375" h="66675">
                <a:moveTo>
                  <a:pt x="2032368" y="0"/>
                </a:moveTo>
                <a:lnTo>
                  <a:pt x="2098497" y="66128"/>
                </a:lnTo>
              </a:path>
              <a:path w="4016375" h="66675">
                <a:moveTo>
                  <a:pt x="1994027" y="0"/>
                </a:moveTo>
                <a:lnTo>
                  <a:pt x="2060143" y="66128"/>
                </a:lnTo>
              </a:path>
              <a:path w="4016375" h="66675">
                <a:moveTo>
                  <a:pt x="1955673" y="0"/>
                </a:moveTo>
                <a:lnTo>
                  <a:pt x="2021801" y="66128"/>
                </a:lnTo>
              </a:path>
              <a:path w="4016375" h="66675">
                <a:moveTo>
                  <a:pt x="1917331" y="0"/>
                </a:moveTo>
                <a:lnTo>
                  <a:pt x="1983447" y="66128"/>
                </a:lnTo>
              </a:path>
              <a:path w="4016375" h="66675">
                <a:moveTo>
                  <a:pt x="1878977" y="0"/>
                </a:moveTo>
                <a:lnTo>
                  <a:pt x="1945106" y="66128"/>
                </a:lnTo>
              </a:path>
              <a:path w="4016375" h="66675">
                <a:moveTo>
                  <a:pt x="1840636" y="0"/>
                </a:moveTo>
                <a:lnTo>
                  <a:pt x="1906765" y="66128"/>
                </a:lnTo>
              </a:path>
              <a:path w="4016375" h="66675">
                <a:moveTo>
                  <a:pt x="1802295" y="0"/>
                </a:moveTo>
                <a:lnTo>
                  <a:pt x="1868411" y="66128"/>
                </a:lnTo>
              </a:path>
              <a:path w="4016375" h="66675">
                <a:moveTo>
                  <a:pt x="1763941" y="0"/>
                </a:moveTo>
                <a:lnTo>
                  <a:pt x="1830070" y="66128"/>
                </a:lnTo>
              </a:path>
              <a:path w="4016375" h="66675">
                <a:moveTo>
                  <a:pt x="1725599" y="0"/>
                </a:moveTo>
                <a:lnTo>
                  <a:pt x="1791716" y="66128"/>
                </a:lnTo>
              </a:path>
              <a:path w="4016375" h="66675">
                <a:moveTo>
                  <a:pt x="1687245" y="0"/>
                </a:moveTo>
                <a:lnTo>
                  <a:pt x="1753374" y="66128"/>
                </a:lnTo>
              </a:path>
              <a:path w="4016375" h="66675">
                <a:moveTo>
                  <a:pt x="1648904" y="0"/>
                </a:moveTo>
                <a:lnTo>
                  <a:pt x="1715033" y="66128"/>
                </a:lnTo>
              </a:path>
              <a:path w="4016375" h="66675">
                <a:moveTo>
                  <a:pt x="1610563" y="0"/>
                </a:moveTo>
                <a:lnTo>
                  <a:pt x="1676679" y="66128"/>
                </a:lnTo>
              </a:path>
              <a:path w="4016375" h="66675">
                <a:moveTo>
                  <a:pt x="1572209" y="0"/>
                </a:moveTo>
                <a:lnTo>
                  <a:pt x="1638338" y="66128"/>
                </a:lnTo>
              </a:path>
              <a:path w="4016375" h="66675">
                <a:moveTo>
                  <a:pt x="1533867" y="0"/>
                </a:moveTo>
                <a:lnTo>
                  <a:pt x="1599984" y="66128"/>
                </a:lnTo>
              </a:path>
              <a:path w="4016375" h="66675">
                <a:moveTo>
                  <a:pt x="1495513" y="0"/>
                </a:moveTo>
                <a:lnTo>
                  <a:pt x="1561642" y="66128"/>
                </a:lnTo>
              </a:path>
              <a:path w="4016375" h="66675">
                <a:moveTo>
                  <a:pt x="1457172" y="0"/>
                </a:moveTo>
                <a:lnTo>
                  <a:pt x="1523288" y="66128"/>
                </a:lnTo>
              </a:path>
              <a:path w="4016375" h="66675">
                <a:moveTo>
                  <a:pt x="1418818" y="0"/>
                </a:moveTo>
                <a:lnTo>
                  <a:pt x="1484947" y="66128"/>
                </a:lnTo>
              </a:path>
              <a:path w="4016375" h="66675">
                <a:moveTo>
                  <a:pt x="1380477" y="0"/>
                </a:moveTo>
                <a:lnTo>
                  <a:pt x="1446606" y="66128"/>
                </a:lnTo>
              </a:path>
              <a:path w="4016375" h="66675">
                <a:moveTo>
                  <a:pt x="1342136" y="0"/>
                </a:moveTo>
                <a:lnTo>
                  <a:pt x="1408252" y="66128"/>
                </a:lnTo>
              </a:path>
              <a:path w="4016375" h="66675">
                <a:moveTo>
                  <a:pt x="1303782" y="0"/>
                </a:moveTo>
                <a:lnTo>
                  <a:pt x="1369910" y="66128"/>
                </a:lnTo>
              </a:path>
              <a:path w="4016375" h="66675">
                <a:moveTo>
                  <a:pt x="1265440" y="0"/>
                </a:moveTo>
                <a:lnTo>
                  <a:pt x="1331556" y="66128"/>
                </a:lnTo>
              </a:path>
              <a:path w="4016375" h="66675">
                <a:moveTo>
                  <a:pt x="1227086" y="0"/>
                </a:moveTo>
                <a:lnTo>
                  <a:pt x="1293215" y="66128"/>
                </a:lnTo>
              </a:path>
              <a:path w="4016375" h="66675">
                <a:moveTo>
                  <a:pt x="1188745" y="0"/>
                </a:moveTo>
                <a:lnTo>
                  <a:pt x="1254874" y="66128"/>
                </a:lnTo>
              </a:path>
              <a:path w="4016375" h="66675">
                <a:moveTo>
                  <a:pt x="1150404" y="0"/>
                </a:moveTo>
                <a:lnTo>
                  <a:pt x="1216520" y="66128"/>
                </a:lnTo>
              </a:path>
              <a:path w="4016375" h="66675">
                <a:moveTo>
                  <a:pt x="1112050" y="0"/>
                </a:moveTo>
                <a:lnTo>
                  <a:pt x="1178179" y="66128"/>
                </a:lnTo>
              </a:path>
              <a:path w="4016375" h="66675">
                <a:moveTo>
                  <a:pt x="1073708" y="0"/>
                </a:moveTo>
                <a:lnTo>
                  <a:pt x="1139825" y="66128"/>
                </a:lnTo>
              </a:path>
              <a:path w="4016375" h="66675">
                <a:moveTo>
                  <a:pt x="1035354" y="0"/>
                </a:moveTo>
                <a:lnTo>
                  <a:pt x="1101483" y="66128"/>
                </a:lnTo>
              </a:path>
              <a:path w="4016375" h="66675">
                <a:moveTo>
                  <a:pt x="997013" y="0"/>
                </a:moveTo>
                <a:lnTo>
                  <a:pt x="1063129" y="66128"/>
                </a:lnTo>
              </a:path>
              <a:path w="4016375" h="66675">
                <a:moveTo>
                  <a:pt x="958659" y="0"/>
                </a:moveTo>
                <a:lnTo>
                  <a:pt x="1024788" y="66128"/>
                </a:lnTo>
              </a:path>
              <a:path w="4016375" h="66675">
                <a:moveTo>
                  <a:pt x="920318" y="0"/>
                </a:moveTo>
                <a:lnTo>
                  <a:pt x="986447" y="66128"/>
                </a:lnTo>
              </a:path>
              <a:path w="4016375" h="66675">
                <a:moveTo>
                  <a:pt x="881976" y="0"/>
                </a:moveTo>
                <a:lnTo>
                  <a:pt x="948093" y="66128"/>
                </a:lnTo>
              </a:path>
              <a:path w="4016375" h="66675">
                <a:moveTo>
                  <a:pt x="843622" y="0"/>
                </a:moveTo>
                <a:lnTo>
                  <a:pt x="909751" y="66128"/>
                </a:lnTo>
              </a:path>
              <a:path w="4016375" h="66675">
                <a:moveTo>
                  <a:pt x="805281" y="0"/>
                </a:moveTo>
                <a:lnTo>
                  <a:pt x="871397" y="66128"/>
                </a:lnTo>
              </a:path>
              <a:path w="4016375" h="66675">
                <a:moveTo>
                  <a:pt x="766927" y="0"/>
                </a:moveTo>
                <a:lnTo>
                  <a:pt x="833056" y="66128"/>
                </a:lnTo>
              </a:path>
              <a:path w="4016375" h="66675">
                <a:moveTo>
                  <a:pt x="728586" y="0"/>
                </a:moveTo>
                <a:lnTo>
                  <a:pt x="794715" y="66128"/>
                </a:lnTo>
              </a:path>
              <a:path w="4016375" h="66675">
                <a:moveTo>
                  <a:pt x="690232" y="0"/>
                </a:moveTo>
                <a:lnTo>
                  <a:pt x="756361" y="66128"/>
                </a:lnTo>
              </a:path>
              <a:path w="4016375" h="66675">
                <a:moveTo>
                  <a:pt x="651890" y="0"/>
                </a:moveTo>
                <a:lnTo>
                  <a:pt x="718019" y="66128"/>
                </a:lnTo>
              </a:path>
              <a:path w="4016375" h="66675">
                <a:moveTo>
                  <a:pt x="613549" y="0"/>
                </a:moveTo>
                <a:lnTo>
                  <a:pt x="679665" y="66128"/>
                </a:lnTo>
              </a:path>
              <a:path w="4016375" h="66675">
                <a:moveTo>
                  <a:pt x="575195" y="0"/>
                </a:moveTo>
                <a:lnTo>
                  <a:pt x="641324" y="66128"/>
                </a:lnTo>
              </a:path>
              <a:path w="4016375" h="66675">
                <a:moveTo>
                  <a:pt x="536854" y="0"/>
                </a:moveTo>
                <a:lnTo>
                  <a:pt x="602970" y="66128"/>
                </a:lnTo>
              </a:path>
              <a:path w="4016375" h="66675">
                <a:moveTo>
                  <a:pt x="498500" y="0"/>
                </a:moveTo>
                <a:lnTo>
                  <a:pt x="564629" y="66128"/>
                </a:lnTo>
              </a:path>
              <a:path w="4016375" h="66675">
                <a:moveTo>
                  <a:pt x="460159" y="0"/>
                </a:moveTo>
                <a:lnTo>
                  <a:pt x="526288" y="66128"/>
                </a:lnTo>
              </a:path>
              <a:path w="4016375" h="66675">
                <a:moveTo>
                  <a:pt x="421817" y="0"/>
                </a:moveTo>
                <a:lnTo>
                  <a:pt x="487934" y="66128"/>
                </a:lnTo>
              </a:path>
              <a:path w="4016375" h="66675">
                <a:moveTo>
                  <a:pt x="383463" y="0"/>
                </a:moveTo>
                <a:lnTo>
                  <a:pt x="449592" y="66128"/>
                </a:lnTo>
              </a:path>
              <a:path w="4016375" h="66675">
                <a:moveTo>
                  <a:pt x="345122" y="0"/>
                </a:moveTo>
                <a:lnTo>
                  <a:pt x="411238" y="66128"/>
                </a:lnTo>
              </a:path>
              <a:path w="4016375" h="66675">
                <a:moveTo>
                  <a:pt x="306768" y="0"/>
                </a:moveTo>
                <a:lnTo>
                  <a:pt x="372897" y="66128"/>
                </a:lnTo>
              </a:path>
              <a:path w="4016375" h="66675">
                <a:moveTo>
                  <a:pt x="268427" y="0"/>
                </a:moveTo>
                <a:lnTo>
                  <a:pt x="334556" y="66128"/>
                </a:lnTo>
              </a:path>
              <a:path w="4016375" h="66675">
                <a:moveTo>
                  <a:pt x="230073" y="0"/>
                </a:moveTo>
                <a:lnTo>
                  <a:pt x="296202" y="66128"/>
                </a:lnTo>
              </a:path>
              <a:path w="4016375" h="66675">
                <a:moveTo>
                  <a:pt x="191731" y="0"/>
                </a:moveTo>
                <a:lnTo>
                  <a:pt x="257860" y="66128"/>
                </a:lnTo>
              </a:path>
              <a:path w="4016375" h="66675">
                <a:moveTo>
                  <a:pt x="153390" y="0"/>
                </a:moveTo>
                <a:lnTo>
                  <a:pt x="219506" y="66128"/>
                </a:lnTo>
              </a:path>
              <a:path w="4016375" h="66675">
                <a:moveTo>
                  <a:pt x="115036" y="0"/>
                </a:moveTo>
                <a:lnTo>
                  <a:pt x="181165" y="66128"/>
                </a:lnTo>
              </a:path>
              <a:path w="4016375" h="66675">
                <a:moveTo>
                  <a:pt x="76695" y="0"/>
                </a:moveTo>
                <a:lnTo>
                  <a:pt x="142811" y="66128"/>
                </a:lnTo>
              </a:path>
              <a:path w="4016375" h="66675">
                <a:moveTo>
                  <a:pt x="38341" y="0"/>
                </a:moveTo>
                <a:lnTo>
                  <a:pt x="104470" y="66128"/>
                </a:lnTo>
              </a:path>
              <a:path w="4016375" h="66675">
                <a:moveTo>
                  <a:pt x="0" y="0"/>
                </a:moveTo>
                <a:lnTo>
                  <a:pt x="66128" y="66128"/>
                </a:lnTo>
              </a:path>
            </a:pathLst>
          </a:custGeom>
          <a:ln w="14249">
            <a:solidFill>
              <a:srgbClr val="00AEE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6101031" y="7176841"/>
            <a:ext cx="2051050" cy="66675"/>
          </a:xfrm>
          <a:custGeom>
            <a:avLst/>
            <a:gdLst/>
            <a:ahLst/>
            <a:cxnLst/>
            <a:rect l="l" t="t" r="r" b="b"/>
            <a:pathLst>
              <a:path w="2051050" h="66675">
                <a:moveTo>
                  <a:pt x="1984705" y="0"/>
                </a:moveTo>
                <a:lnTo>
                  <a:pt x="2050834" y="66128"/>
                </a:lnTo>
              </a:path>
              <a:path w="2051050" h="66675">
                <a:moveTo>
                  <a:pt x="1946541" y="0"/>
                </a:moveTo>
                <a:lnTo>
                  <a:pt x="2012657" y="66128"/>
                </a:lnTo>
              </a:path>
              <a:path w="2051050" h="66675">
                <a:moveTo>
                  <a:pt x="1908365" y="0"/>
                </a:moveTo>
                <a:lnTo>
                  <a:pt x="1974494" y="66128"/>
                </a:lnTo>
              </a:path>
              <a:path w="2051050" h="66675">
                <a:moveTo>
                  <a:pt x="1870202" y="0"/>
                </a:moveTo>
                <a:lnTo>
                  <a:pt x="1936330" y="66128"/>
                </a:lnTo>
              </a:path>
              <a:path w="2051050" h="66675">
                <a:moveTo>
                  <a:pt x="1832038" y="0"/>
                </a:moveTo>
                <a:lnTo>
                  <a:pt x="1898154" y="66128"/>
                </a:lnTo>
              </a:path>
              <a:path w="2051050" h="66675">
                <a:moveTo>
                  <a:pt x="1793875" y="0"/>
                </a:moveTo>
                <a:lnTo>
                  <a:pt x="1859991" y="66128"/>
                </a:lnTo>
              </a:path>
              <a:path w="2051050" h="66675">
                <a:moveTo>
                  <a:pt x="1755698" y="0"/>
                </a:moveTo>
                <a:lnTo>
                  <a:pt x="1821827" y="66128"/>
                </a:lnTo>
              </a:path>
              <a:path w="2051050" h="66675">
                <a:moveTo>
                  <a:pt x="1717535" y="0"/>
                </a:moveTo>
                <a:lnTo>
                  <a:pt x="1783664" y="66128"/>
                </a:lnTo>
              </a:path>
              <a:path w="2051050" h="66675">
                <a:moveTo>
                  <a:pt x="1679371" y="0"/>
                </a:moveTo>
                <a:lnTo>
                  <a:pt x="1745488" y="66128"/>
                </a:lnTo>
              </a:path>
              <a:path w="2051050" h="66675">
                <a:moveTo>
                  <a:pt x="1641195" y="0"/>
                </a:moveTo>
                <a:lnTo>
                  <a:pt x="1707324" y="66128"/>
                </a:lnTo>
              </a:path>
              <a:path w="2051050" h="66675">
                <a:moveTo>
                  <a:pt x="1603032" y="0"/>
                </a:moveTo>
                <a:lnTo>
                  <a:pt x="1669161" y="66128"/>
                </a:lnTo>
              </a:path>
              <a:path w="2051050" h="66675">
                <a:moveTo>
                  <a:pt x="1564868" y="0"/>
                </a:moveTo>
                <a:lnTo>
                  <a:pt x="1630984" y="66128"/>
                </a:lnTo>
              </a:path>
              <a:path w="2051050" h="66675">
                <a:moveTo>
                  <a:pt x="1526692" y="0"/>
                </a:moveTo>
                <a:lnTo>
                  <a:pt x="1592821" y="66128"/>
                </a:lnTo>
              </a:path>
              <a:path w="2051050" h="66675">
                <a:moveTo>
                  <a:pt x="1488528" y="0"/>
                </a:moveTo>
                <a:lnTo>
                  <a:pt x="1554657" y="66128"/>
                </a:lnTo>
              </a:path>
              <a:path w="2051050" h="66675">
                <a:moveTo>
                  <a:pt x="1450365" y="0"/>
                </a:moveTo>
                <a:lnTo>
                  <a:pt x="1516481" y="66128"/>
                </a:lnTo>
              </a:path>
              <a:path w="2051050" h="66675">
                <a:moveTo>
                  <a:pt x="1412201" y="0"/>
                </a:moveTo>
                <a:lnTo>
                  <a:pt x="1478318" y="66128"/>
                </a:lnTo>
              </a:path>
              <a:path w="2051050" h="66675">
                <a:moveTo>
                  <a:pt x="1374025" y="0"/>
                </a:moveTo>
                <a:lnTo>
                  <a:pt x="1440154" y="66128"/>
                </a:lnTo>
              </a:path>
              <a:path w="2051050" h="66675">
                <a:moveTo>
                  <a:pt x="1335862" y="0"/>
                </a:moveTo>
                <a:lnTo>
                  <a:pt x="1401991" y="66128"/>
                </a:lnTo>
              </a:path>
              <a:path w="2051050" h="66675">
                <a:moveTo>
                  <a:pt x="1297698" y="0"/>
                </a:moveTo>
                <a:lnTo>
                  <a:pt x="1363814" y="66128"/>
                </a:lnTo>
              </a:path>
              <a:path w="2051050" h="66675">
                <a:moveTo>
                  <a:pt x="1259522" y="0"/>
                </a:moveTo>
                <a:lnTo>
                  <a:pt x="1325651" y="66128"/>
                </a:lnTo>
              </a:path>
              <a:path w="2051050" h="66675">
                <a:moveTo>
                  <a:pt x="1221359" y="0"/>
                </a:moveTo>
                <a:lnTo>
                  <a:pt x="1287487" y="66128"/>
                </a:lnTo>
              </a:path>
              <a:path w="2051050" h="66675">
                <a:moveTo>
                  <a:pt x="1183195" y="0"/>
                </a:moveTo>
                <a:lnTo>
                  <a:pt x="1249311" y="66128"/>
                </a:lnTo>
              </a:path>
              <a:path w="2051050" h="66675">
                <a:moveTo>
                  <a:pt x="1145019" y="0"/>
                </a:moveTo>
                <a:lnTo>
                  <a:pt x="1211148" y="66128"/>
                </a:lnTo>
              </a:path>
              <a:path w="2051050" h="66675">
                <a:moveTo>
                  <a:pt x="1106855" y="0"/>
                </a:moveTo>
                <a:lnTo>
                  <a:pt x="1172984" y="66128"/>
                </a:lnTo>
              </a:path>
              <a:path w="2051050" h="66675">
                <a:moveTo>
                  <a:pt x="1068692" y="0"/>
                </a:moveTo>
                <a:lnTo>
                  <a:pt x="1134808" y="66128"/>
                </a:lnTo>
              </a:path>
              <a:path w="2051050" h="66675">
                <a:moveTo>
                  <a:pt x="1030528" y="0"/>
                </a:moveTo>
                <a:lnTo>
                  <a:pt x="1096645" y="66128"/>
                </a:lnTo>
              </a:path>
              <a:path w="2051050" h="66675">
                <a:moveTo>
                  <a:pt x="992352" y="0"/>
                </a:moveTo>
                <a:lnTo>
                  <a:pt x="1058481" y="66128"/>
                </a:lnTo>
              </a:path>
              <a:path w="2051050" h="66675">
                <a:moveTo>
                  <a:pt x="954189" y="0"/>
                </a:moveTo>
                <a:lnTo>
                  <a:pt x="1020318" y="66128"/>
                </a:lnTo>
              </a:path>
              <a:path w="2051050" h="66675">
                <a:moveTo>
                  <a:pt x="916025" y="0"/>
                </a:moveTo>
                <a:lnTo>
                  <a:pt x="982141" y="66128"/>
                </a:lnTo>
              </a:path>
              <a:path w="2051050" h="66675">
                <a:moveTo>
                  <a:pt x="877849" y="0"/>
                </a:moveTo>
                <a:lnTo>
                  <a:pt x="943978" y="66128"/>
                </a:lnTo>
              </a:path>
              <a:path w="2051050" h="66675">
                <a:moveTo>
                  <a:pt x="839685" y="0"/>
                </a:moveTo>
                <a:lnTo>
                  <a:pt x="905814" y="66128"/>
                </a:lnTo>
              </a:path>
              <a:path w="2051050" h="66675">
                <a:moveTo>
                  <a:pt x="801522" y="0"/>
                </a:moveTo>
                <a:lnTo>
                  <a:pt x="867638" y="66128"/>
                </a:lnTo>
              </a:path>
              <a:path w="2051050" h="66675">
                <a:moveTo>
                  <a:pt x="763346" y="0"/>
                </a:moveTo>
                <a:lnTo>
                  <a:pt x="829475" y="66128"/>
                </a:lnTo>
              </a:path>
              <a:path w="2051050" h="66675">
                <a:moveTo>
                  <a:pt x="725182" y="0"/>
                </a:moveTo>
                <a:lnTo>
                  <a:pt x="791311" y="66128"/>
                </a:lnTo>
              </a:path>
              <a:path w="2051050" h="66675">
                <a:moveTo>
                  <a:pt x="687019" y="0"/>
                </a:moveTo>
                <a:lnTo>
                  <a:pt x="753135" y="66128"/>
                </a:lnTo>
              </a:path>
              <a:path w="2051050" h="66675">
                <a:moveTo>
                  <a:pt x="648855" y="0"/>
                </a:moveTo>
                <a:lnTo>
                  <a:pt x="714971" y="66128"/>
                </a:lnTo>
              </a:path>
              <a:path w="2051050" h="66675">
                <a:moveTo>
                  <a:pt x="610679" y="0"/>
                </a:moveTo>
                <a:lnTo>
                  <a:pt x="676808" y="66128"/>
                </a:lnTo>
              </a:path>
              <a:path w="2051050" h="66675">
                <a:moveTo>
                  <a:pt x="572516" y="0"/>
                </a:moveTo>
                <a:lnTo>
                  <a:pt x="638644" y="66128"/>
                </a:lnTo>
              </a:path>
              <a:path w="2051050" h="66675">
                <a:moveTo>
                  <a:pt x="534352" y="0"/>
                </a:moveTo>
                <a:lnTo>
                  <a:pt x="600468" y="66128"/>
                </a:lnTo>
              </a:path>
              <a:path w="2051050" h="66675">
                <a:moveTo>
                  <a:pt x="496176" y="0"/>
                </a:moveTo>
                <a:lnTo>
                  <a:pt x="562305" y="66128"/>
                </a:lnTo>
              </a:path>
              <a:path w="2051050" h="66675">
                <a:moveTo>
                  <a:pt x="458012" y="0"/>
                </a:moveTo>
                <a:lnTo>
                  <a:pt x="524141" y="66128"/>
                </a:lnTo>
              </a:path>
              <a:path w="2051050" h="66675">
                <a:moveTo>
                  <a:pt x="419849" y="0"/>
                </a:moveTo>
                <a:lnTo>
                  <a:pt x="485965" y="66128"/>
                </a:lnTo>
              </a:path>
              <a:path w="2051050" h="66675">
                <a:moveTo>
                  <a:pt x="381673" y="0"/>
                </a:moveTo>
                <a:lnTo>
                  <a:pt x="447802" y="66128"/>
                </a:lnTo>
              </a:path>
              <a:path w="2051050" h="66675">
                <a:moveTo>
                  <a:pt x="343509" y="0"/>
                </a:moveTo>
                <a:lnTo>
                  <a:pt x="409638" y="66128"/>
                </a:lnTo>
              </a:path>
              <a:path w="2051050" h="66675">
                <a:moveTo>
                  <a:pt x="305346" y="0"/>
                </a:moveTo>
                <a:lnTo>
                  <a:pt x="371462" y="66128"/>
                </a:lnTo>
              </a:path>
              <a:path w="2051050" h="66675">
                <a:moveTo>
                  <a:pt x="267182" y="0"/>
                </a:moveTo>
                <a:lnTo>
                  <a:pt x="333298" y="66128"/>
                </a:lnTo>
              </a:path>
              <a:path w="2051050" h="66675">
                <a:moveTo>
                  <a:pt x="229006" y="0"/>
                </a:moveTo>
                <a:lnTo>
                  <a:pt x="295135" y="66128"/>
                </a:lnTo>
              </a:path>
              <a:path w="2051050" h="66675">
                <a:moveTo>
                  <a:pt x="190842" y="0"/>
                </a:moveTo>
                <a:lnTo>
                  <a:pt x="256971" y="66128"/>
                </a:lnTo>
              </a:path>
              <a:path w="2051050" h="66675">
                <a:moveTo>
                  <a:pt x="152679" y="0"/>
                </a:moveTo>
                <a:lnTo>
                  <a:pt x="218795" y="66128"/>
                </a:lnTo>
              </a:path>
              <a:path w="2051050" h="66675">
                <a:moveTo>
                  <a:pt x="114503" y="0"/>
                </a:moveTo>
                <a:lnTo>
                  <a:pt x="180632" y="66128"/>
                </a:lnTo>
              </a:path>
              <a:path w="2051050" h="66675">
                <a:moveTo>
                  <a:pt x="76339" y="0"/>
                </a:moveTo>
                <a:lnTo>
                  <a:pt x="142468" y="66128"/>
                </a:lnTo>
              </a:path>
              <a:path w="2051050" h="66675">
                <a:moveTo>
                  <a:pt x="38176" y="0"/>
                </a:moveTo>
                <a:lnTo>
                  <a:pt x="104292" y="66128"/>
                </a:lnTo>
              </a:path>
              <a:path w="2051050" h="66675">
                <a:moveTo>
                  <a:pt x="0" y="0"/>
                </a:moveTo>
                <a:lnTo>
                  <a:pt x="66128" y="66128"/>
                </a:lnTo>
              </a:path>
            </a:pathLst>
          </a:custGeom>
          <a:ln w="14249">
            <a:solidFill>
              <a:srgbClr val="00AEE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9139834" y="9199840"/>
            <a:ext cx="1869439" cy="66675"/>
          </a:xfrm>
          <a:custGeom>
            <a:avLst/>
            <a:gdLst/>
            <a:ahLst/>
            <a:cxnLst/>
            <a:rect l="l" t="t" r="r" b="b"/>
            <a:pathLst>
              <a:path w="1869440" h="66675">
                <a:moveTo>
                  <a:pt x="1803120" y="0"/>
                </a:moveTo>
                <a:lnTo>
                  <a:pt x="1869249" y="66128"/>
                </a:lnTo>
              </a:path>
              <a:path w="1869440" h="66675">
                <a:moveTo>
                  <a:pt x="1764753" y="0"/>
                </a:moveTo>
                <a:lnTo>
                  <a:pt x="1830882" y="66128"/>
                </a:lnTo>
              </a:path>
              <a:path w="1869440" h="66675">
                <a:moveTo>
                  <a:pt x="1726387" y="0"/>
                </a:moveTo>
                <a:lnTo>
                  <a:pt x="1792516" y="66128"/>
                </a:lnTo>
              </a:path>
              <a:path w="1869440" h="66675">
                <a:moveTo>
                  <a:pt x="1688033" y="0"/>
                </a:moveTo>
                <a:lnTo>
                  <a:pt x="1754149" y="66128"/>
                </a:lnTo>
              </a:path>
              <a:path w="1869440" h="66675">
                <a:moveTo>
                  <a:pt x="1649666" y="0"/>
                </a:moveTo>
                <a:lnTo>
                  <a:pt x="1715782" y="66128"/>
                </a:lnTo>
              </a:path>
              <a:path w="1869440" h="66675">
                <a:moveTo>
                  <a:pt x="1611299" y="0"/>
                </a:moveTo>
                <a:lnTo>
                  <a:pt x="1677428" y="66128"/>
                </a:lnTo>
              </a:path>
              <a:path w="1869440" h="66675">
                <a:moveTo>
                  <a:pt x="1572933" y="0"/>
                </a:moveTo>
                <a:lnTo>
                  <a:pt x="1639061" y="66128"/>
                </a:lnTo>
              </a:path>
              <a:path w="1869440" h="66675">
                <a:moveTo>
                  <a:pt x="1534566" y="0"/>
                </a:moveTo>
                <a:lnTo>
                  <a:pt x="1600695" y="66128"/>
                </a:lnTo>
              </a:path>
              <a:path w="1869440" h="66675">
                <a:moveTo>
                  <a:pt x="1496212" y="0"/>
                </a:moveTo>
                <a:lnTo>
                  <a:pt x="1562328" y="66128"/>
                </a:lnTo>
              </a:path>
              <a:path w="1869440" h="66675">
                <a:moveTo>
                  <a:pt x="1457845" y="0"/>
                </a:moveTo>
                <a:lnTo>
                  <a:pt x="1523961" y="66128"/>
                </a:lnTo>
              </a:path>
              <a:path w="1869440" h="66675">
                <a:moveTo>
                  <a:pt x="1419478" y="0"/>
                </a:moveTo>
                <a:lnTo>
                  <a:pt x="1485607" y="66128"/>
                </a:lnTo>
              </a:path>
              <a:path w="1869440" h="66675">
                <a:moveTo>
                  <a:pt x="1381112" y="0"/>
                </a:moveTo>
                <a:lnTo>
                  <a:pt x="1447241" y="66128"/>
                </a:lnTo>
              </a:path>
              <a:path w="1869440" h="66675">
                <a:moveTo>
                  <a:pt x="1342745" y="0"/>
                </a:moveTo>
                <a:lnTo>
                  <a:pt x="1408874" y="66128"/>
                </a:lnTo>
              </a:path>
              <a:path w="1869440" h="66675">
                <a:moveTo>
                  <a:pt x="1304391" y="0"/>
                </a:moveTo>
                <a:lnTo>
                  <a:pt x="1370507" y="66128"/>
                </a:lnTo>
              </a:path>
              <a:path w="1869440" h="66675">
                <a:moveTo>
                  <a:pt x="1266024" y="0"/>
                </a:moveTo>
                <a:lnTo>
                  <a:pt x="1332141" y="66128"/>
                </a:lnTo>
              </a:path>
              <a:path w="1869440" h="66675">
                <a:moveTo>
                  <a:pt x="1227658" y="0"/>
                </a:moveTo>
                <a:lnTo>
                  <a:pt x="1293787" y="66128"/>
                </a:lnTo>
              </a:path>
              <a:path w="1869440" h="66675">
                <a:moveTo>
                  <a:pt x="1189291" y="0"/>
                </a:moveTo>
                <a:lnTo>
                  <a:pt x="1255420" y="66128"/>
                </a:lnTo>
              </a:path>
              <a:path w="1869440" h="66675">
                <a:moveTo>
                  <a:pt x="1150924" y="0"/>
                </a:moveTo>
                <a:lnTo>
                  <a:pt x="1217053" y="66128"/>
                </a:lnTo>
              </a:path>
              <a:path w="1869440" h="66675">
                <a:moveTo>
                  <a:pt x="1112570" y="0"/>
                </a:moveTo>
                <a:lnTo>
                  <a:pt x="1178686" y="66128"/>
                </a:lnTo>
              </a:path>
              <a:path w="1869440" h="66675">
                <a:moveTo>
                  <a:pt x="1074204" y="0"/>
                </a:moveTo>
                <a:lnTo>
                  <a:pt x="1140320" y="66128"/>
                </a:lnTo>
              </a:path>
              <a:path w="1869440" h="66675">
                <a:moveTo>
                  <a:pt x="1035837" y="0"/>
                </a:moveTo>
                <a:lnTo>
                  <a:pt x="1101966" y="66128"/>
                </a:lnTo>
              </a:path>
              <a:path w="1869440" h="66675">
                <a:moveTo>
                  <a:pt x="997470" y="0"/>
                </a:moveTo>
                <a:lnTo>
                  <a:pt x="1063599" y="66128"/>
                </a:lnTo>
              </a:path>
              <a:path w="1869440" h="66675">
                <a:moveTo>
                  <a:pt x="959103" y="0"/>
                </a:moveTo>
                <a:lnTo>
                  <a:pt x="1025232" y="66128"/>
                </a:lnTo>
              </a:path>
              <a:path w="1869440" h="66675">
                <a:moveTo>
                  <a:pt x="920749" y="0"/>
                </a:moveTo>
                <a:lnTo>
                  <a:pt x="986866" y="66128"/>
                </a:lnTo>
              </a:path>
              <a:path w="1869440" h="66675">
                <a:moveTo>
                  <a:pt x="882383" y="0"/>
                </a:moveTo>
                <a:lnTo>
                  <a:pt x="948499" y="66128"/>
                </a:lnTo>
              </a:path>
              <a:path w="1869440" h="66675">
                <a:moveTo>
                  <a:pt x="844016" y="0"/>
                </a:moveTo>
                <a:lnTo>
                  <a:pt x="910145" y="66128"/>
                </a:lnTo>
              </a:path>
              <a:path w="1869440" h="66675">
                <a:moveTo>
                  <a:pt x="805649" y="0"/>
                </a:moveTo>
                <a:lnTo>
                  <a:pt x="871778" y="66128"/>
                </a:lnTo>
              </a:path>
              <a:path w="1869440" h="66675">
                <a:moveTo>
                  <a:pt x="767283" y="0"/>
                </a:moveTo>
                <a:lnTo>
                  <a:pt x="833412" y="66128"/>
                </a:lnTo>
              </a:path>
              <a:path w="1869440" h="66675">
                <a:moveTo>
                  <a:pt x="728929" y="0"/>
                </a:moveTo>
                <a:lnTo>
                  <a:pt x="795045" y="66128"/>
                </a:lnTo>
              </a:path>
              <a:path w="1869440" h="66675">
                <a:moveTo>
                  <a:pt x="690562" y="0"/>
                </a:moveTo>
                <a:lnTo>
                  <a:pt x="756678" y="66128"/>
                </a:lnTo>
              </a:path>
              <a:path w="1869440" h="66675">
                <a:moveTo>
                  <a:pt x="652195" y="0"/>
                </a:moveTo>
                <a:lnTo>
                  <a:pt x="718324" y="66128"/>
                </a:lnTo>
              </a:path>
              <a:path w="1869440" h="66675">
                <a:moveTo>
                  <a:pt x="613829" y="0"/>
                </a:moveTo>
                <a:lnTo>
                  <a:pt x="679957" y="66128"/>
                </a:lnTo>
              </a:path>
              <a:path w="1869440" h="66675">
                <a:moveTo>
                  <a:pt x="575462" y="0"/>
                </a:moveTo>
                <a:lnTo>
                  <a:pt x="641591" y="66128"/>
                </a:lnTo>
              </a:path>
              <a:path w="1869440" h="66675">
                <a:moveTo>
                  <a:pt x="537108" y="0"/>
                </a:moveTo>
                <a:lnTo>
                  <a:pt x="603224" y="66128"/>
                </a:lnTo>
              </a:path>
              <a:path w="1869440" h="66675">
                <a:moveTo>
                  <a:pt x="498741" y="0"/>
                </a:moveTo>
                <a:lnTo>
                  <a:pt x="564857" y="66128"/>
                </a:lnTo>
              </a:path>
              <a:path w="1869440" h="66675">
                <a:moveTo>
                  <a:pt x="460374" y="0"/>
                </a:moveTo>
                <a:lnTo>
                  <a:pt x="526503" y="66128"/>
                </a:lnTo>
              </a:path>
              <a:path w="1869440" h="66675">
                <a:moveTo>
                  <a:pt x="422008" y="0"/>
                </a:moveTo>
                <a:lnTo>
                  <a:pt x="488137" y="66128"/>
                </a:lnTo>
              </a:path>
              <a:path w="1869440" h="66675">
                <a:moveTo>
                  <a:pt x="383641" y="0"/>
                </a:moveTo>
                <a:lnTo>
                  <a:pt x="449770" y="66128"/>
                </a:lnTo>
              </a:path>
              <a:path w="1869440" h="66675">
                <a:moveTo>
                  <a:pt x="345287" y="0"/>
                </a:moveTo>
                <a:lnTo>
                  <a:pt x="411403" y="66128"/>
                </a:lnTo>
              </a:path>
              <a:path w="1869440" h="66675">
                <a:moveTo>
                  <a:pt x="306920" y="0"/>
                </a:moveTo>
                <a:lnTo>
                  <a:pt x="373037" y="66128"/>
                </a:lnTo>
              </a:path>
              <a:path w="1869440" h="66675">
                <a:moveTo>
                  <a:pt x="268554" y="0"/>
                </a:moveTo>
                <a:lnTo>
                  <a:pt x="334683" y="66128"/>
                </a:lnTo>
              </a:path>
              <a:path w="1869440" h="66675">
                <a:moveTo>
                  <a:pt x="230187" y="0"/>
                </a:moveTo>
                <a:lnTo>
                  <a:pt x="296316" y="66128"/>
                </a:lnTo>
              </a:path>
              <a:path w="1869440" h="66675">
                <a:moveTo>
                  <a:pt x="191820" y="0"/>
                </a:moveTo>
                <a:lnTo>
                  <a:pt x="257949" y="66128"/>
                </a:lnTo>
              </a:path>
              <a:path w="1869440" h="66675">
                <a:moveTo>
                  <a:pt x="153466" y="0"/>
                </a:moveTo>
                <a:lnTo>
                  <a:pt x="219582" y="66128"/>
                </a:lnTo>
              </a:path>
              <a:path w="1869440" h="66675">
                <a:moveTo>
                  <a:pt x="115100" y="0"/>
                </a:moveTo>
                <a:lnTo>
                  <a:pt x="181216" y="66128"/>
                </a:lnTo>
              </a:path>
              <a:path w="1869440" h="66675">
                <a:moveTo>
                  <a:pt x="76733" y="0"/>
                </a:moveTo>
                <a:lnTo>
                  <a:pt x="142862" y="66128"/>
                </a:lnTo>
              </a:path>
              <a:path w="1869440" h="66675">
                <a:moveTo>
                  <a:pt x="38366" y="0"/>
                </a:moveTo>
                <a:lnTo>
                  <a:pt x="104495" y="66128"/>
                </a:lnTo>
              </a:path>
              <a:path w="1869440" h="66675">
                <a:moveTo>
                  <a:pt x="0" y="0"/>
                </a:moveTo>
                <a:lnTo>
                  <a:pt x="66128" y="66128"/>
                </a:lnTo>
              </a:path>
            </a:pathLst>
          </a:custGeom>
          <a:ln w="14249">
            <a:solidFill>
              <a:srgbClr val="00AEE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089832" y="9615241"/>
            <a:ext cx="6940550" cy="66675"/>
          </a:xfrm>
          <a:custGeom>
            <a:avLst/>
            <a:gdLst/>
            <a:ahLst/>
            <a:cxnLst/>
            <a:rect l="l" t="t" r="r" b="b"/>
            <a:pathLst>
              <a:path w="6940550" h="66675">
                <a:moveTo>
                  <a:pt x="6874205" y="0"/>
                </a:moveTo>
                <a:lnTo>
                  <a:pt x="6940334" y="66128"/>
                </a:lnTo>
              </a:path>
              <a:path w="6940550" h="66675">
                <a:moveTo>
                  <a:pt x="6836016" y="0"/>
                </a:moveTo>
                <a:lnTo>
                  <a:pt x="6902145" y="66128"/>
                </a:lnTo>
              </a:path>
              <a:path w="6940550" h="66675">
                <a:moveTo>
                  <a:pt x="6797827" y="0"/>
                </a:moveTo>
                <a:lnTo>
                  <a:pt x="6863943" y="66128"/>
                </a:lnTo>
              </a:path>
              <a:path w="6940550" h="66675">
                <a:moveTo>
                  <a:pt x="6759638" y="0"/>
                </a:moveTo>
                <a:lnTo>
                  <a:pt x="6825754" y="66128"/>
                </a:lnTo>
              </a:path>
              <a:path w="6940550" h="66675">
                <a:moveTo>
                  <a:pt x="6721449" y="0"/>
                </a:moveTo>
                <a:lnTo>
                  <a:pt x="6787565" y="66128"/>
                </a:lnTo>
              </a:path>
              <a:path w="6940550" h="66675">
                <a:moveTo>
                  <a:pt x="6683260" y="0"/>
                </a:moveTo>
                <a:lnTo>
                  <a:pt x="6749376" y="66128"/>
                </a:lnTo>
              </a:path>
              <a:path w="6940550" h="66675">
                <a:moveTo>
                  <a:pt x="6645059" y="0"/>
                </a:moveTo>
                <a:lnTo>
                  <a:pt x="6711187" y="66128"/>
                </a:lnTo>
              </a:path>
              <a:path w="6940550" h="66675">
                <a:moveTo>
                  <a:pt x="6606870" y="0"/>
                </a:moveTo>
                <a:lnTo>
                  <a:pt x="6672999" y="66128"/>
                </a:lnTo>
              </a:path>
              <a:path w="6940550" h="66675">
                <a:moveTo>
                  <a:pt x="6568681" y="0"/>
                </a:moveTo>
                <a:lnTo>
                  <a:pt x="6634810" y="66128"/>
                </a:lnTo>
              </a:path>
              <a:path w="6940550" h="66675">
                <a:moveTo>
                  <a:pt x="6530492" y="0"/>
                </a:moveTo>
                <a:lnTo>
                  <a:pt x="6596621" y="66128"/>
                </a:lnTo>
              </a:path>
              <a:path w="6940550" h="66675">
                <a:moveTo>
                  <a:pt x="6492303" y="0"/>
                </a:moveTo>
                <a:lnTo>
                  <a:pt x="6558432" y="66128"/>
                </a:lnTo>
              </a:path>
              <a:path w="6940550" h="66675">
                <a:moveTo>
                  <a:pt x="6454114" y="0"/>
                </a:moveTo>
                <a:lnTo>
                  <a:pt x="6520243" y="66128"/>
                </a:lnTo>
              </a:path>
              <a:path w="6940550" h="66675">
                <a:moveTo>
                  <a:pt x="6415925" y="0"/>
                </a:moveTo>
                <a:lnTo>
                  <a:pt x="6482054" y="66128"/>
                </a:lnTo>
              </a:path>
              <a:path w="6940550" h="66675">
                <a:moveTo>
                  <a:pt x="6377736" y="0"/>
                </a:moveTo>
                <a:lnTo>
                  <a:pt x="6443865" y="66128"/>
                </a:lnTo>
              </a:path>
              <a:path w="6940550" h="66675">
                <a:moveTo>
                  <a:pt x="6339547" y="0"/>
                </a:moveTo>
                <a:lnTo>
                  <a:pt x="6405664" y="66128"/>
                </a:lnTo>
              </a:path>
              <a:path w="6940550" h="66675">
                <a:moveTo>
                  <a:pt x="6301358" y="0"/>
                </a:moveTo>
                <a:lnTo>
                  <a:pt x="6367475" y="66128"/>
                </a:lnTo>
              </a:path>
              <a:path w="6940550" h="66675">
                <a:moveTo>
                  <a:pt x="6263170" y="0"/>
                </a:moveTo>
                <a:lnTo>
                  <a:pt x="6329286" y="66128"/>
                </a:lnTo>
              </a:path>
              <a:path w="6940550" h="66675">
                <a:moveTo>
                  <a:pt x="6224981" y="0"/>
                </a:moveTo>
                <a:lnTo>
                  <a:pt x="6291097" y="66128"/>
                </a:lnTo>
              </a:path>
              <a:path w="6940550" h="66675">
                <a:moveTo>
                  <a:pt x="6186779" y="0"/>
                </a:moveTo>
                <a:lnTo>
                  <a:pt x="6252908" y="66128"/>
                </a:lnTo>
              </a:path>
              <a:path w="6940550" h="66675">
                <a:moveTo>
                  <a:pt x="6148590" y="0"/>
                </a:moveTo>
                <a:lnTo>
                  <a:pt x="6214719" y="66128"/>
                </a:lnTo>
              </a:path>
              <a:path w="6940550" h="66675">
                <a:moveTo>
                  <a:pt x="6110401" y="0"/>
                </a:moveTo>
                <a:lnTo>
                  <a:pt x="6176530" y="66128"/>
                </a:lnTo>
              </a:path>
              <a:path w="6940550" h="66675">
                <a:moveTo>
                  <a:pt x="6072212" y="0"/>
                </a:moveTo>
                <a:lnTo>
                  <a:pt x="6138341" y="66128"/>
                </a:lnTo>
              </a:path>
              <a:path w="6940550" h="66675">
                <a:moveTo>
                  <a:pt x="6034023" y="0"/>
                </a:moveTo>
                <a:lnTo>
                  <a:pt x="6100152" y="66128"/>
                </a:lnTo>
              </a:path>
              <a:path w="6940550" h="66675">
                <a:moveTo>
                  <a:pt x="5995835" y="0"/>
                </a:moveTo>
                <a:lnTo>
                  <a:pt x="6061963" y="66128"/>
                </a:lnTo>
              </a:path>
              <a:path w="6940550" h="66675">
                <a:moveTo>
                  <a:pt x="5957646" y="0"/>
                </a:moveTo>
                <a:lnTo>
                  <a:pt x="6023775" y="66128"/>
                </a:lnTo>
              </a:path>
              <a:path w="6940550" h="66675">
                <a:moveTo>
                  <a:pt x="5919457" y="0"/>
                </a:moveTo>
                <a:lnTo>
                  <a:pt x="5985573" y="66128"/>
                </a:lnTo>
              </a:path>
              <a:path w="6940550" h="66675">
                <a:moveTo>
                  <a:pt x="5881268" y="0"/>
                </a:moveTo>
                <a:lnTo>
                  <a:pt x="5947384" y="66128"/>
                </a:lnTo>
              </a:path>
              <a:path w="6940550" h="66675">
                <a:moveTo>
                  <a:pt x="5843079" y="0"/>
                </a:moveTo>
                <a:lnTo>
                  <a:pt x="5909195" y="66128"/>
                </a:lnTo>
              </a:path>
              <a:path w="6940550" h="66675">
                <a:moveTo>
                  <a:pt x="5804890" y="0"/>
                </a:moveTo>
                <a:lnTo>
                  <a:pt x="5871006" y="66128"/>
                </a:lnTo>
              </a:path>
              <a:path w="6940550" h="66675">
                <a:moveTo>
                  <a:pt x="5766688" y="0"/>
                </a:moveTo>
                <a:lnTo>
                  <a:pt x="5832817" y="66128"/>
                </a:lnTo>
              </a:path>
              <a:path w="6940550" h="66675">
                <a:moveTo>
                  <a:pt x="5728500" y="0"/>
                </a:moveTo>
                <a:lnTo>
                  <a:pt x="5794629" y="66128"/>
                </a:lnTo>
              </a:path>
              <a:path w="6940550" h="66675">
                <a:moveTo>
                  <a:pt x="5690311" y="0"/>
                </a:moveTo>
                <a:lnTo>
                  <a:pt x="5756440" y="66128"/>
                </a:lnTo>
              </a:path>
              <a:path w="6940550" h="66675">
                <a:moveTo>
                  <a:pt x="5652122" y="0"/>
                </a:moveTo>
                <a:lnTo>
                  <a:pt x="5718251" y="66128"/>
                </a:lnTo>
              </a:path>
              <a:path w="6940550" h="66675">
                <a:moveTo>
                  <a:pt x="5613933" y="0"/>
                </a:moveTo>
                <a:lnTo>
                  <a:pt x="5680062" y="66128"/>
                </a:lnTo>
              </a:path>
              <a:path w="6940550" h="66675">
                <a:moveTo>
                  <a:pt x="5575744" y="0"/>
                </a:moveTo>
                <a:lnTo>
                  <a:pt x="5641873" y="66128"/>
                </a:lnTo>
              </a:path>
              <a:path w="6940550" h="66675">
                <a:moveTo>
                  <a:pt x="5537555" y="0"/>
                </a:moveTo>
                <a:lnTo>
                  <a:pt x="5603684" y="66128"/>
                </a:lnTo>
              </a:path>
              <a:path w="6940550" h="66675">
                <a:moveTo>
                  <a:pt x="5499366" y="0"/>
                </a:moveTo>
                <a:lnTo>
                  <a:pt x="5565482" y="66128"/>
                </a:lnTo>
              </a:path>
              <a:path w="6940550" h="66675">
                <a:moveTo>
                  <a:pt x="5461177" y="0"/>
                </a:moveTo>
                <a:lnTo>
                  <a:pt x="5527294" y="66128"/>
                </a:lnTo>
              </a:path>
              <a:path w="6940550" h="66675">
                <a:moveTo>
                  <a:pt x="5422988" y="0"/>
                </a:moveTo>
                <a:lnTo>
                  <a:pt x="5489105" y="66128"/>
                </a:lnTo>
              </a:path>
              <a:path w="6940550" h="66675">
                <a:moveTo>
                  <a:pt x="5384799" y="0"/>
                </a:moveTo>
                <a:lnTo>
                  <a:pt x="5450916" y="66128"/>
                </a:lnTo>
              </a:path>
              <a:path w="6940550" h="66675">
                <a:moveTo>
                  <a:pt x="5346611" y="0"/>
                </a:moveTo>
                <a:lnTo>
                  <a:pt x="5412727" y="66128"/>
                </a:lnTo>
              </a:path>
              <a:path w="6940550" h="66675">
                <a:moveTo>
                  <a:pt x="5308409" y="0"/>
                </a:moveTo>
                <a:lnTo>
                  <a:pt x="5374538" y="66128"/>
                </a:lnTo>
              </a:path>
              <a:path w="6940550" h="66675">
                <a:moveTo>
                  <a:pt x="5270220" y="0"/>
                </a:moveTo>
                <a:lnTo>
                  <a:pt x="5336349" y="66128"/>
                </a:lnTo>
              </a:path>
              <a:path w="6940550" h="66675">
                <a:moveTo>
                  <a:pt x="5232031" y="0"/>
                </a:moveTo>
                <a:lnTo>
                  <a:pt x="5298160" y="66128"/>
                </a:lnTo>
              </a:path>
              <a:path w="6940550" h="66675">
                <a:moveTo>
                  <a:pt x="5193842" y="0"/>
                </a:moveTo>
                <a:lnTo>
                  <a:pt x="5259971" y="66128"/>
                </a:lnTo>
              </a:path>
              <a:path w="6940550" h="66675">
                <a:moveTo>
                  <a:pt x="5155653" y="0"/>
                </a:moveTo>
                <a:lnTo>
                  <a:pt x="5221782" y="66128"/>
                </a:lnTo>
              </a:path>
              <a:path w="6940550" h="66675">
                <a:moveTo>
                  <a:pt x="5117464" y="0"/>
                </a:moveTo>
                <a:lnTo>
                  <a:pt x="5183593" y="66128"/>
                </a:lnTo>
              </a:path>
              <a:path w="6940550" h="66675">
                <a:moveTo>
                  <a:pt x="5079276" y="0"/>
                </a:moveTo>
                <a:lnTo>
                  <a:pt x="5145405" y="66128"/>
                </a:lnTo>
              </a:path>
              <a:path w="6940550" h="66675">
                <a:moveTo>
                  <a:pt x="5041087" y="0"/>
                </a:moveTo>
                <a:lnTo>
                  <a:pt x="5107203" y="66128"/>
                </a:lnTo>
              </a:path>
              <a:path w="6940550" h="66675">
                <a:moveTo>
                  <a:pt x="5002898" y="0"/>
                </a:moveTo>
                <a:lnTo>
                  <a:pt x="5069014" y="66128"/>
                </a:lnTo>
              </a:path>
              <a:path w="6940550" h="66675">
                <a:moveTo>
                  <a:pt x="4964709" y="0"/>
                </a:moveTo>
                <a:lnTo>
                  <a:pt x="5030825" y="66128"/>
                </a:lnTo>
              </a:path>
              <a:path w="6940550" h="66675">
                <a:moveTo>
                  <a:pt x="4926520" y="0"/>
                </a:moveTo>
                <a:lnTo>
                  <a:pt x="4992636" y="66128"/>
                </a:lnTo>
              </a:path>
              <a:path w="6940550" h="66675">
                <a:moveTo>
                  <a:pt x="4888318" y="0"/>
                </a:moveTo>
                <a:lnTo>
                  <a:pt x="4954447" y="66128"/>
                </a:lnTo>
              </a:path>
              <a:path w="6940550" h="66675">
                <a:moveTo>
                  <a:pt x="4850130" y="0"/>
                </a:moveTo>
                <a:lnTo>
                  <a:pt x="4916258" y="66128"/>
                </a:lnTo>
              </a:path>
              <a:path w="6940550" h="66675">
                <a:moveTo>
                  <a:pt x="4811941" y="0"/>
                </a:moveTo>
                <a:lnTo>
                  <a:pt x="4878070" y="66128"/>
                </a:lnTo>
              </a:path>
              <a:path w="6940550" h="66675">
                <a:moveTo>
                  <a:pt x="4773752" y="0"/>
                </a:moveTo>
                <a:lnTo>
                  <a:pt x="4839881" y="66128"/>
                </a:lnTo>
              </a:path>
              <a:path w="6940550" h="66675">
                <a:moveTo>
                  <a:pt x="4735563" y="0"/>
                </a:moveTo>
                <a:lnTo>
                  <a:pt x="4801692" y="66128"/>
                </a:lnTo>
              </a:path>
              <a:path w="6940550" h="66675">
                <a:moveTo>
                  <a:pt x="4697374" y="0"/>
                </a:moveTo>
                <a:lnTo>
                  <a:pt x="4763503" y="66128"/>
                </a:lnTo>
              </a:path>
              <a:path w="6940550" h="66675">
                <a:moveTo>
                  <a:pt x="4659185" y="0"/>
                </a:moveTo>
                <a:lnTo>
                  <a:pt x="4725314" y="66128"/>
                </a:lnTo>
              </a:path>
              <a:path w="6940550" h="66675">
                <a:moveTo>
                  <a:pt x="4620996" y="0"/>
                </a:moveTo>
                <a:lnTo>
                  <a:pt x="4687125" y="66128"/>
                </a:lnTo>
              </a:path>
              <a:path w="6940550" h="66675">
                <a:moveTo>
                  <a:pt x="4582807" y="0"/>
                </a:moveTo>
                <a:lnTo>
                  <a:pt x="4648923" y="66128"/>
                </a:lnTo>
              </a:path>
              <a:path w="6940550" h="66675">
                <a:moveTo>
                  <a:pt x="4544618" y="0"/>
                </a:moveTo>
                <a:lnTo>
                  <a:pt x="4610734" y="66128"/>
                </a:lnTo>
              </a:path>
              <a:path w="6940550" h="66675">
                <a:moveTo>
                  <a:pt x="4506429" y="0"/>
                </a:moveTo>
                <a:lnTo>
                  <a:pt x="4572546" y="66128"/>
                </a:lnTo>
              </a:path>
              <a:path w="6940550" h="66675">
                <a:moveTo>
                  <a:pt x="4468240" y="0"/>
                </a:moveTo>
                <a:lnTo>
                  <a:pt x="4534357" y="66128"/>
                </a:lnTo>
              </a:path>
              <a:path w="6940550" h="66675">
                <a:moveTo>
                  <a:pt x="4430039" y="0"/>
                </a:moveTo>
                <a:lnTo>
                  <a:pt x="4496168" y="66128"/>
                </a:lnTo>
              </a:path>
              <a:path w="6940550" h="66675">
                <a:moveTo>
                  <a:pt x="4391850" y="0"/>
                </a:moveTo>
                <a:lnTo>
                  <a:pt x="4457979" y="66128"/>
                </a:lnTo>
              </a:path>
              <a:path w="6940550" h="66675">
                <a:moveTo>
                  <a:pt x="4353661" y="0"/>
                </a:moveTo>
                <a:lnTo>
                  <a:pt x="4419790" y="66128"/>
                </a:lnTo>
              </a:path>
              <a:path w="6940550" h="66675">
                <a:moveTo>
                  <a:pt x="4315472" y="0"/>
                </a:moveTo>
                <a:lnTo>
                  <a:pt x="4381601" y="66128"/>
                </a:lnTo>
              </a:path>
              <a:path w="6940550" h="66675">
                <a:moveTo>
                  <a:pt x="4277283" y="0"/>
                </a:moveTo>
                <a:lnTo>
                  <a:pt x="4343412" y="66128"/>
                </a:lnTo>
              </a:path>
              <a:path w="6940550" h="66675">
                <a:moveTo>
                  <a:pt x="4239094" y="0"/>
                </a:moveTo>
                <a:lnTo>
                  <a:pt x="4305223" y="66128"/>
                </a:lnTo>
              </a:path>
              <a:path w="6940550" h="66675">
                <a:moveTo>
                  <a:pt x="4200906" y="0"/>
                </a:moveTo>
                <a:lnTo>
                  <a:pt x="4267034" y="66128"/>
                </a:lnTo>
              </a:path>
              <a:path w="6940550" h="66675">
                <a:moveTo>
                  <a:pt x="4162717" y="0"/>
                </a:moveTo>
                <a:lnTo>
                  <a:pt x="4228833" y="66128"/>
                </a:lnTo>
              </a:path>
              <a:path w="6940550" h="66675">
                <a:moveTo>
                  <a:pt x="4124528" y="0"/>
                </a:moveTo>
                <a:lnTo>
                  <a:pt x="4190644" y="66128"/>
                </a:lnTo>
              </a:path>
              <a:path w="6940550" h="66675">
                <a:moveTo>
                  <a:pt x="4086339" y="0"/>
                </a:moveTo>
                <a:lnTo>
                  <a:pt x="4152455" y="66128"/>
                </a:lnTo>
              </a:path>
              <a:path w="6940550" h="66675">
                <a:moveTo>
                  <a:pt x="4048150" y="0"/>
                </a:moveTo>
                <a:lnTo>
                  <a:pt x="4114266" y="66128"/>
                </a:lnTo>
              </a:path>
              <a:path w="6940550" h="66675">
                <a:moveTo>
                  <a:pt x="4009961" y="0"/>
                </a:moveTo>
                <a:lnTo>
                  <a:pt x="4076077" y="66128"/>
                </a:lnTo>
              </a:path>
              <a:path w="6940550" h="66675">
                <a:moveTo>
                  <a:pt x="3971759" y="0"/>
                </a:moveTo>
                <a:lnTo>
                  <a:pt x="4037888" y="66128"/>
                </a:lnTo>
              </a:path>
              <a:path w="6940550" h="66675">
                <a:moveTo>
                  <a:pt x="3933570" y="0"/>
                </a:moveTo>
                <a:lnTo>
                  <a:pt x="3999699" y="66128"/>
                </a:lnTo>
              </a:path>
              <a:path w="6940550" h="66675">
                <a:moveTo>
                  <a:pt x="3895382" y="0"/>
                </a:moveTo>
                <a:lnTo>
                  <a:pt x="3961510" y="66128"/>
                </a:lnTo>
              </a:path>
              <a:path w="6940550" h="66675">
                <a:moveTo>
                  <a:pt x="3857193" y="0"/>
                </a:moveTo>
                <a:lnTo>
                  <a:pt x="3923322" y="66128"/>
                </a:lnTo>
              </a:path>
              <a:path w="6940550" h="66675">
                <a:moveTo>
                  <a:pt x="3819004" y="0"/>
                </a:moveTo>
                <a:lnTo>
                  <a:pt x="3885133" y="66128"/>
                </a:lnTo>
              </a:path>
              <a:path w="6940550" h="66675">
                <a:moveTo>
                  <a:pt x="3780815" y="0"/>
                </a:moveTo>
                <a:lnTo>
                  <a:pt x="3846944" y="66128"/>
                </a:lnTo>
              </a:path>
              <a:path w="6940550" h="66675">
                <a:moveTo>
                  <a:pt x="3742626" y="0"/>
                </a:moveTo>
                <a:lnTo>
                  <a:pt x="3808742" y="66128"/>
                </a:lnTo>
              </a:path>
              <a:path w="6940550" h="66675">
                <a:moveTo>
                  <a:pt x="3704437" y="0"/>
                </a:moveTo>
                <a:lnTo>
                  <a:pt x="3770553" y="66128"/>
                </a:lnTo>
              </a:path>
              <a:path w="6940550" h="66675">
                <a:moveTo>
                  <a:pt x="3666248" y="0"/>
                </a:moveTo>
                <a:lnTo>
                  <a:pt x="3732364" y="66128"/>
                </a:lnTo>
              </a:path>
              <a:path w="6940550" h="66675">
                <a:moveTo>
                  <a:pt x="3628059" y="0"/>
                </a:moveTo>
                <a:lnTo>
                  <a:pt x="3694176" y="66128"/>
                </a:lnTo>
              </a:path>
              <a:path w="6940550" h="66675">
                <a:moveTo>
                  <a:pt x="3589870" y="0"/>
                </a:moveTo>
                <a:lnTo>
                  <a:pt x="3655987" y="66128"/>
                </a:lnTo>
              </a:path>
              <a:path w="6940550" h="66675">
                <a:moveTo>
                  <a:pt x="3551669" y="0"/>
                </a:moveTo>
                <a:lnTo>
                  <a:pt x="3617798" y="66128"/>
                </a:lnTo>
              </a:path>
              <a:path w="6940550" h="66675">
                <a:moveTo>
                  <a:pt x="3513480" y="0"/>
                </a:moveTo>
                <a:lnTo>
                  <a:pt x="3579609" y="66128"/>
                </a:lnTo>
              </a:path>
              <a:path w="6940550" h="66675">
                <a:moveTo>
                  <a:pt x="3475291" y="0"/>
                </a:moveTo>
                <a:lnTo>
                  <a:pt x="3541420" y="66128"/>
                </a:lnTo>
              </a:path>
              <a:path w="6940550" h="66675">
                <a:moveTo>
                  <a:pt x="3437102" y="0"/>
                </a:moveTo>
                <a:lnTo>
                  <a:pt x="3503231" y="66128"/>
                </a:lnTo>
              </a:path>
              <a:path w="6940550" h="66675">
                <a:moveTo>
                  <a:pt x="3398913" y="0"/>
                </a:moveTo>
                <a:lnTo>
                  <a:pt x="3465042" y="66128"/>
                </a:lnTo>
              </a:path>
              <a:path w="6940550" h="66675">
                <a:moveTo>
                  <a:pt x="3360724" y="0"/>
                </a:moveTo>
                <a:lnTo>
                  <a:pt x="3426853" y="66128"/>
                </a:lnTo>
              </a:path>
              <a:path w="6940550" h="66675">
                <a:moveTo>
                  <a:pt x="3322535" y="0"/>
                </a:moveTo>
                <a:lnTo>
                  <a:pt x="3388664" y="66128"/>
                </a:lnTo>
              </a:path>
              <a:path w="6940550" h="66675">
                <a:moveTo>
                  <a:pt x="3284346" y="0"/>
                </a:moveTo>
                <a:lnTo>
                  <a:pt x="3350463" y="66128"/>
                </a:lnTo>
              </a:path>
              <a:path w="6940550" h="66675">
                <a:moveTo>
                  <a:pt x="3246158" y="0"/>
                </a:moveTo>
                <a:lnTo>
                  <a:pt x="3312274" y="66128"/>
                </a:lnTo>
              </a:path>
              <a:path w="6940550" h="66675">
                <a:moveTo>
                  <a:pt x="3207969" y="0"/>
                </a:moveTo>
                <a:lnTo>
                  <a:pt x="3274085" y="66128"/>
                </a:lnTo>
              </a:path>
              <a:path w="6940550" h="66675">
                <a:moveTo>
                  <a:pt x="3169780" y="0"/>
                </a:moveTo>
                <a:lnTo>
                  <a:pt x="3235896" y="66128"/>
                </a:lnTo>
              </a:path>
              <a:path w="6940550" h="66675">
                <a:moveTo>
                  <a:pt x="3131591" y="0"/>
                </a:moveTo>
                <a:lnTo>
                  <a:pt x="3197707" y="66128"/>
                </a:lnTo>
              </a:path>
              <a:path w="6940550" h="66675">
                <a:moveTo>
                  <a:pt x="3093389" y="0"/>
                </a:moveTo>
                <a:lnTo>
                  <a:pt x="3159518" y="66128"/>
                </a:lnTo>
              </a:path>
              <a:path w="6940550" h="66675">
                <a:moveTo>
                  <a:pt x="3055200" y="0"/>
                </a:moveTo>
                <a:lnTo>
                  <a:pt x="3121329" y="66128"/>
                </a:lnTo>
              </a:path>
              <a:path w="6940550" h="66675">
                <a:moveTo>
                  <a:pt x="3017011" y="0"/>
                </a:moveTo>
                <a:lnTo>
                  <a:pt x="3083140" y="66128"/>
                </a:lnTo>
              </a:path>
              <a:path w="6940550" h="66675">
                <a:moveTo>
                  <a:pt x="2978823" y="0"/>
                </a:moveTo>
                <a:lnTo>
                  <a:pt x="3044951" y="66128"/>
                </a:lnTo>
              </a:path>
              <a:path w="6940550" h="66675">
                <a:moveTo>
                  <a:pt x="2940634" y="0"/>
                </a:moveTo>
                <a:lnTo>
                  <a:pt x="3006763" y="66128"/>
                </a:lnTo>
              </a:path>
              <a:path w="6940550" h="66675">
                <a:moveTo>
                  <a:pt x="2902445" y="0"/>
                </a:moveTo>
                <a:lnTo>
                  <a:pt x="2968574" y="66128"/>
                </a:lnTo>
              </a:path>
              <a:path w="6940550" h="66675">
                <a:moveTo>
                  <a:pt x="2864256" y="0"/>
                </a:moveTo>
                <a:lnTo>
                  <a:pt x="2930385" y="66128"/>
                </a:lnTo>
              </a:path>
              <a:path w="6940550" h="66675">
                <a:moveTo>
                  <a:pt x="2826067" y="0"/>
                </a:moveTo>
                <a:lnTo>
                  <a:pt x="2892183" y="66128"/>
                </a:lnTo>
              </a:path>
              <a:path w="6940550" h="66675">
                <a:moveTo>
                  <a:pt x="2787878" y="0"/>
                </a:moveTo>
                <a:lnTo>
                  <a:pt x="2853994" y="66128"/>
                </a:lnTo>
              </a:path>
              <a:path w="6940550" h="66675">
                <a:moveTo>
                  <a:pt x="2749689" y="0"/>
                </a:moveTo>
                <a:lnTo>
                  <a:pt x="2815805" y="66128"/>
                </a:lnTo>
              </a:path>
              <a:path w="6940550" h="66675">
                <a:moveTo>
                  <a:pt x="2711500" y="0"/>
                </a:moveTo>
                <a:lnTo>
                  <a:pt x="2777616" y="66128"/>
                </a:lnTo>
              </a:path>
              <a:path w="6940550" h="66675">
                <a:moveTo>
                  <a:pt x="2673299" y="0"/>
                </a:moveTo>
                <a:lnTo>
                  <a:pt x="2739428" y="66128"/>
                </a:lnTo>
              </a:path>
              <a:path w="6940550" h="66675">
                <a:moveTo>
                  <a:pt x="2635110" y="0"/>
                </a:moveTo>
                <a:lnTo>
                  <a:pt x="2701239" y="66128"/>
                </a:lnTo>
              </a:path>
              <a:path w="6940550" h="66675">
                <a:moveTo>
                  <a:pt x="2596921" y="0"/>
                </a:moveTo>
                <a:lnTo>
                  <a:pt x="2663050" y="66128"/>
                </a:lnTo>
              </a:path>
              <a:path w="6940550" h="66675">
                <a:moveTo>
                  <a:pt x="2558732" y="0"/>
                </a:moveTo>
                <a:lnTo>
                  <a:pt x="2624861" y="66128"/>
                </a:lnTo>
              </a:path>
              <a:path w="6940550" h="66675">
                <a:moveTo>
                  <a:pt x="2520543" y="0"/>
                </a:moveTo>
                <a:lnTo>
                  <a:pt x="2586672" y="66128"/>
                </a:lnTo>
              </a:path>
              <a:path w="6940550" h="66675">
                <a:moveTo>
                  <a:pt x="2482354" y="0"/>
                </a:moveTo>
                <a:lnTo>
                  <a:pt x="2548483" y="66128"/>
                </a:lnTo>
              </a:path>
              <a:path w="6940550" h="66675">
                <a:moveTo>
                  <a:pt x="2444165" y="0"/>
                </a:moveTo>
                <a:lnTo>
                  <a:pt x="2510294" y="66128"/>
                </a:lnTo>
              </a:path>
              <a:path w="6940550" h="66675">
                <a:moveTo>
                  <a:pt x="2405976" y="0"/>
                </a:moveTo>
                <a:lnTo>
                  <a:pt x="2472093" y="66128"/>
                </a:lnTo>
              </a:path>
              <a:path w="6940550" h="66675">
                <a:moveTo>
                  <a:pt x="2367787" y="0"/>
                </a:moveTo>
                <a:lnTo>
                  <a:pt x="2433904" y="66128"/>
                </a:lnTo>
              </a:path>
              <a:path w="6940550" h="66675">
                <a:moveTo>
                  <a:pt x="2329599" y="0"/>
                </a:moveTo>
                <a:lnTo>
                  <a:pt x="2395715" y="66128"/>
                </a:lnTo>
              </a:path>
              <a:path w="6940550" h="66675">
                <a:moveTo>
                  <a:pt x="2291410" y="0"/>
                </a:moveTo>
                <a:lnTo>
                  <a:pt x="2357526" y="66128"/>
                </a:lnTo>
              </a:path>
              <a:path w="6940550" h="66675">
                <a:moveTo>
                  <a:pt x="2253221" y="0"/>
                </a:moveTo>
                <a:lnTo>
                  <a:pt x="2319337" y="66128"/>
                </a:lnTo>
              </a:path>
              <a:path w="6940550" h="66675">
                <a:moveTo>
                  <a:pt x="2215019" y="0"/>
                </a:moveTo>
                <a:lnTo>
                  <a:pt x="2281148" y="66128"/>
                </a:lnTo>
              </a:path>
              <a:path w="6940550" h="66675">
                <a:moveTo>
                  <a:pt x="2176830" y="0"/>
                </a:moveTo>
                <a:lnTo>
                  <a:pt x="2242959" y="66128"/>
                </a:lnTo>
              </a:path>
              <a:path w="6940550" h="66675">
                <a:moveTo>
                  <a:pt x="2138641" y="0"/>
                </a:moveTo>
                <a:lnTo>
                  <a:pt x="2204770" y="66128"/>
                </a:lnTo>
              </a:path>
              <a:path w="6940550" h="66675">
                <a:moveTo>
                  <a:pt x="2100452" y="0"/>
                </a:moveTo>
                <a:lnTo>
                  <a:pt x="2166581" y="66128"/>
                </a:lnTo>
              </a:path>
              <a:path w="6940550" h="66675">
                <a:moveTo>
                  <a:pt x="2062264" y="0"/>
                </a:moveTo>
                <a:lnTo>
                  <a:pt x="2128392" y="66128"/>
                </a:lnTo>
              </a:path>
              <a:path w="6940550" h="66675">
                <a:moveTo>
                  <a:pt x="2024075" y="0"/>
                </a:moveTo>
                <a:lnTo>
                  <a:pt x="2090204" y="66128"/>
                </a:lnTo>
              </a:path>
              <a:path w="6940550" h="66675">
                <a:moveTo>
                  <a:pt x="1985886" y="0"/>
                </a:moveTo>
                <a:lnTo>
                  <a:pt x="2052015" y="66128"/>
                </a:lnTo>
              </a:path>
              <a:path w="6940550" h="66675">
                <a:moveTo>
                  <a:pt x="1947697" y="0"/>
                </a:moveTo>
                <a:lnTo>
                  <a:pt x="2013813" y="66128"/>
                </a:lnTo>
              </a:path>
              <a:path w="6940550" h="66675">
                <a:moveTo>
                  <a:pt x="1909508" y="0"/>
                </a:moveTo>
                <a:lnTo>
                  <a:pt x="1975624" y="66128"/>
                </a:lnTo>
              </a:path>
              <a:path w="6940550" h="66675">
                <a:moveTo>
                  <a:pt x="1871319" y="0"/>
                </a:moveTo>
                <a:lnTo>
                  <a:pt x="1937435" y="66128"/>
                </a:lnTo>
              </a:path>
              <a:path w="6940550" h="66675">
                <a:moveTo>
                  <a:pt x="1833130" y="0"/>
                </a:moveTo>
                <a:lnTo>
                  <a:pt x="1899246" y="66128"/>
                </a:lnTo>
              </a:path>
              <a:path w="6940550" h="66675">
                <a:moveTo>
                  <a:pt x="1794929" y="0"/>
                </a:moveTo>
                <a:lnTo>
                  <a:pt x="1861057" y="66128"/>
                </a:lnTo>
              </a:path>
              <a:path w="6940550" h="66675">
                <a:moveTo>
                  <a:pt x="1756740" y="0"/>
                </a:moveTo>
                <a:lnTo>
                  <a:pt x="1822869" y="66128"/>
                </a:lnTo>
              </a:path>
              <a:path w="6940550" h="66675">
                <a:moveTo>
                  <a:pt x="1718551" y="0"/>
                </a:moveTo>
                <a:lnTo>
                  <a:pt x="1784680" y="66128"/>
                </a:lnTo>
              </a:path>
              <a:path w="6940550" h="66675">
                <a:moveTo>
                  <a:pt x="1680362" y="0"/>
                </a:moveTo>
                <a:lnTo>
                  <a:pt x="1746491" y="66128"/>
                </a:lnTo>
              </a:path>
              <a:path w="6940550" h="66675">
                <a:moveTo>
                  <a:pt x="1642173" y="0"/>
                </a:moveTo>
                <a:lnTo>
                  <a:pt x="1708302" y="66128"/>
                </a:lnTo>
              </a:path>
              <a:path w="6940550" h="66675">
                <a:moveTo>
                  <a:pt x="1603984" y="0"/>
                </a:moveTo>
                <a:lnTo>
                  <a:pt x="1670113" y="66128"/>
                </a:lnTo>
              </a:path>
              <a:path w="6940550" h="66675">
                <a:moveTo>
                  <a:pt x="1565795" y="0"/>
                </a:moveTo>
                <a:lnTo>
                  <a:pt x="1631924" y="66128"/>
                </a:lnTo>
              </a:path>
              <a:path w="6940550" h="66675">
                <a:moveTo>
                  <a:pt x="1527606" y="0"/>
                </a:moveTo>
                <a:lnTo>
                  <a:pt x="1593722" y="66128"/>
                </a:lnTo>
              </a:path>
              <a:path w="6940550" h="66675">
                <a:moveTo>
                  <a:pt x="1489417" y="0"/>
                </a:moveTo>
                <a:lnTo>
                  <a:pt x="1555534" y="66128"/>
                </a:lnTo>
              </a:path>
              <a:path w="6940550" h="66675">
                <a:moveTo>
                  <a:pt x="1451228" y="0"/>
                </a:moveTo>
                <a:lnTo>
                  <a:pt x="1517345" y="66128"/>
                </a:lnTo>
              </a:path>
              <a:path w="6940550" h="66675">
                <a:moveTo>
                  <a:pt x="1413040" y="0"/>
                </a:moveTo>
                <a:lnTo>
                  <a:pt x="1479156" y="66128"/>
                </a:lnTo>
              </a:path>
              <a:path w="6940550" h="66675">
                <a:moveTo>
                  <a:pt x="1374851" y="0"/>
                </a:moveTo>
                <a:lnTo>
                  <a:pt x="1440967" y="66128"/>
                </a:lnTo>
              </a:path>
              <a:path w="6940550" h="66675">
                <a:moveTo>
                  <a:pt x="1336649" y="0"/>
                </a:moveTo>
                <a:lnTo>
                  <a:pt x="1402778" y="66128"/>
                </a:lnTo>
              </a:path>
              <a:path w="6940550" h="66675">
                <a:moveTo>
                  <a:pt x="1298460" y="0"/>
                </a:moveTo>
                <a:lnTo>
                  <a:pt x="1364589" y="66128"/>
                </a:lnTo>
              </a:path>
              <a:path w="6940550" h="66675">
                <a:moveTo>
                  <a:pt x="1260271" y="0"/>
                </a:moveTo>
                <a:lnTo>
                  <a:pt x="1326400" y="66128"/>
                </a:lnTo>
              </a:path>
              <a:path w="6940550" h="66675">
                <a:moveTo>
                  <a:pt x="1222082" y="0"/>
                </a:moveTo>
                <a:lnTo>
                  <a:pt x="1288211" y="66128"/>
                </a:lnTo>
              </a:path>
              <a:path w="6940550" h="66675">
                <a:moveTo>
                  <a:pt x="1183893" y="0"/>
                </a:moveTo>
                <a:lnTo>
                  <a:pt x="1250022" y="66128"/>
                </a:lnTo>
              </a:path>
              <a:path w="6940550" h="66675">
                <a:moveTo>
                  <a:pt x="1145705" y="0"/>
                </a:moveTo>
                <a:lnTo>
                  <a:pt x="1211833" y="66128"/>
                </a:lnTo>
              </a:path>
              <a:path w="6940550" h="66675">
                <a:moveTo>
                  <a:pt x="1107516" y="0"/>
                </a:moveTo>
                <a:lnTo>
                  <a:pt x="1173645" y="66128"/>
                </a:lnTo>
              </a:path>
              <a:path w="6940550" h="66675">
                <a:moveTo>
                  <a:pt x="1069327" y="0"/>
                </a:moveTo>
                <a:lnTo>
                  <a:pt x="1135443" y="66128"/>
                </a:lnTo>
              </a:path>
              <a:path w="6940550" h="66675">
                <a:moveTo>
                  <a:pt x="1031138" y="0"/>
                </a:moveTo>
                <a:lnTo>
                  <a:pt x="1097254" y="66128"/>
                </a:lnTo>
              </a:path>
              <a:path w="6940550" h="66675">
                <a:moveTo>
                  <a:pt x="992949" y="0"/>
                </a:moveTo>
                <a:lnTo>
                  <a:pt x="1059065" y="66128"/>
                </a:lnTo>
              </a:path>
              <a:path w="6940550" h="66675">
                <a:moveTo>
                  <a:pt x="954760" y="0"/>
                </a:moveTo>
                <a:lnTo>
                  <a:pt x="1020876" y="66128"/>
                </a:lnTo>
              </a:path>
              <a:path w="6940550" h="66675">
                <a:moveTo>
                  <a:pt x="916558" y="0"/>
                </a:moveTo>
                <a:lnTo>
                  <a:pt x="982687" y="66128"/>
                </a:lnTo>
              </a:path>
              <a:path w="6940550" h="66675">
                <a:moveTo>
                  <a:pt x="878370" y="0"/>
                </a:moveTo>
                <a:lnTo>
                  <a:pt x="944498" y="66128"/>
                </a:lnTo>
              </a:path>
              <a:path w="6940550" h="66675">
                <a:moveTo>
                  <a:pt x="840181" y="0"/>
                </a:moveTo>
                <a:lnTo>
                  <a:pt x="906310" y="66128"/>
                </a:lnTo>
              </a:path>
              <a:path w="6940550" h="66675">
                <a:moveTo>
                  <a:pt x="801992" y="0"/>
                </a:moveTo>
                <a:lnTo>
                  <a:pt x="868121" y="66128"/>
                </a:lnTo>
              </a:path>
              <a:path w="6940550" h="66675">
                <a:moveTo>
                  <a:pt x="763803" y="0"/>
                </a:moveTo>
                <a:lnTo>
                  <a:pt x="829932" y="66128"/>
                </a:lnTo>
              </a:path>
              <a:path w="6940550" h="66675">
                <a:moveTo>
                  <a:pt x="725614" y="0"/>
                </a:moveTo>
                <a:lnTo>
                  <a:pt x="791743" y="66128"/>
                </a:lnTo>
              </a:path>
              <a:path w="6940550" h="66675">
                <a:moveTo>
                  <a:pt x="687425" y="0"/>
                </a:moveTo>
                <a:lnTo>
                  <a:pt x="753554" y="66128"/>
                </a:lnTo>
              </a:path>
              <a:path w="6940550" h="66675">
                <a:moveTo>
                  <a:pt x="649236" y="0"/>
                </a:moveTo>
                <a:lnTo>
                  <a:pt x="715365" y="66128"/>
                </a:lnTo>
              </a:path>
              <a:path w="6940550" h="66675">
                <a:moveTo>
                  <a:pt x="611047" y="0"/>
                </a:moveTo>
                <a:lnTo>
                  <a:pt x="677163" y="66128"/>
                </a:lnTo>
              </a:path>
              <a:path w="6940550" h="66675">
                <a:moveTo>
                  <a:pt x="572858" y="0"/>
                </a:moveTo>
                <a:lnTo>
                  <a:pt x="638975" y="66128"/>
                </a:lnTo>
              </a:path>
              <a:path w="6940550" h="66675">
                <a:moveTo>
                  <a:pt x="534669" y="0"/>
                </a:moveTo>
                <a:lnTo>
                  <a:pt x="600786" y="66128"/>
                </a:lnTo>
              </a:path>
              <a:path w="6940550" h="66675">
                <a:moveTo>
                  <a:pt x="496481" y="0"/>
                </a:moveTo>
                <a:lnTo>
                  <a:pt x="562597" y="66128"/>
                </a:lnTo>
              </a:path>
              <a:path w="6940550" h="66675">
                <a:moveTo>
                  <a:pt x="458279" y="0"/>
                </a:moveTo>
                <a:lnTo>
                  <a:pt x="524408" y="66128"/>
                </a:lnTo>
              </a:path>
              <a:path w="6940550" h="66675">
                <a:moveTo>
                  <a:pt x="420090" y="0"/>
                </a:moveTo>
                <a:lnTo>
                  <a:pt x="486219" y="66128"/>
                </a:lnTo>
              </a:path>
              <a:path w="6940550" h="66675">
                <a:moveTo>
                  <a:pt x="381901" y="0"/>
                </a:moveTo>
                <a:lnTo>
                  <a:pt x="448030" y="66128"/>
                </a:lnTo>
              </a:path>
              <a:path w="6940550" h="66675">
                <a:moveTo>
                  <a:pt x="343712" y="0"/>
                </a:moveTo>
                <a:lnTo>
                  <a:pt x="409841" y="66128"/>
                </a:lnTo>
              </a:path>
              <a:path w="6940550" h="66675">
                <a:moveTo>
                  <a:pt x="305523" y="0"/>
                </a:moveTo>
                <a:lnTo>
                  <a:pt x="371652" y="66128"/>
                </a:lnTo>
              </a:path>
              <a:path w="6940550" h="66675">
                <a:moveTo>
                  <a:pt x="267334" y="0"/>
                </a:moveTo>
                <a:lnTo>
                  <a:pt x="333463" y="66128"/>
                </a:lnTo>
              </a:path>
              <a:path w="6940550" h="66675">
                <a:moveTo>
                  <a:pt x="229146" y="0"/>
                </a:moveTo>
                <a:lnTo>
                  <a:pt x="295275" y="66128"/>
                </a:lnTo>
              </a:path>
              <a:path w="6940550" h="66675">
                <a:moveTo>
                  <a:pt x="190957" y="0"/>
                </a:moveTo>
                <a:lnTo>
                  <a:pt x="257073" y="66128"/>
                </a:lnTo>
              </a:path>
              <a:path w="6940550" h="66675">
                <a:moveTo>
                  <a:pt x="152768" y="0"/>
                </a:moveTo>
                <a:lnTo>
                  <a:pt x="218884" y="66128"/>
                </a:lnTo>
              </a:path>
              <a:path w="6940550" h="66675">
                <a:moveTo>
                  <a:pt x="114579" y="0"/>
                </a:moveTo>
                <a:lnTo>
                  <a:pt x="180695" y="66128"/>
                </a:lnTo>
              </a:path>
              <a:path w="6940550" h="66675">
                <a:moveTo>
                  <a:pt x="76390" y="0"/>
                </a:moveTo>
                <a:lnTo>
                  <a:pt x="142506" y="66128"/>
                </a:lnTo>
              </a:path>
              <a:path w="6940550" h="66675">
                <a:moveTo>
                  <a:pt x="38201" y="0"/>
                </a:moveTo>
                <a:lnTo>
                  <a:pt x="104317" y="66128"/>
                </a:lnTo>
              </a:path>
              <a:path w="6940550" h="66675">
                <a:moveTo>
                  <a:pt x="0" y="0"/>
                </a:moveTo>
                <a:lnTo>
                  <a:pt x="66128" y="66128"/>
                </a:lnTo>
              </a:path>
            </a:pathLst>
          </a:custGeom>
          <a:ln w="14249">
            <a:solidFill>
              <a:srgbClr val="00AEE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089832" y="9987240"/>
            <a:ext cx="2190750" cy="66675"/>
          </a:xfrm>
          <a:custGeom>
            <a:avLst/>
            <a:gdLst/>
            <a:ahLst/>
            <a:cxnLst/>
            <a:rect l="l" t="t" r="r" b="b"/>
            <a:pathLst>
              <a:path w="2190750" h="66675">
                <a:moveTo>
                  <a:pt x="2124405" y="0"/>
                </a:moveTo>
                <a:lnTo>
                  <a:pt x="2190534" y="66128"/>
                </a:lnTo>
              </a:path>
              <a:path w="2190750" h="66675">
                <a:moveTo>
                  <a:pt x="2085784" y="0"/>
                </a:moveTo>
                <a:lnTo>
                  <a:pt x="2151900" y="66128"/>
                </a:lnTo>
              </a:path>
              <a:path w="2190750" h="66675">
                <a:moveTo>
                  <a:pt x="2047151" y="0"/>
                </a:moveTo>
                <a:lnTo>
                  <a:pt x="2113280" y="66128"/>
                </a:lnTo>
              </a:path>
              <a:path w="2190750" h="66675">
                <a:moveTo>
                  <a:pt x="2008530" y="0"/>
                </a:moveTo>
                <a:lnTo>
                  <a:pt x="2074646" y="66128"/>
                </a:lnTo>
              </a:path>
              <a:path w="2190750" h="66675">
                <a:moveTo>
                  <a:pt x="1969909" y="0"/>
                </a:moveTo>
                <a:lnTo>
                  <a:pt x="2036025" y="66128"/>
                </a:lnTo>
              </a:path>
              <a:path w="2190750" h="66675">
                <a:moveTo>
                  <a:pt x="1931276" y="0"/>
                </a:moveTo>
                <a:lnTo>
                  <a:pt x="1997405" y="66128"/>
                </a:lnTo>
              </a:path>
              <a:path w="2190750" h="66675">
                <a:moveTo>
                  <a:pt x="1892655" y="0"/>
                </a:moveTo>
                <a:lnTo>
                  <a:pt x="1958771" y="66128"/>
                </a:lnTo>
              </a:path>
              <a:path w="2190750" h="66675">
                <a:moveTo>
                  <a:pt x="1854022" y="0"/>
                </a:moveTo>
                <a:lnTo>
                  <a:pt x="1920151" y="66128"/>
                </a:lnTo>
              </a:path>
              <a:path w="2190750" h="66675">
                <a:moveTo>
                  <a:pt x="1815401" y="0"/>
                </a:moveTo>
                <a:lnTo>
                  <a:pt x="1881530" y="66128"/>
                </a:lnTo>
              </a:path>
              <a:path w="2190750" h="66675">
                <a:moveTo>
                  <a:pt x="1776780" y="0"/>
                </a:moveTo>
                <a:lnTo>
                  <a:pt x="1842897" y="66128"/>
                </a:lnTo>
              </a:path>
              <a:path w="2190750" h="66675">
                <a:moveTo>
                  <a:pt x="1738147" y="0"/>
                </a:moveTo>
                <a:lnTo>
                  <a:pt x="1804276" y="66128"/>
                </a:lnTo>
              </a:path>
              <a:path w="2190750" h="66675">
                <a:moveTo>
                  <a:pt x="1699526" y="0"/>
                </a:moveTo>
                <a:lnTo>
                  <a:pt x="1765642" y="66128"/>
                </a:lnTo>
              </a:path>
              <a:path w="2190750" h="66675">
                <a:moveTo>
                  <a:pt x="1660906" y="0"/>
                </a:moveTo>
                <a:lnTo>
                  <a:pt x="1727022" y="66128"/>
                </a:lnTo>
              </a:path>
              <a:path w="2190750" h="66675">
                <a:moveTo>
                  <a:pt x="1622272" y="0"/>
                </a:moveTo>
                <a:lnTo>
                  <a:pt x="1688401" y="66128"/>
                </a:lnTo>
              </a:path>
              <a:path w="2190750" h="66675">
                <a:moveTo>
                  <a:pt x="1583651" y="0"/>
                </a:moveTo>
                <a:lnTo>
                  <a:pt x="1649768" y="66128"/>
                </a:lnTo>
              </a:path>
              <a:path w="2190750" h="66675">
                <a:moveTo>
                  <a:pt x="1545018" y="0"/>
                </a:moveTo>
                <a:lnTo>
                  <a:pt x="1611147" y="66128"/>
                </a:lnTo>
              </a:path>
              <a:path w="2190750" h="66675">
                <a:moveTo>
                  <a:pt x="1506397" y="0"/>
                </a:moveTo>
                <a:lnTo>
                  <a:pt x="1572526" y="66128"/>
                </a:lnTo>
              </a:path>
              <a:path w="2190750" h="66675">
                <a:moveTo>
                  <a:pt x="1467777" y="0"/>
                </a:moveTo>
                <a:lnTo>
                  <a:pt x="1533893" y="66128"/>
                </a:lnTo>
              </a:path>
              <a:path w="2190750" h="66675">
                <a:moveTo>
                  <a:pt x="1429143" y="0"/>
                </a:moveTo>
                <a:lnTo>
                  <a:pt x="1495272" y="66128"/>
                </a:lnTo>
              </a:path>
              <a:path w="2190750" h="66675">
                <a:moveTo>
                  <a:pt x="1390523" y="0"/>
                </a:moveTo>
                <a:lnTo>
                  <a:pt x="1456651" y="66128"/>
                </a:lnTo>
              </a:path>
              <a:path w="2190750" h="66675">
                <a:moveTo>
                  <a:pt x="1351902" y="0"/>
                </a:moveTo>
                <a:lnTo>
                  <a:pt x="1418018" y="66128"/>
                </a:lnTo>
              </a:path>
              <a:path w="2190750" h="66675">
                <a:moveTo>
                  <a:pt x="1313268" y="0"/>
                </a:moveTo>
                <a:lnTo>
                  <a:pt x="1379397" y="66128"/>
                </a:lnTo>
              </a:path>
              <a:path w="2190750" h="66675">
                <a:moveTo>
                  <a:pt x="1274648" y="0"/>
                </a:moveTo>
                <a:lnTo>
                  <a:pt x="1340764" y="66128"/>
                </a:lnTo>
              </a:path>
              <a:path w="2190750" h="66675">
                <a:moveTo>
                  <a:pt x="1236014" y="0"/>
                </a:moveTo>
                <a:lnTo>
                  <a:pt x="1302143" y="66128"/>
                </a:lnTo>
              </a:path>
              <a:path w="2190750" h="66675">
                <a:moveTo>
                  <a:pt x="1197394" y="0"/>
                </a:moveTo>
                <a:lnTo>
                  <a:pt x="1263523" y="66128"/>
                </a:lnTo>
              </a:path>
              <a:path w="2190750" h="66675">
                <a:moveTo>
                  <a:pt x="1158773" y="0"/>
                </a:moveTo>
                <a:lnTo>
                  <a:pt x="1224889" y="66128"/>
                </a:lnTo>
              </a:path>
              <a:path w="2190750" h="66675">
                <a:moveTo>
                  <a:pt x="1120140" y="0"/>
                </a:moveTo>
                <a:lnTo>
                  <a:pt x="1186268" y="66128"/>
                </a:lnTo>
              </a:path>
              <a:path w="2190750" h="66675">
                <a:moveTo>
                  <a:pt x="1081519" y="0"/>
                </a:moveTo>
                <a:lnTo>
                  <a:pt x="1147648" y="66128"/>
                </a:lnTo>
              </a:path>
              <a:path w="2190750" h="66675">
                <a:moveTo>
                  <a:pt x="1042898" y="0"/>
                </a:moveTo>
                <a:lnTo>
                  <a:pt x="1109014" y="66128"/>
                </a:lnTo>
              </a:path>
              <a:path w="2190750" h="66675">
                <a:moveTo>
                  <a:pt x="1004265" y="0"/>
                </a:moveTo>
                <a:lnTo>
                  <a:pt x="1070394" y="66128"/>
                </a:lnTo>
              </a:path>
              <a:path w="2190750" h="66675">
                <a:moveTo>
                  <a:pt x="965644" y="0"/>
                </a:moveTo>
                <a:lnTo>
                  <a:pt x="1031760" y="66128"/>
                </a:lnTo>
              </a:path>
              <a:path w="2190750" h="66675">
                <a:moveTo>
                  <a:pt x="927011" y="0"/>
                </a:moveTo>
                <a:lnTo>
                  <a:pt x="993140" y="66128"/>
                </a:lnTo>
              </a:path>
              <a:path w="2190750" h="66675">
                <a:moveTo>
                  <a:pt x="888390" y="0"/>
                </a:moveTo>
                <a:lnTo>
                  <a:pt x="954519" y="66128"/>
                </a:lnTo>
              </a:path>
              <a:path w="2190750" h="66675">
                <a:moveTo>
                  <a:pt x="849769" y="0"/>
                </a:moveTo>
                <a:lnTo>
                  <a:pt x="915885" y="66128"/>
                </a:lnTo>
              </a:path>
              <a:path w="2190750" h="66675">
                <a:moveTo>
                  <a:pt x="811136" y="0"/>
                </a:moveTo>
                <a:lnTo>
                  <a:pt x="877265" y="66128"/>
                </a:lnTo>
              </a:path>
              <a:path w="2190750" h="66675">
                <a:moveTo>
                  <a:pt x="772515" y="0"/>
                </a:moveTo>
                <a:lnTo>
                  <a:pt x="838644" y="66128"/>
                </a:lnTo>
              </a:path>
              <a:path w="2190750" h="66675">
                <a:moveTo>
                  <a:pt x="733894" y="0"/>
                </a:moveTo>
                <a:lnTo>
                  <a:pt x="800011" y="66128"/>
                </a:lnTo>
              </a:path>
              <a:path w="2190750" h="66675">
                <a:moveTo>
                  <a:pt x="695261" y="0"/>
                </a:moveTo>
                <a:lnTo>
                  <a:pt x="761390" y="66128"/>
                </a:lnTo>
              </a:path>
              <a:path w="2190750" h="66675">
                <a:moveTo>
                  <a:pt x="656640" y="0"/>
                </a:moveTo>
                <a:lnTo>
                  <a:pt x="722757" y="66128"/>
                </a:lnTo>
              </a:path>
              <a:path w="2190750" h="66675">
                <a:moveTo>
                  <a:pt x="618007" y="0"/>
                </a:moveTo>
                <a:lnTo>
                  <a:pt x="684136" y="66128"/>
                </a:lnTo>
              </a:path>
              <a:path w="2190750" h="66675">
                <a:moveTo>
                  <a:pt x="579386" y="0"/>
                </a:moveTo>
                <a:lnTo>
                  <a:pt x="645515" y="66128"/>
                </a:lnTo>
              </a:path>
              <a:path w="2190750" h="66675">
                <a:moveTo>
                  <a:pt x="540766" y="0"/>
                </a:moveTo>
                <a:lnTo>
                  <a:pt x="606882" y="66128"/>
                </a:lnTo>
              </a:path>
              <a:path w="2190750" h="66675">
                <a:moveTo>
                  <a:pt x="502132" y="0"/>
                </a:moveTo>
                <a:lnTo>
                  <a:pt x="568261" y="66128"/>
                </a:lnTo>
              </a:path>
              <a:path w="2190750" h="66675">
                <a:moveTo>
                  <a:pt x="463511" y="0"/>
                </a:moveTo>
                <a:lnTo>
                  <a:pt x="529640" y="66128"/>
                </a:lnTo>
              </a:path>
              <a:path w="2190750" h="66675">
                <a:moveTo>
                  <a:pt x="424891" y="0"/>
                </a:moveTo>
                <a:lnTo>
                  <a:pt x="491007" y="66128"/>
                </a:lnTo>
              </a:path>
              <a:path w="2190750" h="66675">
                <a:moveTo>
                  <a:pt x="386257" y="0"/>
                </a:moveTo>
                <a:lnTo>
                  <a:pt x="452386" y="66128"/>
                </a:lnTo>
              </a:path>
              <a:path w="2190750" h="66675">
                <a:moveTo>
                  <a:pt x="347637" y="0"/>
                </a:moveTo>
                <a:lnTo>
                  <a:pt x="413753" y="66128"/>
                </a:lnTo>
              </a:path>
              <a:path w="2190750" h="66675">
                <a:moveTo>
                  <a:pt x="309003" y="0"/>
                </a:moveTo>
                <a:lnTo>
                  <a:pt x="375132" y="66128"/>
                </a:lnTo>
              </a:path>
              <a:path w="2190750" h="66675">
                <a:moveTo>
                  <a:pt x="270383" y="0"/>
                </a:moveTo>
                <a:lnTo>
                  <a:pt x="336511" y="66128"/>
                </a:lnTo>
              </a:path>
              <a:path w="2190750" h="66675">
                <a:moveTo>
                  <a:pt x="231762" y="0"/>
                </a:moveTo>
                <a:lnTo>
                  <a:pt x="297878" y="66128"/>
                </a:lnTo>
              </a:path>
              <a:path w="2190750" h="66675">
                <a:moveTo>
                  <a:pt x="193128" y="0"/>
                </a:moveTo>
                <a:lnTo>
                  <a:pt x="259257" y="66128"/>
                </a:lnTo>
              </a:path>
              <a:path w="2190750" h="66675">
                <a:moveTo>
                  <a:pt x="154508" y="0"/>
                </a:moveTo>
                <a:lnTo>
                  <a:pt x="220637" y="66128"/>
                </a:lnTo>
              </a:path>
              <a:path w="2190750" h="66675">
                <a:moveTo>
                  <a:pt x="115887" y="0"/>
                </a:moveTo>
                <a:lnTo>
                  <a:pt x="182003" y="66128"/>
                </a:lnTo>
              </a:path>
              <a:path w="2190750" h="66675">
                <a:moveTo>
                  <a:pt x="77254" y="0"/>
                </a:moveTo>
                <a:lnTo>
                  <a:pt x="143383" y="66128"/>
                </a:lnTo>
              </a:path>
              <a:path w="2190750" h="66675">
                <a:moveTo>
                  <a:pt x="38633" y="0"/>
                </a:moveTo>
                <a:lnTo>
                  <a:pt x="104749" y="66128"/>
                </a:lnTo>
              </a:path>
              <a:path w="2190750" h="66675">
                <a:moveTo>
                  <a:pt x="0" y="0"/>
                </a:moveTo>
                <a:lnTo>
                  <a:pt x="66128" y="66128"/>
                </a:lnTo>
              </a:path>
            </a:pathLst>
          </a:custGeom>
          <a:ln w="14249">
            <a:solidFill>
              <a:srgbClr val="00AEE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11399550" y="1959662"/>
            <a:ext cx="91059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spc="-25" dirty="0">
                <a:solidFill>
                  <a:srgbClr val="C7293A"/>
                </a:solidFill>
                <a:latin typeface="Noto Serif TC SemiBold"/>
                <a:cs typeface="Noto Serif TC SemiBold"/>
              </a:rPr>
              <a:t>UIA</a:t>
            </a:r>
            <a:endParaRPr sz="3600">
              <a:latin typeface="Noto Serif TC SemiBold"/>
              <a:cs typeface="Noto Serif TC SemiBold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1399550" y="4359962"/>
            <a:ext cx="953769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spc="-125" dirty="0">
                <a:solidFill>
                  <a:srgbClr val="C7293A"/>
                </a:solidFill>
                <a:latin typeface="Noto Serif TC SemiBold"/>
                <a:cs typeface="Noto Serif TC SemiBold"/>
              </a:rPr>
              <a:t>GPA</a:t>
            </a:r>
            <a:endParaRPr sz="3600">
              <a:latin typeface="Noto Serif TC SemiBold"/>
              <a:cs typeface="Noto Serif TC SemiBold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1399550" y="6366612"/>
            <a:ext cx="185420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spc="-15" dirty="0">
                <a:solidFill>
                  <a:srgbClr val="C7293A"/>
                </a:solidFill>
                <a:latin typeface="Noto Serif TC SemiBold"/>
                <a:cs typeface="Noto Serif TC SemiBold"/>
              </a:rPr>
              <a:t>公共工程</a:t>
            </a:r>
            <a:endParaRPr sz="3600">
              <a:latin typeface="Noto Serif TC SemiBold"/>
              <a:cs typeface="Noto Serif TC SemiBold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1399550" y="8373264"/>
            <a:ext cx="185420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spc="-15" dirty="0">
                <a:solidFill>
                  <a:srgbClr val="C7293A"/>
                </a:solidFill>
                <a:latin typeface="Noto Serif TC SemiBold"/>
                <a:cs typeface="Noto Serif TC SemiBold"/>
              </a:rPr>
              <a:t>國際接軌</a:t>
            </a:r>
            <a:endParaRPr sz="3600">
              <a:latin typeface="Noto Serif TC SemiBold"/>
              <a:cs typeface="Noto Serif TC SemiBold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2424099" y="547706"/>
            <a:ext cx="39433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solidFill>
                  <a:srgbClr val="231F20"/>
                </a:solidFill>
                <a:latin typeface="Noto Serif TC SemiBold"/>
                <a:cs typeface="Noto Serif TC SemiBold"/>
              </a:rPr>
              <a:t>3-</a:t>
            </a:r>
            <a:r>
              <a:rPr lang="en-US" sz="1200" b="1" spc="-165" dirty="0">
                <a:solidFill>
                  <a:srgbClr val="231F20"/>
                </a:solidFill>
                <a:latin typeface="Noto Serif TC SemiBold"/>
                <a:cs typeface="Noto Serif TC SemiBold"/>
              </a:rPr>
              <a:t>1</a:t>
            </a:r>
            <a:r>
              <a:rPr sz="1200" b="1" spc="-165" dirty="0">
                <a:solidFill>
                  <a:srgbClr val="231F20"/>
                </a:solidFill>
                <a:latin typeface="Noto Serif TC SemiBold"/>
                <a:cs typeface="Noto Serif TC SemiBold"/>
              </a:rPr>
              <a:t>/7</a:t>
            </a:r>
            <a:endParaRPr sz="1200" dirty="0">
              <a:latin typeface="Noto Serif TC SemiBold"/>
              <a:cs typeface="Noto Serif TC SemiBold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3767299" y="1959662"/>
            <a:ext cx="7252970" cy="17252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4310"/>
              </a:lnSpc>
              <a:spcBef>
                <a:spcPts val="100"/>
              </a:spcBef>
            </a:pPr>
            <a:r>
              <a:rPr sz="3600" b="1" dirty="0">
                <a:solidFill>
                  <a:srgbClr val="231F20"/>
                </a:solidFill>
                <a:latin typeface="Noto Serif TC SemiBold"/>
                <a:cs typeface="Noto Serif TC SemiBold"/>
              </a:rPr>
              <a:t>3.1-</a:t>
            </a:r>
            <a:r>
              <a:rPr sz="3600" b="1" spc="-50" dirty="0">
                <a:solidFill>
                  <a:srgbClr val="231F20"/>
                </a:solidFill>
                <a:latin typeface="Noto Serif TC SemiBold"/>
                <a:cs typeface="Noto Serif TC SemiBold"/>
              </a:rPr>
              <a:t>1</a:t>
            </a:r>
            <a:endParaRPr sz="3600">
              <a:latin typeface="Noto Serif TC SemiBold"/>
              <a:cs typeface="Noto Serif TC SemiBold"/>
            </a:endParaRPr>
          </a:p>
          <a:p>
            <a:pPr marL="342900">
              <a:lnSpc>
                <a:spcPts val="2870"/>
              </a:lnSpc>
            </a:pPr>
            <a:r>
              <a:rPr sz="2400" b="1" dirty="0">
                <a:solidFill>
                  <a:srgbClr val="231F20"/>
                </a:solidFill>
                <a:latin typeface="Noto Serif TC SemiBold"/>
                <a:cs typeface="Noto Serif TC SemiBold"/>
              </a:rPr>
              <a:t>國際建築師聯盟</a:t>
            </a:r>
            <a:r>
              <a:rPr sz="2400" b="1" spc="-25" dirty="0">
                <a:solidFill>
                  <a:srgbClr val="231F20"/>
                </a:solidFill>
                <a:latin typeface="Noto Serif TC SemiBold"/>
                <a:cs typeface="Noto Serif TC SemiBold"/>
              </a:rPr>
              <a:t>UIA</a:t>
            </a:r>
            <a:r>
              <a:rPr sz="2400" b="1" dirty="0">
                <a:solidFill>
                  <a:srgbClr val="231F20"/>
                </a:solidFill>
                <a:latin typeface="Noto Serif TC SemiBold"/>
                <a:cs typeface="Noto Serif TC SemiBold"/>
              </a:rPr>
              <a:t>於1948</a:t>
            </a:r>
            <a:r>
              <a:rPr sz="2400" b="1" spc="-180" dirty="0">
                <a:solidFill>
                  <a:srgbClr val="231F20"/>
                </a:solidFill>
                <a:latin typeface="Noto Serif TC SemiBold"/>
                <a:cs typeface="Noto Serif TC SemiBold"/>
              </a:rPr>
              <a:t>年成立，總部設在巴黎。</a:t>
            </a:r>
            <a:endParaRPr sz="2400">
              <a:latin typeface="Noto Serif TC SemiBold"/>
              <a:cs typeface="Noto Serif TC SemiBold"/>
            </a:endParaRPr>
          </a:p>
          <a:p>
            <a:pPr marL="342900" marR="5080">
              <a:lnSpc>
                <a:spcPct val="107700"/>
              </a:lnSpc>
            </a:pPr>
            <a:r>
              <a:rPr sz="2400" b="1" dirty="0">
                <a:solidFill>
                  <a:srgbClr val="231F20"/>
                </a:solidFill>
                <a:latin typeface="Noto Serif TC SemiBold"/>
                <a:cs typeface="Noto Serif TC SemiBold"/>
              </a:rPr>
              <a:t>現全世界有92</a:t>
            </a:r>
            <a:r>
              <a:rPr sz="2400" b="1" spc="-90" dirty="0">
                <a:solidFill>
                  <a:srgbClr val="231F20"/>
                </a:solidFill>
                <a:latin typeface="Noto Serif TC SemiBold"/>
                <a:cs typeface="Noto Serif TC SemiBold"/>
              </a:rPr>
              <a:t>個會員國。要求其成員以最高職業道德</a:t>
            </a:r>
            <a:r>
              <a:rPr sz="2400" b="1" spc="-105" dirty="0">
                <a:solidFill>
                  <a:srgbClr val="231F20"/>
                </a:solidFill>
                <a:latin typeface="Noto Serif TC SemiBold"/>
                <a:cs typeface="Noto Serif TC SemiBold"/>
              </a:rPr>
              <a:t>和規範。各國之契約規章均按</a:t>
            </a:r>
            <a:r>
              <a:rPr sz="2400" b="1" spc="-25" dirty="0">
                <a:solidFill>
                  <a:srgbClr val="231F20"/>
                </a:solidFill>
                <a:latin typeface="Noto Serif TC SemiBold"/>
                <a:cs typeface="Noto Serif TC SemiBold"/>
              </a:rPr>
              <a:t>UIA</a:t>
            </a:r>
            <a:r>
              <a:rPr sz="2400" b="1" spc="-85" dirty="0">
                <a:solidFill>
                  <a:srgbClr val="231F20"/>
                </a:solidFill>
                <a:latin typeface="Noto Serif TC SemiBold"/>
                <a:cs typeface="Noto Serif TC SemiBold"/>
              </a:rPr>
              <a:t>之相關規章訂立。</a:t>
            </a:r>
            <a:endParaRPr sz="2400">
              <a:latin typeface="Noto Serif TC SemiBold"/>
              <a:cs typeface="Noto Serif TC SemiBold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3767299" y="4359962"/>
            <a:ext cx="7073265" cy="1331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4310"/>
              </a:lnSpc>
              <a:spcBef>
                <a:spcPts val="100"/>
              </a:spcBef>
            </a:pPr>
            <a:r>
              <a:rPr sz="3600" b="1" dirty="0">
                <a:solidFill>
                  <a:srgbClr val="231F20"/>
                </a:solidFill>
                <a:latin typeface="Noto Serif TC SemiBold"/>
                <a:cs typeface="Noto Serif TC SemiBold"/>
              </a:rPr>
              <a:t>3.1-</a:t>
            </a:r>
            <a:r>
              <a:rPr sz="3600" b="1" spc="-50" dirty="0">
                <a:solidFill>
                  <a:srgbClr val="231F20"/>
                </a:solidFill>
                <a:latin typeface="Noto Serif TC SemiBold"/>
                <a:cs typeface="Noto Serif TC SemiBold"/>
              </a:rPr>
              <a:t>2</a:t>
            </a:r>
            <a:endParaRPr sz="3600">
              <a:latin typeface="Noto Serif TC SemiBold"/>
              <a:cs typeface="Noto Serif TC SemiBold"/>
            </a:endParaRPr>
          </a:p>
          <a:p>
            <a:pPr marL="342900">
              <a:lnSpc>
                <a:spcPts val="2870"/>
              </a:lnSpc>
            </a:pPr>
            <a:r>
              <a:rPr sz="2400" b="1" dirty="0">
                <a:solidFill>
                  <a:srgbClr val="231F20"/>
                </a:solidFill>
                <a:latin typeface="Noto Serif TC SemiBold"/>
                <a:cs typeface="Noto Serif TC SemiBold"/>
              </a:rPr>
              <a:t>2009年我國簽暑</a:t>
            </a:r>
            <a:r>
              <a:rPr sz="2400" b="1" spc="-10" dirty="0">
                <a:solidFill>
                  <a:srgbClr val="231F20"/>
                </a:solidFill>
                <a:latin typeface="Noto Serif TC SemiBold"/>
                <a:cs typeface="Noto Serif TC SemiBold"/>
              </a:rPr>
              <a:t>WTO</a:t>
            </a:r>
            <a:r>
              <a:rPr sz="2400" b="1" spc="-135" dirty="0">
                <a:solidFill>
                  <a:srgbClr val="231F20"/>
                </a:solidFill>
                <a:latin typeface="Noto Serif TC SemiBold"/>
                <a:cs typeface="Noto Serif TC SemiBold"/>
              </a:rPr>
              <a:t>下之”政府採購協定(</a:t>
            </a:r>
            <a:r>
              <a:rPr sz="2400" b="1" spc="-75" dirty="0">
                <a:solidFill>
                  <a:srgbClr val="231F20"/>
                </a:solidFill>
                <a:latin typeface="Noto Serif TC SemiBold"/>
                <a:cs typeface="Noto Serif TC SemiBold"/>
              </a:rPr>
              <a:t>GPA</a:t>
            </a:r>
            <a:r>
              <a:rPr sz="2400" b="1" spc="-65" dirty="0">
                <a:solidFill>
                  <a:srgbClr val="231F20"/>
                </a:solidFill>
                <a:latin typeface="Noto Serif TC SemiBold"/>
                <a:cs typeface="Noto Serif TC SemiBold"/>
              </a:rPr>
              <a:t>)其</a:t>
            </a:r>
            <a:endParaRPr sz="2400">
              <a:latin typeface="Noto Serif TC SemiBold"/>
              <a:cs typeface="Noto Serif TC SemiBold"/>
            </a:endParaRPr>
          </a:p>
          <a:p>
            <a:pPr marL="342900">
              <a:lnSpc>
                <a:spcPct val="100000"/>
              </a:lnSpc>
              <a:spcBef>
                <a:spcPts val="220"/>
              </a:spcBef>
            </a:pPr>
            <a:r>
              <a:rPr sz="2400" b="1" spc="-114" dirty="0">
                <a:solidFill>
                  <a:srgbClr val="231F20"/>
                </a:solidFill>
                <a:latin typeface="Noto Serif TC SemiBold"/>
                <a:cs typeface="Noto Serif TC SemiBold"/>
              </a:rPr>
              <a:t>主要目的是”強化我商拿取國際標案的能力。</a:t>
            </a:r>
            <a:endParaRPr sz="2400">
              <a:latin typeface="Noto Serif TC SemiBold"/>
              <a:cs typeface="Noto Serif TC SemiBold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767299" y="6366562"/>
            <a:ext cx="7061200" cy="1331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4310"/>
              </a:lnSpc>
              <a:spcBef>
                <a:spcPts val="100"/>
              </a:spcBef>
            </a:pPr>
            <a:r>
              <a:rPr sz="3600" b="1" dirty="0">
                <a:solidFill>
                  <a:srgbClr val="231F20"/>
                </a:solidFill>
                <a:latin typeface="Noto Serif TC SemiBold"/>
                <a:cs typeface="Noto Serif TC SemiBold"/>
              </a:rPr>
              <a:t>3.1-</a:t>
            </a:r>
            <a:r>
              <a:rPr sz="3600" b="1" spc="-50" dirty="0">
                <a:solidFill>
                  <a:srgbClr val="231F20"/>
                </a:solidFill>
                <a:latin typeface="Noto Serif TC SemiBold"/>
                <a:cs typeface="Noto Serif TC SemiBold"/>
              </a:rPr>
              <a:t>3</a:t>
            </a:r>
            <a:endParaRPr sz="3600">
              <a:latin typeface="Noto Serif TC SemiBold"/>
              <a:cs typeface="Noto Serif TC SemiBold"/>
            </a:endParaRPr>
          </a:p>
          <a:p>
            <a:pPr marL="342900">
              <a:lnSpc>
                <a:spcPts val="2870"/>
              </a:lnSpc>
            </a:pPr>
            <a:r>
              <a:rPr sz="2400" b="1" spc="-135" dirty="0">
                <a:solidFill>
                  <a:srgbClr val="231F20"/>
                </a:solidFill>
                <a:latin typeface="Noto Serif TC SemiBold"/>
                <a:cs typeface="Noto Serif TC SemiBold"/>
              </a:rPr>
              <a:t>公共工程領域，政府規章及管理，是決定建築業界國</a:t>
            </a:r>
            <a:endParaRPr sz="2400">
              <a:latin typeface="Noto Serif TC SemiBold"/>
              <a:cs typeface="Noto Serif TC SemiBold"/>
            </a:endParaRPr>
          </a:p>
          <a:p>
            <a:pPr marL="342900">
              <a:lnSpc>
                <a:spcPct val="100000"/>
              </a:lnSpc>
              <a:spcBef>
                <a:spcPts val="220"/>
              </a:spcBef>
            </a:pPr>
            <a:r>
              <a:rPr sz="2400" b="1" spc="-70" dirty="0">
                <a:solidFill>
                  <a:srgbClr val="231F20"/>
                </a:solidFill>
                <a:latin typeface="Noto Serif TC SemiBold"/>
                <a:cs typeface="Noto Serif TC SemiBold"/>
              </a:rPr>
              <a:t>際競爭力之主要因素。</a:t>
            </a:r>
            <a:endParaRPr sz="2400">
              <a:latin typeface="Noto Serif TC SemiBold"/>
              <a:cs typeface="Noto Serif TC SemiBold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3767299" y="8373161"/>
            <a:ext cx="7272020" cy="17252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4310"/>
              </a:lnSpc>
              <a:spcBef>
                <a:spcPts val="100"/>
              </a:spcBef>
            </a:pPr>
            <a:r>
              <a:rPr sz="3600" b="1" dirty="0">
                <a:solidFill>
                  <a:srgbClr val="231F20"/>
                </a:solidFill>
                <a:latin typeface="Noto Serif TC SemiBold"/>
                <a:cs typeface="Noto Serif TC SemiBold"/>
              </a:rPr>
              <a:t>3.1-</a:t>
            </a:r>
            <a:r>
              <a:rPr sz="3600" b="1" spc="-50" dirty="0">
                <a:solidFill>
                  <a:srgbClr val="231F20"/>
                </a:solidFill>
                <a:latin typeface="Noto Serif TC SemiBold"/>
                <a:cs typeface="Noto Serif TC SemiBold"/>
              </a:rPr>
              <a:t>4</a:t>
            </a:r>
            <a:endParaRPr sz="3600">
              <a:latin typeface="Noto Serif TC SemiBold"/>
              <a:cs typeface="Noto Serif TC SemiBold"/>
            </a:endParaRPr>
          </a:p>
          <a:p>
            <a:pPr marL="342900">
              <a:lnSpc>
                <a:spcPts val="2870"/>
              </a:lnSpc>
            </a:pPr>
            <a:r>
              <a:rPr sz="2400" b="1" dirty="0">
                <a:solidFill>
                  <a:srgbClr val="231F20"/>
                </a:solidFill>
                <a:latin typeface="Noto Serif TC SemiBold"/>
                <a:cs typeface="Noto Serif TC SemiBold"/>
              </a:rPr>
              <a:t>我國於2011年加入</a:t>
            </a:r>
            <a:r>
              <a:rPr sz="2400" b="1" spc="-25" dirty="0">
                <a:solidFill>
                  <a:srgbClr val="231F20"/>
                </a:solidFill>
                <a:latin typeface="Noto Serif TC SemiBold"/>
                <a:cs typeface="Noto Serif TC SemiBold"/>
              </a:rPr>
              <a:t>UIA</a:t>
            </a:r>
            <a:r>
              <a:rPr sz="2400" b="1" spc="-175" dirty="0">
                <a:solidFill>
                  <a:srgbClr val="231F20"/>
                </a:solidFill>
                <a:latin typeface="Noto Serif TC SemiBold"/>
                <a:cs typeface="Noto Serif TC SemiBold"/>
              </a:rPr>
              <a:t>為正式會員國，</a:t>
            </a:r>
            <a:r>
              <a:rPr sz="2400" b="1" spc="-10" dirty="0">
                <a:solidFill>
                  <a:srgbClr val="C7293A"/>
                </a:solidFill>
                <a:latin typeface="Noto Serif TC SemiBold"/>
                <a:cs typeface="Noto Serif TC SemiBold"/>
              </a:rPr>
              <a:t>我國之建築教</a:t>
            </a:r>
            <a:endParaRPr sz="2400">
              <a:latin typeface="Noto Serif TC SemiBold"/>
              <a:cs typeface="Noto Serif TC SemiBold"/>
            </a:endParaRPr>
          </a:p>
          <a:p>
            <a:pPr marL="342900" marR="62865">
              <a:lnSpc>
                <a:spcPct val="107700"/>
              </a:lnSpc>
            </a:pPr>
            <a:r>
              <a:rPr sz="2400" b="1" spc="-85" dirty="0">
                <a:solidFill>
                  <a:srgbClr val="C7293A"/>
                </a:solidFill>
                <a:latin typeface="Noto Serif TC SemiBold"/>
                <a:cs typeface="Noto Serif TC SemiBold"/>
              </a:rPr>
              <a:t>育已與國際接軌，但建築師之執業規章卻與國際遵行</a:t>
            </a:r>
            <a:r>
              <a:rPr sz="2400" b="1" spc="-90" dirty="0">
                <a:solidFill>
                  <a:srgbClr val="C7293A"/>
                </a:solidFill>
                <a:latin typeface="Noto Serif TC SemiBold"/>
                <a:cs typeface="Noto Serif TC SemiBold"/>
              </a:rPr>
              <a:t>之規章相差甚遠</a:t>
            </a:r>
            <a:r>
              <a:rPr sz="2400" b="1" spc="-50" dirty="0">
                <a:solidFill>
                  <a:srgbClr val="231F20"/>
                </a:solidFill>
                <a:latin typeface="Noto Serif TC SemiBold"/>
                <a:cs typeface="Noto Serif TC SemiBold"/>
              </a:rPr>
              <a:t>。</a:t>
            </a:r>
            <a:endParaRPr sz="2400">
              <a:latin typeface="Noto Serif TC SemiBold"/>
              <a:cs typeface="Noto Serif TC SemiBold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955005" y="531078"/>
            <a:ext cx="1638196" cy="316860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14694548" y="518033"/>
            <a:ext cx="308610" cy="308610"/>
          </a:xfrm>
          <a:custGeom>
            <a:avLst/>
            <a:gdLst/>
            <a:ahLst/>
            <a:cxnLst/>
            <a:rect l="l" t="t" r="r" b="b"/>
            <a:pathLst>
              <a:path w="308609" h="308609">
                <a:moveTo>
                  <a:pt x="0" y="308305"/>
                </a:moveTo>
                <a:lnTo>
                  <a:pt x="308305" y="308305"/>
                </a:lnTo>
                <a:lnTo>
                  <a:pt x="308305" y="0"/>
                </a:lnTo>
                <a:lnTo>
                  <a:pt x="0" y="0"/>
                </a:lnTo>
                <a:lnTo>
                  <a:pt x="0" y="308305"/>
                </a:lnTo>
                <a:close/>
              </a:path>
            </a:pathLst>
          </a:custGeom>
          <a:ln w="31750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4752121" y="558965"/>
            <a:ext cx="19748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1200" dirty="0">
                <a:latin typeface="Noto Sans TC Black"/>
                <a:cs typeface="Noto Sans TC Black"/>
              </a:rPr>
              <a:t>17</a:t>
            </a:r>
            <a:endParaRPr sz="1200" dirty="0">
              <a:latin typeface="Noto Sans TC Black"/>
              <a:cs typeface="Noto Sans TC Black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444500" y="361743"/>
            <a:ext cx="669607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231F20"/>
                </a:solidFill>
              </a:rPr>
              <a:t>第三章_</a:t>
            </a:r>
            <a:r>
              <a:rPr spc="-5" dirty="0">
                <a:solidFill>
                  <a:srgbClr val="231F20"/>
                </a:solidFill>
              </a:rPr>
              <a:t>各國建築師執業規章比較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7699699" y="1593643"/>
            <a:ext cx="227012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dirty="0">
                <a:solidFill>
                  <a:srgbClr val="231F20"/>
                </a:solidFill>
                <a:latin typeface="Noto Serif TC"/>
                <a:cs typeface="Noto Serif TC"/>
              </a:rPr>
              <a:t>①美國</a:t>
            </a:r>
            <a:r>
              <a:rPr sz="3600" b="1" spc="-25" dirty="0">
                <a:solidFill>
                  <a:srgbClr val="231F20"/>
                </a:solidFill>
                <a:latin typeface="Noto Serif TC"/>
                <a:cs typeface="Noto Serif TC"/>
              </a:rPr>
              <a:t>AIA</a:t>
            </a:r>
            <a:endParaRPr sz="3600" dirty="0">
              <a:latin typeface="Noto Serif TC"/>
              <a:cs typeface="Noto Serif TC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699699" y="2812995"/>
            <a:ext cx="139700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spc="-20" dirty="0">
                <a:solidFill>
                  <a:srgbClr val="231F20"/>
                </a:solidFill>
                <a:latin typeface="Noto Serif TC"/>
                <a:cs typeface="Noto Serif TC"/>
              </a:rPr>
              <a:t>②日本</a:t>
            </a:r>
            <a:endParaRPr sz="3600">
              <a:latin typeface="Noto Serif TC"/>
              <a:cs typeface="Noto Serif TC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699699" y="3971540"/>
            <a:ext cx="3503295" cy="1244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1100"/>
              </a:lnSpc>
              <a:spcBef>
                <a:spcPts val="100"/>
              </a:spcBef>
            </a:pPr>
            <a:r>
              <a:rPr sz="3600" b="1" spc="-15" dirty="0">
                <a:solidFill>
                  <a:srgbClr val="231F20"/>
                </a:solidFill>
                <a:latin typeface="Noto Serif TC"/>
                <a:cs typeface="Noto Serif TC"/>
              </a:rPr>
              <a:t>③加拿大</a:t>
            </a:r>
            <a:r>
              <a:rPr sz="3600" b="1" spc="900" dirty="0">
                <a:solidFill>
                  <a:srgbClr val="231F20"/>
                </a:solidFill>
                <a:latin typeface="Noto Serif TC"/>
                <a:cs typeface="Noto Serif TC"/>
              </a:rPr>
              <a:t>       </a:t>
            </a:r>
            <a:r>
              <a:rPr sz="3600" b="1" dirty="0">
                <a:solidFill>
                  <a:srgbClr val="231F20"/>
                </a:solidFill>
                <a:latin typeface="Noto Serif TC"/>
                <a:cs typeface="Noto Serif TC"/>
              </a:rPr>
              <a:t>(大英國協 </a:t>
            </a:r>
            <a:r>
              <a:rPr sz="3600" b="1" spc="-60" dirty="0">
                <a:solidFill>
                  <a:srgbClr val="231F20"/>
                </a:solidFill>
                <a:latin typeface="Noto Serif TC"/>
                <a:cs typeface="Noto Serif TC"/>
              </a:rPr>
              <a:t>RIBA)</a:t>
            </a:r>
            <a:endParaRPr sz="3600">
              <a:latin typeface="Noto Serif TC"/>
              <a:cs typeface="Noto Serif TC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699699" y="5861148"/>
            <a:ext cx="139700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spc="-20" dirty="0">
                <a:solidFill>
                  <a:srgbClr val="231F20"/>
                </a:solidFill>
                <a:latin typeface="Noto Serif TC"/>
                <a:cs typeface="Noto Serif TC"/>
              </a:rPr>
              <a:t>④德國</a:t>
            </a:r>
            <a:endParaRPr sz="3600">
              <a:latin typeface="Noto Serif TC"/>
              <a:cs typeface="Noto Serif TC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699699" y="7080500"/>
            <a:ext cx="139700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spc="-20" dirty="0">
                <a:solidFill>
                  <a:srgbClr val="231F20"/>
                </a:solidFill>
                <a:latin typeface="Noto Serif TC"/>
                <a:cs typeface="Noto Serif TC"/>
              </a:rPr>
              <a:t>⑤法國</a:t>
            </a:r>
            <a:endParaRPr sz="3600">
              <a:latin typeface="Noto Serif TC"/>
              <a:cs typeface="Noto Serif TC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699699" y="8299853"/>
            <a:ext cx="139700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spc="-20" dirty="0">
                <a:solidFill>
                  <a:srgbClr val="231F20"/>
                </a:solidFill>
                <a:latin typeface="Noto Serif TC"/>
                <a:cs typeface="Noto Serif TC"/>
              </a:rPr>
              <a:t>⑥中國</a:t>
            </a:r>
            <a:endParaRPr sz="3600">
              <a:latin typeface="Noto Serif TC"/>
              <a:cs typeface="Noto Serif TC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699699" y="9519205"/>
            <a:ext cx="139700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spc="-20" dirty="0">
                <a:solidFill>
                  <a:srgbClr val="231F20"/>
                </a:solidFill>
                <a:latin typeface="Noto Serif TC"/>
                <a:cs typeface="Noto Serif TC"/>
              </a:rPr>
              <a:t>⑦我國</a:t>
            </a:r>
            <a:endParaRPr sz="3600">
              <a:latin typeface="Noto Serif TC"/>
              <a:cs typeface="Noto Serif TC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2424099" y="547706"/>
            <a:ext cx="39433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55" dirty="0">
                <a:solidFill>
                  <a:srgbClr val="231F20"/>
                </a:solidFill>
                <a:latin typeface="Noto Sans TC Black"/>
                <a:cs typeface="Noto Sans TC Black"/>
              </a:rPr>
              <a:t>3-</a:t>
            </a:r>
            <a:r>
              <a:rPr lang="en-US" sz="1200" b="1" spc="-55" dirty="0">
                <a:solidFill>
                  <a:srgbClr val="231F20"/>
                </a:solidFill>
                <a:latin typeface="Noto Sans TC Black"/>
                <a:cs typeface="Noto Sans TC Black"/>
              </a:rPr>
              <a:t>2</a:t>
            </a:r>
            <a:r>
              <a:rPr sz="1200" b="1" spc="-185" dirty="0">
                <a:solidFill>
                  <a:srgbClr val="231F20"/>
                </a:solidFill>
                <a:latin typeface="Noto Sans TC Black"/>
                <a:cs typeface="Noto Sans TC Black"/>
              </a:rPr>
              <a:t>/7</a:t>
            </a:r>
            <a:endParaRPr sz="1200" dirty="0">
              <a:latin typeface="Noto Sans TC Black"/>
              <a:cs typeface="Noto Sans TC Black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250970" y="1387545"/>
            <a:ext cx="3074035" cy="1454150"/>
          </a:xfrm>
          <a:prstGeom prst="rect">
            <a:avLst/>
          </a:prstGeom>
        </p:spPr>
        <p:txBody>
          <a:bodyPr vert="horz" wrap="square" lIns="0" tIns="122555" rIns="0" bIns="0" rtlCol="0">
            <a:spAutoFit/>
          </a:bodyPr>
          <a:lstStyle/>
          <a:p>
            <a:pPr marL="165100">
              <a:lnSpc>
                <a:spcPct val="100000"/>
              </a:lnSpc>
              <a:spcBef>
                <a:spcPts val="965"/>
              </a:spcBef>
            </a:pPr>
            <a:r>
              <a:rPr sz="2400" b="1" spc="-10" dirty="0">
                <a:solidFill>
                  <a:srgbClr val="00AEEF"/>
                </a:solidFill>
                <a:latin typeface="Noto Sans TC Black"/>
                <a:cs typeface="Noto Sans TC Black"/>
              </a:rPr>
              <a:t>本會研究下列各國</a:t>
            </a:r>
            <a:endParaRPr sz="2400">
              <a:latin typeface="Noto Sans TC Black"/>
              <a:cs typeface="Noto Sans TC Black"/>
            </a:endParaRPr>
          </a:p>
          <a:p>
            <a:pPr marL="165100" marR="5080" indent="-153035">
              <a:lnSpc>
                <a:spcPct val="130200"/>
              </a:lnSpc>
            </a:pPr>
            <a:r>
              <a:rPr sz="2400" b="1" spc="-5" dirty="0">
                <a:solidFill>
                  <a:srgbClr val="00AEEF"/>
                </a:solidFill>
                <a:latin typeface="Noto Sans TC Black"/>
                <a:cs typeface="Noto Sans TC Black"/>
              </a:rPr>
              <a:t>「業主與建築師契約」</a:t>
            </a:r>
            <a:r>
              <a:rPr sz="2400" b="1" spc="-25" dirty="0">
                <a:solidFill>
                  <a:srgbClr val="00AEEF"/>
                </a:solidFill>
                <a:latin typeface="Noto Sans TC Black"/>
                <a:cs typeface="Noto Sans TC Black"/>
              </a:rPr>
              <a:t>內容</a:t>
            </a:r>
            <a:endParaRPr sz="2400">
              <a:latin typeface="Noto Sans TC Black"/>
              <a:cs typeface="Noto Sans TC Black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7407597" y="9249652"/>
            <a:ext cx="7255509" cy="0"/>
          </a:xfrm>
          <a:custGeom>
            <a:avLst/>
            <a:gdLst/>
            <a:ahLst/>
            <a:cxnLst/>
            <a:rect l="l" t="t" r="r" b="b"/>
            <a:pathLst>
              <a:path w="7255509">
                <a:moveTo>
                  <a:pt x="0" y="0"/>
                </a:moveTo>
                <a:lnTo>
                  <a:pt x="7255205" y="0"/>
                </a:lnTo>
              </a:path>
            </a:pathLst>
          </a:custGeom>
          <a:ln w="12700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4693645" y="518795"/>
            <a:ext cx="309880" cy="237886"/>
          </a:xfrm>
          <a:prstGeom prst="rect">
            <a:avLst/>
          </a:prstGeom>
          <a:ln w="32004">
            <a:solidFill>
              <a:srgbClr val="000000"/>
            </a:solidFill>
          </a:ln>
        </p:spPr>
        <p:txBody>
          <a:bodyPr vert="horz" wrap="square" lIns="0" tIns="52705" rIns="0" bIns="0" rtlCol="0">
            <a:spAutoFit/>
          </a:bodyPr>
          <a:lstStyle/>
          <a:p>
            <a:pPr marL="70485">
              <a:lnSpc>
                <a:spcPct val="100000"/>
              </a:lnSpc>
              <a:spcBef>
                <a:spcPts val="415"/>
              </a:spcBef>
            </a:pPr>
            <a:r>
              <a:rPr lang="en-US" sz="1200" dirty="0">
                <a:latin typeface="Noto Serif TC"/>
                <a:cs typeface="Noto Serif TC"/>
              </a:rPr>
              <a:t>18</a:t>
            </a:r>
            <a:endParaRPr sz="1200" dirty="0">
              <a:latin typeface="Noto Serif TC"/>
              <a:cs typeface="Noto Serif TC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44500" y="362232"/>
            <a:ext cx="669607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第三章_</a:t>
            </a:r>
            <a:r>
              <a:rPr spc="-5" dirty="0"/>
              <a:t>各國建築師執業規章比較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698740" y="1147093"/>
            <a:ext cx="4946650" cy="42316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5" dirty="0">
                <a:latin typeface="Noto Serif TC"/>
                <a:cs typeface="Noto Serif TC"/>
              </a:rPr>
              <a:t>(一)契約基本資料及性質</a:t>
            </a:r>
            <a:endParaRPr sz="3600">
              <a:latin typeface="Noto Serif TC"/>
              <a:cs typeface="Noto Serif TC"/>
            </a:endParaRPr>
          </a:p>
          <a:p>
            <a:pPr marL="12700" marR="461645">
              <a:lnSpc>
                <a:spcPct val="222200"/>
              </a:lnSpc>
            </a:pPr>
            <a:r>
              <a:rPr sz="3600" spc="-10" dirty="0">
                <a:latin typeface="Noto Serif TC"/>
                <a:cs typeface="Noto Serif TC"/>
              </a:rPr>
              <a:t>(二)建築師之職責</a:t>
            </a:r>
            <a:r>
              <a:rPr sz="3600" spc="900" dirty="0">
                <a:latin typeface="Noto Serif TC"/>
                <a:cs typeface="Noto Serif TC"/>
              </a:rPr>
              <a:t>    </a:t>
            </a:r>
            <a:r>
              <a:rPr sz="3600" spc="-5" dirty="0">
                <a:latin typeface="Noto Serif TC"/>
                <a:cs typeface="Noto Serif TC"/>
              </a:rPr>
              <a:t>(三)建築師之基本服務</a:t>
            </a:r>
            <a:r>
              <a:rPr sz="3600" spc="-50" dirty="0">
                <a:latin typeface="Noto Serif TC"/>
                <a:cs typeface="Noto Serif TC"/>
              </a:rPr>
              <a:t> </a:t>
            </a:r>
            <a:r>
              <a:rPr sz="3600" spc="-10" dirty="0">
                <a:latin typeface="Noto Serif TC"/>
                <a:cs typeface="Noto Serif TC"/>
              </a:rPr>
              <a:t>(四)業主之責任</a:t>
            </a:r>
            <a:endParaRPr sz="3600">
              <a:latin typeface="Noto Serif TC"/>
              <a:cs typeface="Noto Serif TC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698740" y="6023893"/>
            <a:ext cx="220345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10" dirty="0">
                <a:latin typeface="Noto Serif TC"/>
                <a:cs typeface="Noto Serif TC"/>
              </a:rPr>
              <a:t>(五)著作權</a:t>
            </a:r>
            <a:endParaRPr sz="3600">
              <a:latin typeface="Noto Serif TC"/>
              <a:cs typeface="Noto Serif TC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698740" y="7243092"/>
            <a:ext cx="220345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10" dirty="0">
                <a:latin typeface="Noto Serif TC"/>
                <a:cs typeface="Noto Serif TC"/>
              </a:rPr>
              <a:t>(六)設計費</a:t>
            </a:r>
            <a:endParaRPr sz="3600">
              <a:latin typeface="Noto Serif TC"/>
              <a:cs typeface="Noto Serif TC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698740" y="8462292"/>
            <a:ext cx="494665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5" dirty="0">
                <a:latin typeface="Noto Serif TC"/>
                <a:cs typeface="Noto Serif TC"/>
              </a:rPr>
              <a:t>(七)罰則及契約爭議處理</a:t>
            </a:r>
            <a:endParaRPr sz="3600">
              <a:latin typeface="Noto Serif TC"/>
              <a:cs typeface="Noto Serif TC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698740" y="9681492"/>
            <a:ext cx="174625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10" dirty="0">
                <a:latin typeface="Noto Serif TC"/>
                <a:cs typeface="Noto Serif TC"/>
              </a:rPr>
              <a:t>(八)其他</a:t>
            </a:r>
            <a:endParaRPr sz="3600">
              <a:latin typeface="Noto Serif TC"/>
              <a:cs typeface="Noto Serif TC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2423140" y="548141"/>
            <a:ext cx="39433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Noto Serif TC"/>
                <a:cs typeface="Noto Serif TC"/>
              </a:rPr>
              <a:t>3-</a:t>
            </a:r>
            <a:r>
              <a:rPr lang="en-US" sz="1200" spc="-140" dirty="0">
                <a:latin typeface="Noto Serif TC"/>
                <a:cs typeface="Noto Serif TC"/>
              </a:rPr>
              <a:t>3</a:t>
            </a:r>
            <a:r>
              <a:rPr sz="1200" spc="-140" dirty="0">
                <a:latin typeface="Noto Serif TC"/>
                <a:cs typeface="Noto Serif TC"/>
              </a:rPr>
              <a:t>/7</a:t>
            </a:r>
            <a:endParaRPr sz="1200" dirty="0">
              <a:latin typeface="Noto Serif TC"/>
              <a:cs typeface="Noto Serif TC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403096" y="1386328"/>
            <a:ext cx="3073400" cy="9798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30400"/>
              </a:lnSpc>
              <a:spcBef>
                <a:spcPts val="100"/>
              </a:spcBef>
            </a:pPr>
            <a:r>
              <a:rPr sz="2400" spc="-5" dirty="0">
                <a:solidFill>
                  <a:srgbClr val="00ADEE"/>
                </a:solidFill>
                <a:latin typeface="Noto Serif TC"/>
                <a:cs typeface="Noto Serif TC"/>
              </a:rPr>
              <a:t>各國業主與建築師契約內容主要為下列八項目</a:t>
            </a:r>
            <a:endParaRPr sz="2400">
              <a:latin typeface="Noto Serif TC"/>
              <a:cs typeface="Noto Serif TC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955005" y="531078"/>
            <a:ext cx="1638196" cy="316860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14694548" y="518033"/>
            <a:ext cx="308610" cy="308610"/>
          </a:xfrm>
          <a:custGeom>
            <a:avLst/>
            <a:gdLst/>
            <a:ahLst/>
            <a:cxnLst/>
            <a:rect l="l" t="t" r="r" b="b"/>
            <a:pathLst>
              <a:path w="308609" h="308609">
                <a:moveTo>
                  <a:pt x="0" y="308305"/>
                </a:moveTo>
                <a:lnTo>
                  <a:pt x="308305" y="308305"/>
                </a:lnTo>
                <a:lnTo>
                  <a:pt x="308305" y="0"/>
                </a:lnTo>
                <a:lnTo>
                  <a:pt x="0" y="0"/>
                </a:lnTo>
                <a:lnTo>
                  <a:pt x="0" y="308305"/>
                </a:lnTo>
                <a:close/>
              </a:path>
            </a:pathLst>
          </a:custGeom>
          <a:ln w="31750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4752121" y="558965"/>
            <a:ext cx="19748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1200" dirty="0">
                <a:latin typeface="Noto Serif TC SemiBold"/>
                <a:cs typeface="Noto Serif TC SemiBold"/>
              </a:rPr>
              <a:t>19</a:t>
            </a:r>
            <a:endParaRPr sz="1200" dirty="0">
              <a:latin typeface="Noto Serif TC SemiBold"/>
              <a:cs typeface="Noto Serif TC SemiBold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2424059" y="547687"/>
            <a:ext cx="39433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solidFill>
                  <a:srgbClr val="231F20"/>
                </a:solidFill>
                <a:latin typeface="Noto Serif TC SemiBold"/>
                <a:cs typeface="Noto Serif TC SemiBold"/>
              </a:rPr>
              <a:t>3-</a:t>
            </a:r>
            <a:r>
              <a:rPr lang="en-US" sz="1200" b="1" spc="-165" dirty="0">
                <a:solidFill>
                  <a:srgbClr val="231F20"/>
                </a:solidFill>
                <a:latin typeface="Noto Serif TC SemiBold"/>
                <a:cs typeface="Noto Serif TC SemiBold"/>
              </a:rPr>
              <a:t>4</a:t>
            </a:r>
            <a:r>
              <a:rPr sz="1200" b="1" spc="-165" dirty="0">
                <a:solidFill>
                  <a:srgbClr val="231F20"/>
                </a:solidFill>
                <a:latin typeface="Noto Serif TC SemiBold"/>
                <a:cs typeface="Noto Serif TC SemiBold"/>
              </a:rPr>
              <a:t>/7</a:t>
            </a:r>
            <a:endParaRPr sz="1200" dirty="0">
              <a:latin typeface="Noto Serif TC SemiBold"/>
              <a:cs typeface="Noto Serif TC SemiBold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529899" y="387808"/>
            <a:ext cx="960374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10" dirty="0">
                <a:solidFill>
                  <a:srgbClr val="00AEEF"/>
                </a:solidFill>
                <a:latin typeface="Noto Serif TC SemiBold"/>
                <a:cs typeface="Noto Serif TC SemiBold"/>
              </a:rPr>
              <a:t>表 </a:t>
            </a:r>
            <a:r>
              <a:rPr sz="2400" b="1" dirty="0">
                <a:solidFill>
                  <a:srgbClr val="00AEEF"/>
                </a:solidFill>
                <a:latin typeface="Noto Serif TC SemiBold"/>
                <a:cs typeface="Noto Serif TC SemiBold"/>
              </a:rPr>
              <a:t>3-1</a:t>
            </a:r>
            <a:r>
              <a:rPr sz="2400" b="1" spc="-10" dirty="0">
                <a:solidFill>
                  <a:srgbClr val="00AEEF"/>
                </a:solidFill>
                <a:latin typeface="Noto Serif TC SemiBold"/>
                <a:cs typeface="Noto Serif TC SemiBold"/>
              </a:rPr>
              <a:t> 美國AIA</a:t>
            </a:r>
            <a:r>
              <a:rPr sz="2400" b="1" spc="-5" dirty="0">
                <a:solidFill>
                  <a:srgbClr val="00AEEF"/>
                </a:solidFill>
                <a:latin typeface="Noto Serif TC SemiBold"/>
                <a:cs typeface="Noto Serif TC SemiBold"/>
              </a:rPr>
              <a:t>業主與建築師合約重點表 (</a:t>
            </a:r>
            <a:r>
              <a:rPr sz="2400" b="1" dirty="0">
                <a:solidFill>
                  <a:srgbClr val="00AEEF"/>
                </a:solidFill>
                <a:latin typeface="Noto Serif TC SemiBold"/>
                <a:cs typeface="Noto Serif TC SemiBold"/>
              </a:rPr>
              <a:t>AIA</a:t>
            </a:r>
            <a:r>
              <a:rPr sz="2400" b="1" spc="-20" dirty="0">
                <a:solidFill>
                  <a:srgbClr val="00AEEF"/>
                </a:solidFill>
                <a:latin typeface="Noto Serif TC SemiBold"/>
                <a:cs typeface="Noto Serif TC SemiBold"/>
              </a:rPr>
              <a:t> </a:t>
            </a:r>
            <a:r>
              <a:rPr sz="2400" b="1" dirty="0">
                <a:solidFill>
                  <a:srgbClr val="00AEEF"/>
                </a:solidFill>
                <a:latin typeface="Noto Serif TC SemiBold"/>
                <a:cs typeface="Noto Serif TC SemiBold"/>
              </a:rPr>
              <a:t>Document</a:t>
            </a:r>
            <a:r>
              <a:rPr sz="2400" b="1" spc="-15" dirty="0">
                <a:solidFill>
                  <a:srgbClr val="00AEEF"/>
                </a:solidFill>
                <a:latin typeface="Noto Serif TC SemiBold"/>
                <a:cs typeface="Noto Serif TC SemiBold"/>
              </a:rPr>
              <a:t> </a:t>
            </a:r>
            <a:r>
              <a:rPr sz="2400" b="1" dirty="0">
                <a:solidFill>
                  <a:srgbClr val="00AEEF"/>
                </a:solidFill>
                <a:latin typeface="Noto Serif TC SemiBold"/>
                <a:cs typeface="Noto Serif TC SemiBold"/>
              </a:rPr>
              <a:t>B101-</a:t>
            </a:r>
            <a:r>
              <a:rPr sz="2400" b="1" spc="-10" dirty="0">
                <a:solidFill>
                  <a:srgbClr val="00AEEF"/>
                </a:solidFill>
                <a:latin typeface="Noto Serif TC SemiBold"/>
                <a:cs typeface="Noto Serif TC SemiBold"/>
              </a:rPr>
              <a:t>2007)</a:t>
            </a:r>
            <a:endParaRPr sz="2400" dirty="0">
              <a:latin typeface="Noto Serif TC SemiBold"/>
              <a:cs typeface="Noto Serif TC SemiBold"/>
            </a:endParaRP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2086991" y="1271752"/>
          <a:ext cx="11426190" cy="868489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167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5709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98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399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0680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45"/>
                        </a:spcBef>
                      </a:pPr>
                      <a:r>
                        <a:rPr sz="1200" b="1" spc="-1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建築師工作內容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94615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01600" marR="92710" indent="194945">
                        <a:lnSpc>
                          <a:spcPts val="1390"/>
                        </a:lnSpc>
                      </a:pPr>
                      <a:r>
                        <a:rPr sz="1200" b="1" spc="-2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章節</a:t>
                      </a:r>
                      <a:r>
                        <a:rPr sz="1200" b="1" spc="-5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spc="-1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ARTICLE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636905">
                        <a:lnSpc>
                          <a:spcPct val="100000"/>
                        </a:lnSpc>
                        <a:spcBef>
                          <a:spcPts val="645"/>
                        </a:spcBef>
                      </a:pPr>
                      <a:r>
                        <a:rPr sz="1200" b="1" spc="-1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備註與補充文件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81915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749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</a:tcPr>
                </a:tc>
                <a:tc rowSpan="4">
                  <a:txBody>
                    <a:bodyPr/>
                    <a:lstStyle/>
                    <a:p>
                      <a:pPr marL="525145" indent="-227965" algn="just">
                        <a:lnSpc>
                          <a:spcPct val="100000"/>
                        </a:lnSpc>
                        <a:spcBef>
                          <a:spcPts val="530"/>
                        </a:spcBef>
                        <a:buAutoNum type="arabicPeriod"/>
                        <a:tabLst>
                          <a:tab pos="525145" algn="l"/>
                        </a:tabLst>
                      </a:pPr>
                      <a:r>
                        <a:rPr sz="1400" b="1" spc="-2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合約基本資料包括基地、業主需求、空間需求、預算、建築師及顧問。</a:t>
                      </a:r>
                      <a:endParaRPr sz="1400">
                        <a:latin typeface="Noto Serif TC SemiBold"/>
                        <a:cs typeface="Noto Serif TC SemiBold"/>
                      </a:endParaRPr>
                    </a:p>
                    <a:p>
                      <a:pPr marL="525145" indent="-227965" algn="just">
                        <a:lnSpc>
                          <a:spcPct val="100000"/>
                        </a:lnSpc>
                        <a:spcBef>
                          <a:spcPts val="935"/>
                        </a:spcBef>
                        <a:buAutoNum type="arabicPeriod"/>
                        <a:tabLst>
                          <a:tab pos="525145" algn="l"/>
                        </a:tabLst>
                      </a:pPr>
                      <a:r>
                        <a:rPr sz="1400" b="1" spc="-2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業主預期施工日期及完工日期。</a:t>
                      </a:r>
                      <a:endParaRPr sz="1400">
                        <a:latin typeface="Noto Serif TC SemiBold"/>
                        <a:cs typeface="Noto Serif TC SemiBold"/>
                      </a:endParaRPr>
                    </a:p>
                    <a:p>
                      <a:pPr marL="525145" marR="172085" indent="-228600" algn="just">
                        <a:lnSpc>
                          <a:spcPct val="155700"/>
                        </a:lnSpc>
                        <a:spcBef>
                          <a:spcPts val="15"/>
                        </a:spcBef>
                        <a:buAutoNum type="arabicPeriod"/>
                        <a:tabLst>
                          <a:tab pos="525145" algn="l"/>
                        </a:tabLst>
                      </a:pPr>
                      <a:r>
                        <a:rPr sz="1400" b="1" spc="-2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業主和建築師可以依此合約之基本資料進行，但業主與建築師雙方都認同本合約的基本資料可以被調整。合約進行中，業主與建築師因此需適當調整進度期程，建築師的服務項目及設計費。</a:t>
                      </a:r>
                      <a:endParaRPr sz="14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6731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90"/>
                        </a:lnSpc>
                      </a:pPr>
                      <a:r>
                        <a:rPr sz="1200" b="1" spc="-2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1.1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</a:tcPr>
                </a:tc>
                <a:tc row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275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960"/>
                        </a:spcBef>
                      </a:pPr>
                      <a:r>
                        <a:rPr sz="1400" b="1" spc="-2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(一)</a:t>
                      </a:r>
                      <a:endParaRPr sz="14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12192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731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sz="1200" b="1" spc="-2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1.2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7112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052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sz="1400" b="1" spc="-1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合約基本資料</a:t>
                      </a:r>
                      <a:endParaRPr sz="14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4318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731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200" b="1" spc="-2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1.3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1905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6740">
                <a:tc>
                  <a:txBody>
                    <a:bodyPr/>
                    <a:lstStyle/>
                    <a:p>
                      <a:pPr algn="ctr">
                        <a:lnSpc>
                          <a:spcPts val="1555"/>
                        </a:lnSpc>
                      </a:pPr>
                      <a:r>
                        <a:rPr sz="1400" b="1" spc="-2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及性質</a:t>
                      </a:r>
                      <a:endParaRPr sz="14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731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512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</a:tcPr>
                </a:tc>
                <a:tc rowSpan="3">
                  <a:txBody>
                    <a:bodyPr/>
                    <a:lstStyle/>
                    <a:p>
                      <a:pPr marL="525145" indent="-227965">
                        <a:lnSpc>
                          <a:spcPct val="100000"/>
                        </a:lnSpc>
                        <a:spcBef>
                          <a:spcPts val="530"/>
                        </a:spcBef>
                        <a:buAutoNum type="arabicPeriod"/>
                        <a:tabLst>
                          <a:tab pos="525145" algn="l"/>
                        </a:tabLst>
                      </a:pPr>
                      <a:r>
                        <a:rPr sz="1400" b="1" spc="-2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建築師執行業務，應符合其他建築師在相同或類似條件提供之專業技能和注</a:t>
                      </a:r>
                      <a:endParaRPr sz="1400">
                        <a:latin typeface="Noto Serif TC SemiBold"/>
                        <a:cs typeface="Noto Serif TC SemiBold"/>
                      </a:endParaRPr>
                    </a:p>
                    <a:p>
                      <a:pPr marL="525145">
                        <a:lnSpc>
                          <a:spcPct val="100000"/>
                        </a:lnSpc>
                        <a:spcBef>
                          <a:spcPts val="935"/>
                        </a:spcBef>
                      </a:pPr>
                      <a:r>
                        <a:rPr sz="1400" b="1" spc="-1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意義務。</a:t>
                      </a:r>
                      <a:endParaRPr sz="1400">
                        <a:latin typeface="Noto Serif TC SemiBold"/>
                        <a:cs typeface="Noto Serif TC SemiBold"/>
                      </a:endParaRPr>
                    </a:p>
                    <a:p>
                      <a:pPr marL="525145" marR="172085" indent="-228600">
                        <a:lnSpc>
                          <a:spcPct val="155700"/>
                        </a:lnSpc>
                        <a:buAutoNum type="arabicPeriod" startAt="2"/>
                        <a:tabLst>
                          <a:tab pos="525145" algn="l"/>
                        </a:tabLst>
                      </a:pPr>
                      <a:r>
                        <a:rPr sz="1400" b="1" spc="-2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除非經過業主的認可，建築師不應該介入任何的活動或接受雇用，利益或捐贈而影響其對本案專業的判斷。</a:t>
                      </a:r>
                      <a:endParaRPr sz="1400">
                        <a:latin typeface="Noto Serif TC SemiBold"/>
                        <a:cs typeface="Noto Serif TC SemiBold"/>
                      </a:endParaRPr>
                    </a:p>
                    <a:p>
                      <a:pPr marL="525145" marR="172085" indent="-228600">
                        <a:lnSpc>
                          <a:spcPct val="155700"/>
                        </a:lnSpc>
                        <a:buAutoNum type="arabicPeriod" startAt="2"/>
                        <a:tabLst>
                          <a:tab pos="525145" algn="l"/>
                        </a:tabLst>
                      </a:pPr>
                      <a:r>
                        <a:rPr sz="1400" b="1" spc="-2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建築師在本合約進行中需要取得下列保險，如果這些保險超過建築師一般的保險項目，業主需另外付該費用給建築師。</a:t>
                      </a:r>
                      <a:endParaRPr sz="1400">
                        <a:latin typeface="Noto Serif TC SemiBold"/>
                        <a:cs typeface="Noto Serif TC SemiBold"/>
                      </a:endParaRPr>
                    </a:p>
                    <a:p>
                      <a:pPr marL="655320" lvl="1" indent="-282575">
                        <a:lnSpc>
                          <a:spcPct val="100000"/>
                        </a:lnSpc>
                        <a:spcBef>
                          <a:spcPts val="935"/>
                        </a:spcBef>
                        <a:buAutoNum type="arabicParenBoth"/>
                        <a:tabLst>
                          <a:tab pos="655320" algn="l"/>
                        </a:tabLst>
                      </a:pPr>
                      <a:r>
                        <a:rPr sz="14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General</a:t>
                      </a:r>
                      <a:r>
                        <a:rPr sz="1400" b="1" spc="-2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4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Liability</a:t>
                      </a:r>
                      <a:r>
                        <a:rPr sz="1400" b="1" spc="4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一般保險。</a:t>
                      </a:r>
                      <a:endParaRPr sz="1400">
                        <a:latin typeface="Noto Serif TC SemiBold"/>
                        <a:cs typeface="Noto Serif TC SemiBold"/>
                      </a:endParaRPr>
                    </a:p>
                    <a:p>
                      <a:pPr marL="655320" lvl="1" indent="-282575">
                        <a:lnSpc>
                          <a:spcPct val="100000"/>
                        </a:lnSpc>
                        <a:spcBef>
                          <a:spcPts val="935"/>
                        </a:spcBef>
                        <a:buAutoNum type="arabicParenBoth"/>
                        <a:tabLst>
                          <a:tab pos="655320" algn="l"/>
                        </a:tabLst>
                      </a:pPr>
                      <a:r>
                        <a:rPr sz="14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Automobile</a:t>
                      </a:r>
                      <a:r>
                        <a:rPr sz="1400" b="1" spc="-3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4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liability</a:t>
                      </a:r>
                      <a:r>
                        <a:rPr sz="1400" b="1" spc="-2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汽車保險。</a:t>
                      </a:r>
                      <a:endParaRPr sz="1400">
                        <a:latin typeface="Noto Serif TC SemiBold"/>
                        <a:cs typeface="Noto Serif TC SemiBold"/>
                      </a:endParaRPr>
                    </a:p>
                    <a:p>
                      <a:pPr marL="655320" lvl="1" indent="-282575">
                        <a:lnSpc>
                          <a:spcPct val="100000"/>
                        </a:lnSpc>
                        <a:spcBef>
                          <a:spcPts val="935"/>
                        </a:spcBef>
                        <a:buAutoNum type="arabicParenBoth"/>
                        <a:tabLst>
                          <a:tab pos="655320" algn="l"/>
                        </a:tabLst>
                      </a:pPr>
                      <a:r>
                        <a:rPr sz="14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Workers</a:t>
                      </a:r>
                      <a:r>
                        <a:rPr sz="1400" b="1" spc="-1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' </a:t>
                      </a:r>
                      <a:r>
                        <a:rPr sz="14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Compensation</a:t>
                      </a:r>
                      <a:r>
                        <a:rPr sz="1400" b="1" spc="2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員工薪資保險。</a:t>
                      </a:r>
                      <a:endParaRPr sz="1400">
                        <a:latin typeface="Noto Serif TC SemiBold"/>
                        <a:cs typeface="Noto Serif TC SemiBold"/>
                      </a:endParaRPr>
                    </a:p>
                    <a:p>
                      <a:pPr marL="655320" lvl="1" indent="-282575">
                        <a:lnSpc>
                          <a:spcPct val="100000"/>
                        </a:lnSpc>
                        <a:spcBef>
                          <a:spcPts val="935"/>
                        </a:spcBef>
                        <a:buAutoNum type="arabicParenBoth"/>
                        <a:tabLst>
                          <a:tab pos="655320" algn="l"/>
                        </a:tabLst>
                      </a:pPr>
                      <a:r>
                        <a:rPr sz="14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Professional</a:t>
                      </a:r>
                      <a:r>
                        <a:rPr sz="1400" b="1" spc="-2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4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liability</a:t>
                      </a:r>
                      <a:r>
                        <a:rPr sz="1400" b="1" spc="-2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專業保險。</a:t>
                      </a:r>
                      <a:endParaRPr sz="14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6731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80"/>
                        </a:lnSpc>
                      </a:pPr>
                      <a:r>
                        <a:rPr sz="1200" b="1" spc="-2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2.2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8613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731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200" b="1" spc="-2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2.4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6985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0888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1395"/>
                        </a:spcBef>
                      </a:pPr>
                      <a:r>
                        <a:rPr sz="1400" b="1" spc="-2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(二)</a:t>
                      </a:r>
                      <a:endParaRPr sz="1400">
                        <a:latin typeface="Noto Serif TC SemiBold"/>
                        <a:cs typeface="Noto Serif TC SemiBold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935"/>
                        </a:spcBef>
                      </a:pPr>
                      <a:r>
                        <a:rPr sz="1400" b="1" spc="-1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建築師之職責</a:t>
                      </a:r>
                      <a:endParaRPr sz="14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731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200" b="1" spc="-2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2.5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</a:tcPr>
                </a:tc>
                <a:tc rowSpan="5">
                  <a:txBody>
                    <a:bodyPr/>
                    <a:lstStyle/>
                    <a:p>
                      <a:pPr marL="525145" indent="-227965">
                        <a:lnSpc>
                          <a:spcPct val="100000"/>
                        </a:lnSpc>
                        <a:spcBef>
                          <a:spcPts val="545"/>
                        </a:spcBef>
                        <a:buAutoNum type="arabicPeriod"/>
                        <a:tabLst>
                          <a:tab pos="525145" algn="l"/>
                        </a:tabLst>
                      </a:pPr>
                      <a:r>
                        <a:rPr sz="1400" b="1" spc="-2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建築設計基本服務包含結構、空調與水電，除此之外都屬額外服務，需另追</a:t>
                      </a:r>
                      <a:endParaRPr sz="1400">
                        <a:latin typeface="Noto Serif TC SemiBold"/>
                        <a:cs typeface="Noto Serif TC SemiBold"/>
                      </a:endParaRPr>
                    </a:p>
                    <a:p>
                      <a:pPr marL="525145">
                        <a:lnSpc>
                          <a:spcPct val="100000"/>
                        </a:lnSpc>
                        <a:spcBef>
                          <a:spcPts val="935"/>
                        </a:spcBef>
                      </a:pPr>
                      <a:r>
                        <a:rPr sz="1400" b="1" spc="-1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加設計費。</a:t>
                      </a:r>
                      <a:endParaRPr sz="1400">
                        <a:latin typeface="Noto Serif TC SemiBold"/>
                        <a:cs typeface="Noto Serif TC SemiBold"/>
                      </a:endParaRPr>
                    </a:p>
                    <a:p>
                      <a:pPr marL="525145" marR="172085" indent="-228600">
                        <a:lnSpc>
                          <a:spcPct val="155700"/>
                        </a:lnSpc>
                        <a:buAutoNum type="arabicPeriod" startAt="2"/>
                        <a:tabLst>
                          <a:tab pos="525145" algn="l"/>
                        </a:tabLst>
                      </a:pPr>
                      <a:r>
                        <a:rPr sz="1400" b="1" spc="-2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建築師在合約簽訂後，提供給業主整個設計、請照進度表、以及發包施工日</a:t>
                      </a:r>
                      <a:r>
                        <a:rPr sz="1400" b="1" spc="-2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期。</a:t>
                      </a:r>
                      <a:endParaRPr sz="1400">
                        <a:latin typeface="Noto Serif TC SemiBold"/>
                        <a:cs typeface="Noto Serif TC SemiBold"/>
                      </a:endParaRPr>
                    </a:p>
                    <a:p>
                      <a:pPr marL="525145" indent="-227965">
                        <a:lnSpc>
                          <a:spcPct val="100000"/>
                        </a:lnSpc>
                        <a:spcBef>
                          <a:spcPts val="935"/>
                        </a:spcBef>
                        <a:buAutoNum type="arabicPeriod" startAt="2"/>
                        <a:tabLst>
                          <a:tab pos="525145" algn="l"/>
                        </a:tabLst>
                      </a:pPr>
                      <a:r>
                        <a:rPr sz="1400" b="1" spc="-2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建築師需將業主及業主聘用的顧問所提供之資訊，整合在建築設計之中。</a:t>
                      </a:r>
                      <a:endParaRPr sz="1400">
                        <a:latin typeface="Noto Serif TC SemiBold"/>
                        <a:cs typeface="Noto Serif TC SemiBold"/>
                      </a:endParaRPr>
                    </a:p>
                    <a:p>
                      <a:pPr marL="525145" indent="-227965">
                        <a:lnSpc>
                          <a:spcPct val="100000"/>
                        </a:lnSpc>
                        <a:spcBef>
                          <a:spcPts val="935"/>
                        </a:spcBef>
                        <a:buAutoNum type="arabicPeriod" startAt="2"/>
                        <a:tabLst>
                          <a:tab pos="525145" algn="l"/>
                        </a:tabLst>
                      </a:pPr>
                      <a:r>
                        <a:rPr sz="1400" b="1" spc="-2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建築師依照業主及業主的顧問所提供的正確資訊來進行設計。</a:t>
                      </a:r>
                      <a:endParaRPr sz="1400">
                        <a:latin typeface="Noto Serif TC SemiBold"/>
                        <a:cs typeface="Noto Serif TC SemiBold"/>
                      </a:endParaRPr>
                    </a:p>
                    <a:p>
                      <a:pPr marL="525145" marR="344170" indent="-228600">
                        <a:lnSpc>
                          <a:spcPct val="155700"/>
                        </a:lnSpc>
                        <a:buAutoNum type="arabicPeriod" startAt="2"/>
                        <a:tabLst>
                          <a:tab pos="525145" algn="l"/>
                        </a:tabLst>
                      </a:pPr>
                      <a:r>
                        <a:rPr sz="1400" b="1" spc="-1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建築師若發現業主所提供的資訊有誤，或有缺失，需及時以文書(</a:t>
                      </a:r>
                      <a:r>
                        <a:rPr sz="1400" b="1" spc="-1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written notice</a:t>
                      </a:r>
                      <a:r>
                        <a:rPr sz="1400" b="1" spc="-2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)反應給業主。</a:t>
                      </a:r>
                      <a:endParaRPr sz="14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69215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90"/>
                        </a:lnSpc>
                      </a:pPr>
                      <a:r>
                        <a:rPr sz="1200" b="1" spc="-2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3.1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</a:tcPr>
                </a:tc>
                <a:tc rowSpan="5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56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9215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65"/>
                        </a:spcBef>
                      </a:pPr>
                      <a:r>
                        <a:rPr sz="1200" b="1" spc="-2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3.1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71755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96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9215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sz="1200" b="1" spc="-1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3.1.2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7112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53213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6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400" b="1" spc="-2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(三)</a:t>
                      </a:r>
                      <a:endParaRPr sz="14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127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9215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sz="1200" b="1" spc="-1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3.1.2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7112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475740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400" b="1" spc="-1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建築師之基本服務</a:t>
                      </a:r>
                      <a:endParaRPr sz="14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4191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9215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r>
                        <a:rPr sz="1200" b="1" spc="-1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3.1.2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7239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955005" y="531078"/>
            <a:ext cx="1638196" cy="316860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14694548" y="518033"/>
            <a:ext cx="308610" cy="308610"/>
          </a:xfrm>
          <a:custGeom>
            <a:avLst/>
            <a:gdLst/>
            <a:ahLst/>
            <a:cxnLst/>
            <a:rect l="l" t="t" r="r" b="b"/>
            <a:pathLst>
              <a:path w="308609" h="308609">
                <a:moveTo>
                  <a:pt x="0" y="308305"/>
                </a:moveTo>
                <a:lnTo>
                  <a:pt x="308305" y="308305"/>
                </a:lnTo>
                <a:lnTo>
                  <a:pt x="308305" y="0"/>
                </a:lnTo>
                <a:lnTo>
                  <a:pt x="0" y="0"/>
                </a:lnTo>
                <a:lnTo>
                  <a:pt x="0" y="308305"/>
                </a:lnTo>
                <a:close/>
              </a:path>
            </a:pathLst>
          </a:custGeom>
          <a:ln w="31750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4752121" y="558965"/>
            <a:ext cx="19748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1200" b="1" spc="-555" dirty="0">
                <a:solidFill>
                  <a:srgbClr val="231F20"/>
                </a:solidFill>
                <a:latin typeface="Noto Serif TC SemiBold"/>
                <a:cs typeface="Noto Serif TC SemiBold"/>
              </a:rPr>
              <a:t>20</a:t>
            </a:r>
            <a:endParaRPr sz="1200" dirty="0">
              <a:latin typeface="Noto Serif TC SemiBold"/>
              <a:cs typeface="Noto Serif TC SemiBold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2424059" y="547687"/>
            <a:ext cx="39433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solidFill>
                  <a:srgbClr val="231F20"/>
                </a:solidFill>
                <a:latin typeface="Noto Serif TC SemiBold"/>
                <a:cs typeface="Noto Serif TC SemiBold"/>
              </a:rPr>
              <a:t>3-</a:t>
            </a:r>
            <a:r>
              <a:rPr lang="en-US" sz="1200" b="1" spc="-165" dirty="0">
                <a:solidFill>
                  <a:srgbClr val="231F20"/>
                </a:solidFill>
                <a:latin typeface="Noto Serif TC SemiBold"/>
                <a:cs typeface="Noto Serif TC SemiBold"/>
              </a:rPr>
              <a:t>5</a:t>
            </a:r>
            <a:r>
              <a:rPr sz="1200" b="1" spc="-165" dirty="0">
                <a:solidFill>
                  <a:srgbClr val="231F20"/>
                </a:solidFill>
                <a:latin typeface="Noto Serif TC SemiBold"/>
                <a:cs typeface="Noto Serif TC SemiBold"/>
              </a:rPr>
              <a:t>/7</a:t>
            </a:r>
            <a:endParaRPr sz="1200" dirty="0">
              <a:latin typeface="Noto Serif TC SemiBold"/>
              <a:cs typeface="Noto Serif TC SemiBold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529899" y="387808"/>
            <a:ext cx="960374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10" dirty="0">
                <a:solidFill>
                  <a:srgbClr val="00AEEF"/>
                </a:solidFill>
                <a:latin typeface="Noto Serif TC SemiBold"/>
                <a:cs typeface="Noto Serif TC SemiBold"/>
              </a:rPr>
              <a:t>表 </a:t>
            </a:r>
            <a:r>
              <a:rPr sz="2400" b="1" dirty="0">
                <a:solidFill>
                  <a:srgbClr val="00AEEF"/>
                </a:solidFill>
                <a:latin typeface="Noto Serif TC SemiBold"/>
                <a:cs typeface="Noto Serif TC SemiBold"/>
              </a:rPr>
              <a:t>3-1</a:t>
            </a:r>
            <a:r>
              <a:rPr sz="2400" b="1" spc="-10" dirty="0">
                <a:solidFill>
                  <a:srgbClr val="00AEEF"/>
                </a:solidFill>
                <a:latin typeface="Noto Serif TC SemiBold"/>
                <a:cs typeface="Noto Serif TC SemiBold"/>
              </a:rPr>
              <a:t> 美國AIA</a:t>
            </a:r>
            <a:r>
              <a:rPr sz="2400" b="1" spc="-5" dirty="0">
                <a:solidFill>
                  <a:srgbClr val="00AEEF"/>
                </a:solidFill>
                <a:latin typeface="Noto Serif TC SemiBold"/>
                <a:cs typeface="Noto Serif TC SemiBold"/>
              </a:rPr>
              <a:t>業主與建築師合約重點表 (</a:t>
            </a:r>
            <a:r>
              <a:rPr sz="2400" b="1" dirty="0">
                <a:solidFill>
                  <a:srgbClr val="00AEEF"/>
                </a:solidFill>
                <a:latin typeface="Noto Serif TC SemiBold"/>
                <a:cs typeface="Noto Serif TC SemiBold"/>
              </a:rPr>
              <a:t>AIA</a:t>
            </a:r>
            <a:r>
              <a:rPr sz="2400" b="1" spc="-20" dirty="0">
                <a:solidFill>
                  <a:srgbClr val="00AEEF"/>
                </a:solidFill>
                <a:latin typeface="Noto Serif TC SemiBold"/>
                <a:cs typeface="Noto Serif TC SemiBold"/>
              </a:rPr>
              <a:t> </a:t>
            </a:r>
            <a:r>
              <a:rPr sz="2400" b="1" dirty="0">
                <a:solidFill>
                  <a:srgbClr val="00AEEF"/>
                </a:solidFill>
                <a:latin typeface="Noto Serif TC SemiBold"/>
                <a:cs typeface="Noto Serif TC SemiBold"/>
              </a:rPr>
              <a:t>Document</a:t>
            </a:r>
            <a:r>
              <a:rPr sz="2400" b="1" spc="-15" dirty="0">
                <a:solidFill>
                  <a:srgbClr val="00AEEF"/>
                </a:solidFill>
                <a:latin typeface="Noto Serif TC SemiBold"/>
                <a:cs typeface="Noto Serif TC SemiBold"/>
              </a:rPr>
              <a:t> </a:t>
            </a:r>
            <a:r>
              <a:rPr sz="2400" b="1" dirty="0">
                <a:solidFill>
                  <a:srgbClr val="00AEEF"/>
                </a:solidFill>
                <a:latin typeface="Noto Serif TC SemiBold"/>
                <a:cs typeface="Noto Serif TC SemiBold"/>
              </a:rPr>
              <a:t>B101-</a:t>
            </a:r>
            <a:r>
              <a:rPr sz="2400" b="1" spc="-10" dirty="0">
                <a:solidFill>
                  <a:srgbClr val="00AEEF"/>
                </a:solidFill>
                <a:latin typeface="Noto Serif TC SemiBold"/>
                <a:cs typeface="Noto Serif TC SemiBold"/>
              </a:rPr>
              <a:t>2007)</a:t>
            </a:r>
            <a:endParaRPr sz="2400" dirty="0">
              <a:latin typeface="Noto Serif TC SemiBold"/>
              <a:cs typeface="Noto Serif TC SemiBold"/>
            </a:endParaRP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3206476" y="903465"/>
          <a:ext cx="11426190" cy="961453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167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5709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98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399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5125">
                <a:tc gridSpan="2">
                  <a:txBody>
                    <a:bodyPr/>
                    <a:lstStyle/>
                    <a:p>
                      <a:pPr marL="16510" algn="ctr">
                        <a:lnSpc>
                          <a:spcPct val="100000"/>
                        </a:lnSpc>
                        <a:spcBef>
                          <a:spcPts val="740"/>
                        </a:spcBef>
                      </a:pPr>
                      <a:r>
                        <a:rPr sz="1200" b="1" spc="-1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建築師工作內容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9398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1125" marR="83185" indent="194945">
                        <a:lnSpc>
                          <a:spcPts val="1390"/>
                        </a:lnSpc>
                      </a:pPr>
                      <a:r>
                        <a:rPr sz="1200" b="1" spc="-2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章節</a:t>
                      </a:r>
                      <a:r>
                        <a:rPr sz="1200" b="1" spc="-5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spc="-1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ARTICLE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17780" algn="ctr">
                        <a:lnSpc>
                          <a:spcPct val="100000"/>
                        </a:lnSpc>
                        <a:spcBef>
                          <a:spcPts val="645"/>
                        </a:spcBef>
                      </a:pPr>
                      <a:r>
                        <a:rPr sz="1200" b="1" spc="-1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備註與補充文件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81915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45540">
                <a:tc rowSpan="8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 algn="just">
                        <a:lnSpc>
                          <a:spcPct val="100000"/>
                        </a:lnSpc>
                        <a:spcBef>
                          <a:spcPts val="465"/>
                        </a:spcBef>
                      </a:pPr>
                      <a:r>
                        <a:rPr sz="1200" b="1" u="sng" dirty="0">
                          <a:solidFill>
                            <a:srgbClr val="ED2024"/>
                          </a:solidFill>
                          <a:uFill>
                            <a:solidFill>
                              <a:srgbClr val="ED2024"/>
                            </a:solidFill>
                          </a:uFill>
                          <a:latin typeface="Noto Serif TC SemiBold"/>
                          <a:cs typeface="Noto Serif TC SemiBold"/>
                        </a:rPr>
                        <a:t>-S.D</a:t>
                      </a:r>
                      <a:r>
                        <a:rPr sz="1200" b="1" u="sng" spc="-10" dirty="0">
                          <a:solidFill>
                            <a:srgbClr val="ED2024"/>
                          </a:solidFill>
                          <a:uFill>
                            <a:solidFill>
                              <a:srgbClr val="ED2024"/>
                            </a:solidFill>
                          </a:uFill>
                          <a:latin typeface="Noto Serif TC SemiBold"/>
                          <a:cs typeface="Noto Serif TC SemiBold"/>
                        </a:rPr>
                        <a:t> 草案設計階段 </a:t>
                      </a:r>
                      <a:r>
                        <a:rPr sz="1200" b="1" u="sng" dirty="0">
                          <a:solidFill>
                            <a:srgbClr val="ED2024"/>
                          </a:solidFill>
                          <a:uFill>
                            <a:solidFill>
                              <a:srgbClr val="ED2024"/>
                            </a:solidFill>
                          </a:uFill>
                          <a:latin typeface="Noto Serif TC SemiBold"/>
                          <a:cs typeface="Noto Serif TC SemiBold"/>
                        </a:rPr>
                        <a:t>Schematic</a:t>
                      </a:r>
                      <a:r>
                        <a:rPr sz="1200" b="1" u="sng" spc="15" dirty="0">
                          <a:solidFill>
                            <a:srgbClr val="ED2024"/>
                          </a:solidFill>
                          <a:uFill>
                            <a:solidFill>
                              <a:srgbClr val="ED2024"/>
                            </a:solidFill>
                          </a:u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u="sng" spc="-10" dirty="0">
                          <a:solidFill>
                            <a:srgbClr val="ED2024"/>
                          </a:solidFill>
                          <a:uFill>
                            <a:solidFill>
                              <a:srgbClr val="ED2024"/>
                            </a:solidFill>
                          </a:uFill>
                          <a:latin typeface="Noto Serif TC SemiBold"/>
                          <a:cs typeface="Noto Serif TC SemiBold"/>
                        </a:rPr>
                        <a:t>Design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  <a:p>
                      <a:pPr marL="525145" marR="254000" indent="-228600" algn="just">
                        <a:lnSpc>
                          <a:spcPct val="155800"/>
                        </a:lnSpc>
                      </a:pP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6. 依業主的需求及預算提出評估及初步設計，包括規劃(Site</a:t>
                      </a:r>
                      <a:r>
                        <a:rPr sz="1200" b="1" spc="-1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Plan)</a:t>
                      </a:r>
                      <a:r>
                        <a:rPr sz="1200" b="1" spc="-1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、建築平面(Building 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Plans</a:t>
                      </a:r>
                      <a:r>
                        <a:rPr sz="1200" b="1" spc="7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)、 剖面</a:t>
                      </a:r>
                      <a:r>
                        <a:rPr sz="1200" b="1" spc="-1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(Sections</a:t>
                      </a:r>
                      <a:r>
                        <a:rPr sz="1200" b="1" spc="-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)、立面</a:t>
                      </a:r>
                      <a:r>
                        <a:rPr sz="1200" b="1" spc="-1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(Elevations</a:t>
                      </a:r>
                      <a:r>
                        <a:rPr sz="1200" b="1" spc="1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)、 並依草案設計提出估算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(Estimate</a:t>
                      </a:r>
                      <a:r>
                        <a:rPr sz="1200" b="1" spc="2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spc="-2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of 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Cost of</a:t>
                      </a:r>
                      <a:r>
                        <a:rPr sz="1200" b="1" spc="-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Work)</a:t>
                      </a:r>
                      <a:r>
                        <a:rPr sz="1200" b="1" spc="-5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。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59055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337820">
                        <a:lnSpc>
                          <a:spcPct val="100000"/>
                        </a:lnSpc>
                        <a:spcBef>
                          <a:spcPts val="1135"/>
                        </a:spcBef>
                      </a:pPr>
                      <a:r>
                        <a:rPr sz="1200" b="1" spc="-2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3.2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4869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465"/>
                        </a:spcBef>
                      </a:pPr>
                      <a:r>
                        <a:rPr sz="1200" b="1" u="sng" dirty="0">
                          <a:solidFill>
                            <a:srgbClr val="ED2024"/>
                          </a:solidFill>
                          <a:uFill>
                            <a:solidFill>
                              <a:srgbClr val="ED2024"/>
                            </a:solidFill>
                          </a:uFill>
                          <a:latin typeface="Noto Serif TC SemiBold"/>
                          <a:cs typeface="Noto Serif TC SemiBold"/>
                        </a:rPr>
                        <a:t>-D.D</a:t>
                      </a:r>
                      <a:r>
                        <a:rPr sz="1200" b="1" u="sng" spc="-10" dirty="0">
                          <a:solidFill>
                            <a:srgbClr val="ED2024"/>
                          </a:solidFill>
                          <a:uFill>
                            <a:solidFill>
                              <a:srgbClr val="ED2024"/>
                            </a:solidFill>
                          </a:uFill>
                          <a:latin typeface="Noto Serif TC SemiBold"/>
                          <a:cs typeface="Noto Serif TC SemiBold"/>
                        </a:rPr>
                        <a:t> 設計發展階段 </a:t>
                      </a:r>
                      <a:r>
                        <a:rPr sz="1200" b="1" u="sng" dirty="0">
                          <a:solidFill>
                            <a:srgbClr val="ED2024"/>
                          </a:solidFill>
                          <a:uFill>
                            <a:solidFill>
                              <a:srgbClr val="ED2024"/>
                            </a:solidFill>
                          </a:uFill>
                          <a:latin typeface="Noto Serif TC SemiBold"/>
                          <a:cs typeface="Noto Serif TC SemiBold"/>
                        </a:rPr>
                        <a:t>Design</a:t>
                      </a:r>
                      <a:r>
                        <a:rPr sz="1200" b="1" u="sng" spc="5" dirty="0">
                          <a:solidFill>
                            <a:srgbClr val="ED2024"/>
                          </a:solidFill>
                          <a:uFill>
                            <a:solidFill>
                              <a:srgbClr val="ED2024"/>
                            </a:solidFill>
                          </a:u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u="sng" spc="-10" dirty="0">
                          <a:solidFill>
                            <a:srgbClr val="ED2024"/>
                          </a:solidFill>
                          <a:uFill>
                            <a:solidFill>
                              <a:srgbClr val="ED2024"/>
                            </a:solidFill>
                          </a:uFill>
                          <a:latin typeface="Noto Serif TC SemiBold"/>
                          <a:cs typeface="Noto Serif TC SemiBold"/>
                        </a:rPr>
                        <a:t>Development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  <a:p>
                      <a:pPr marL="525145" marR="100330" indent="-228600">
                        <a:lnSpc>
                          <a:spcPct val="155800"/>
                        </a:lnSpc>
                        <a:buAutoNum type="arabicPeriod" startAt="7"/>
                        <a:tabLst>
                          <a:tab pos="525145" algn="l"/>
                        </a:tabLst>
                      </a:pP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依據業主核准的初步設計資料及估算，進行設計發展，包括建築的平面(Plans)</a:t>
                      </a:r>
                      <a:r>
                        <a:rPr sz="1200" b="1" spc="-2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、立面</a:t>
                      </a:r>
                      <a:r>
                        <a:rPr sz="1200" b="1" spc="-5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spc="-1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(Elevations)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、剖面(Sections</a:t>
                      </a:r>
                      <a:r>
                        <a:rPr sz="1200" b="1" spc="-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)、細部、結構、空調、水電、以及施工規範大綱(</a:t>
                      </a:r>
                      <a:r>
                        <a:rPr sz="1200" b="1" spc="-1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Outline 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Specifications</a:t>
                      </a:r>
                      <a:r>
                        <a:rPr sz="1200" b="1" spc="-1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)、材料及品質。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  <a:p>
                      <a:pPr marL="524510" indent="-227965">
                        <a:lnSpc>
                          <a:spcPct val="100000"/>
                        </a:lnSpc>
                        <a:spcBef>
                          <a:spcPts val="795"/>
                        </a:spcBef>
                        <a:buAutoNum type="arabicPeriod" startAt="7"/>
                        <a:tabLst>
                          <a:tab pos="524510" algn="l"/>
                        </a:tabLst>
                      </a:pP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建築師依其設計發展圖說更新估算(Estimate</a:t>
                      </a:r>
                      <a:r>
                        <a:rPr sz="1200" b="1" spc="-3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of Cost</a:t>
                      </a:r>
                      <a:r>
                        <a:rPr sz="1200" b="1" spc="1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of</a:t>
                      </a:r>
                      <a:r>
                        <a:rPr sz="1200" b="1" spc="-2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Work)</a:t>
                      </a:r>
                      <a:r>
                        <a:rPr sz="1200" b="1" spc="-5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。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59055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33782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200" b="1" spc="-2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3.3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0059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9055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53340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200" b="1" spc="-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◆對照 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AIA A201</a:t>
                      </a:r>
                      <a:r>
                        <a:rPr sz="1200" b="1" spc="-2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營造商合約。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32384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9730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465"/>
                        </a:spcBef>
                      </a:pPr>
                      <a:r>
                        <a:rPr sz="1200" b="1" u="sng" dirty="0">
                          <a:solidFill>
                            <a:srgbClr val="ED2024"/>
                          </a:solidFill>
                          <a:uFill>
                            <a:solidFill>
                              <a:srgbClr val="ED2024"/>
                            </a:solidFill>
                          </a:uFill>
                          <a:latin typeface="Noto Serif TC SemiBold"/>
                          <a:cs typeface="Noto Serif TC SemiBold"/>
                        </a:rPr>
                        <a:t>-C.D</a:t>
                      </a:r>
                      <a:r>
                        <a:rPr sz="1200" b="1" u="sng" spc="-10" dirty="0">
                          <a:solidFill>
                            <a:srgbClr val="ED2024"/>
                          </a:solidFill>
                          <a:uFill>
                            <a:solidFill>
                              <a:srgbClr val="ED2024"/>
                            </a:solidFill>
                          </a:uFill>
                          <a:latin typeface="Noto Serif TC SemiBold"/>
                          <a:cs typeface="Noto Serif TC SemiBold"/>
                        </a:rPr>
                        <a:t> 發包圖說階段 </a:t>
                      </a:r>
                      <a:r>
                        <a:rPr sz="1200" b="1" u="sng" dirty="0">
                          <a:solidFill>
                            <a:srgbClr val="ED2024"/>
                          </a:solidFill>
                          <a:uFill>
                            <a:solidFill>
                              <a:srgbClr val="ED2024"/>
                            </a:solidFill>
                          </a:uFill>
                          <a:latin typeface="Noto Serif TC SemiBold"/>
                          <a:cs typeface="Noto Serif TC SemiBold"/>
                        </a:rPr>
                        <a:t>Construction</a:t>
                      </a:r>
                      <a:r>
                        <a:rPr sz="1200" b="1" u="sng" spc="10" dirty="0">
                          <a:solidFill>
                            <a:srgbClr val="ED2024"/>
                          </a:solidFill>
                          <a:uFill>
                            <a:solidFill>
                              <a:srgbClr val="ED2024"/>
                            </a:solidFill>
                          </a:u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u="sng" spc="-10" dirty="0">
                          <a:solidFill>
                            <a:srgbClr val="ED2024"/>
                          </a:solidFill>
                          <a:uFill>
                            <a:solidFill>
                              <a:srgbClr val="ED2024"/>
                            </a:solidFill>
                          </a:uFill>
                          <a:latin typeface="Noto Serif TC SemiBold"/>
                          <a:cs typeface="Noto Serif TC SemiBold"/>
                        </a:rPr>
                        <a:t>Documents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  <a:p>
                      <a:pPr marL="525145" marR="247015" indent="-228600">
                        <a:lnSpc>
                          <a:spcPct val="155800"/>
                        </a:lnSpc>
                        <a:buAutoNum type="arabicPeriod" startAt="9"/>
                        <a:tabLst>
                          <a:tab pos="525145" algn="l"/>
                        </a:tabLst>
                      </a:pPr>
                      <a:r>
                        <a:rPr sz="1200" b="1" spc="-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依業主核准的設計發展圖說以及估算，建築師進一步提供作為營造發包所用的發包圖說</a:t>
                      </a:r>
                      <a:r>
                        <a:rPr sz="1200" b="1" spc="-5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(Construction</a:t>
                      </a:r>
                      <a:r>
                        <a:rPr sz="1200" b="1" spc="8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spc="-1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Documents</a:t>
                      </a:r>
                      <a:r>
                        <a:rPr sz="1200" b="1" spc="-3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)。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  <a:p>
                      <a:pPr marL="524510" indent="-234950">
                        <a:lnSpc>
                          <a:spcPct val="100000"/>
                        </a:lnSpc>
                        <a:spcBef>
                          <a:spcPts val="805"/>
                        </a:spcBef>
                        <a:buAutoNum type="arabicPeriod" startAt="9"/>
                        <a:tabLst>
                          <a:tab pos="524510" algn="l"/>
                        </a:tabLst>
                      </a:pPr>
                      <a:r>
                        <a:rPr sz="1200" b="1" spc="-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建築師提供的發包圖說必須符合建照之申請。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  <a:p>
                      <a:pPr marL="524510" indent="-234950">
                        <a:lnSpc>
                          <a:spcPct val="100000"/>
                        </a:lnSpc>
                        <a:spcBef>
                          <a:spcPts val="805"/>
                        </a:spcBef>
                        <a:buAutoNum type="arabicPeriod" startAt="9"/>
                        <a:tabLst>
                          <a:tab pos="524510" algn="l"/>
                        </a:tabLst>
                      </a:pP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建築師依其發包圖說更新估算(Estimate</a:t>
                      </a:r>
                      <a:r>
                        <a:rPr sz="1200" b="1" spc="-2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of</a:t>
                      </a:r>
                      <a:r>
                        <a:rPr sz="1200" b="1" spc="1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Cost</a:t>
                      </a:r>
                      <a:r>
                        <a:rPr sz="1200" b="1" spc="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of</a:t>
                      </a:r>
                      <a:r>
                        <a:rPr sz="1200" b="1" spc="-1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Work</a:t>
                      </a:r>
                      <a:r>
                        <a:rPr sz="1200" b="1" spc="7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) 。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  <a:p>
                      <a:pPr marL="524510" indent="-234950">
                        <a:lnSpc>
                          <a:spcPct val="100000"/>
                        </a:lnSpc>
                        <a:spcBef>
                          <a:spcPts val="805"/>
                        </a:spcBef>
                        <a:buAutoNum type="arabicPeriod" startAt="9"/>
                        <a:tabLst>
                          <a:tab pos="524510" algn="l"/>
                        </a:tabLst>
                      </a:pP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建築師遞交發包圖說給業主時，需告知(advise)</a:t>
                      </a:r>
                      <a:r>
                        <a:rPr sz="1200" b="1" spc="-1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業主有關估算之調整。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59055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950">
                        <a:latin typeface="Times New Roman"/>
                        <a:cs typeface="Times New Roman"/>
                      </a:endParaRPr>
                    </a:p>
                    <a:p>
                      <a:pPr marL="375920">
                        <a:lnSpc>
                          <a:spcPct val="100000"/>
                        </a:lnSpc>
                      </a:pPr>
                      <a:r>
                        <a:rPr sz="1200" b="1" spc="-2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3.4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783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9055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L="67945" marR="297815">
                        <a:lnSpc>
                          <a:spcPts val="1400"/>
                        </a:lnSpc>
                      </a:pPr>
                      <a:r>
                        <a:rPr sz="1200" b="1" spc="-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◆參 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AIA</a:t>
                      </a:r>
                      <a:r>
                        <a:rPr sz="1200" b="1" spc="-1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施工說明書總則篇</a:t>
                      </a:r>
                      <a:r>
                        <a:rPr sz="1200" b="1" spc="-5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4.</a:t>
                      </a:r>
                      <a:r>
                        <a:rPr sz="1200" b="1" spc="-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圖樣、施工說明書及標單。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  <a:p>
                      <a:pPr marL="67945">
                        <a:lnSpc>
                          <a:spcPts val="1340"/>
                        </a:lnSpc>
                      </a:pPr>
                      <a:r>
                        <a:rPr sz="1200" b="1" spc="-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◆參 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AIA</a:t>
                      </a:r>
                      <a:r>
                        <a:rPr sz="1200" b="1" spc="-1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施工說明書總則篇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  <a:p>
                      <a:pPr marL="67945">
                        <a:lnSpc>
                          <a:spcPts val="1420"/>
                        </a:lnSpc>
                      </a:pPr>
                      <a:r>
                        <a:rPr sz="1200" b="1" spc="-1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15.施工大樣圖與樣品。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7594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465"/>
                        </a:spcBef>
                      </a:pPr>
                      <a:r>
                        <a:rPr sz="1200" b="1" u="sng" spc="-10" dirty="0">
                          <a:solidFill>
                            <a:srgbClr val="ED2024"/>
                          </a:solidFill>
                          <a:uFill>
                            <a:solidFill>
                              <a:srgbClr val="ED2024"/>
                            </a:solidFill>
                          </a:uFill>
                          <a:latin typeface="Noto Serif TC SemiBold"/>
                          <a:cs typeface="Noto Serif TC SemiBold"/>
                        </a:rPr>
                        <a:t>-發包議價階段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  <a:p>
                      <a:pPr marL="297180">
                        <a:lnSpc>
                          <a:spcPct val="100000"/>
                        </a:lnSpc>
                        <a:spcBef>
                          <a:spcPts val="805"/>
                        </a:spcBef>
                      </a:pP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13</a:t>
                      </a:r>
                      <a:r>
                        <a:rPr sz="1200" b="1" spc="-1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.協助業主發包。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59055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337820">
                        <a:lnSpc>
                          <a:spcPct val="100000"/>
                        </a:lnSpc>
                      </a:pPr>
                      <a:r>
                        <a:rPr sz="1200" b="1" spc="-2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3.6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254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86614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885"/>
                        </a:spcBef>
                      </a:pPr>
                      <a:r>
                        <a:rPr sz="1200" b="1" u="sng" spc="-10" dirty="0">
                          <a:solidFill>
                            <a:srgbClr val="ED2024"/>
                          </a:solidFill>
                          <a:uFill>
                            <a:solidFill>
                              <a:srgbClr val="ED2024"/>
                            </a:solidFill>
                          </a:uFill>
                          <a:latin typeface="Noto Serif TC SemiBold"/>
                          <a:cs typeface="Noto Serif TC SemiBold"/>
                        </a:rPr>
                        <a:t>-施工階段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  <a:p>
                      <a:pPr marL="525145" marR="491490" indent="-228600">
                        <a:lnSpc>
                          <a:spcPct val="155000"/>
                        </a:lnSpc>
                        <a:spcBef>
                          <a:spcPts val="15"/>
                        </a:spcBef>
                        <a:buSzPct val="91666"/>
                        <a:buAutoNum type="arabicPeriod" startAt="14"/>
                        <a:tabLst>
                          <a:tab pos="525145" algn="l"/>
                        </a:tabLst>
                      </a:pPr>
                      <a:r>
                        <a:rPr sz="1200" b="1" spc="4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建築師依據 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AIA Document</a:t>
                      </a:r>
                      <a:r>
                        <a:rPr sz="1200" b="1" spc="-2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A201</a:t>
                      </a:r>
                      <a:r>
                        <a:rPr sz="1200" b="1" spc="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General Conditions</a:t>
                      </a:r>
                      <a:r>
                        <a:rPr sz="1200" b="1" spc="-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of the</a:t>
                      </a:r>
                      <a:r>
                        <a:rPr sz="1200" b="1" spc="-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Contract</a:t>
                      </a:r>
                      <a:r>
                        <a:rPr sz="1200" b="1" spc="1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spc="-2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for 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Construction</a:t>
                      </a:r>
                      <a:r>
                        <a:rPr sz="1200" b="1" spc="2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執行其職責-</a:t>
                      </a:r>
                      <a:r>
                        <a:rPr sz="1200" b="1" dirty="0">
                          <a:solidFill>
                            <a:srgbClr val="ED2024"/>
                          </a:solidFill>
                          <a:latin typeface="Noto Serif TC SemiBold"/>
                          <a:cs typeface="Noto Serif TC SemiBold"/>
                        </a:rPr>
                        <a:t>合約管理之建議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(Administration</a:t>
                      </a:r>
                      <a:r>
                        <a:rPr sz="1200" b="1" spc="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of the</a:t>
                      </a:r>
                      <a:r>
                        <a:rPr sz="1200" b="1" spc="-1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Contract</a:t>
                      </a:r>
                      <a:r>
                        <a:rPr sz="1200" b="1" spc="-2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)。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  <a:p>
                      <a:pPr marL="524510" indent="-227965">
                        <a:lnSpc>
                          <a:spcPct val="100000"/>
                        </a:lnSpc>
                        <a:spcBef>
                          <a:spcPts val="800"/>
                        </a:spcBef>
                        <a:buSzPct val="91666"/>
                        <a:buAutoNum type="arabicPeriod" startAt="14"/>
                        <a:tabLst>
                          <a:tab pos="524510" algn="l"/>
                        </a:tabLst>
                      </a:pP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建築師在施工階段責任是為業主建議(advise)及諮詢(consult)</a:t>
                      </a:r>
                      <a:r>
                        <a:rPr sz="1200" b="1" spc="-5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。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  <a:p>
                      <a:pPr marL="524510" indent="-227965">
                        <a:lnSpc>
                          <a:spcPct val="100000"/>
                        </a:lnSpc>
                        <a:spcBef>
                          <a:spcPts val="805"/>
                        </a:spcBef>
                        <a:buSzPct val="91666"/>
                        <a:buAutoNum type="arabicPeriod" startAt="14"/>
                        <a:tabLst>
                          <a:tab pos="524510" algn="l"/>
                        </a:tabLst>
                      </a:pPr>
                      <a:r>
                        <a:rPr sz="1200" b="1" spc="-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施工期間，建築師不能控制，指揮與負責施工的工法、程序、技術、順序、安全及預警。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  <a:p>
                      <a:pPr marL="525145" indent="-227965">
                        <a:lnSpc>
                          <a:spcPct val="100000"/>
                        </a:lnSpc>
                        <a:spcBef>
                          <a:spcPts val="805"/>
                        </a:spcBef>
                        <a:buSzPct val="91666"/>
                        <a:buAutoNum type="arabicPeriod" startAt="14"/>
                        <a:tabLst>
                          <a:tab pos="525145" algn="l"/>
                        </a:tabLst>
                      </a:pPr>
                      <a:r>
                        <a:rPr sz="1200" b="1" spc="-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建築師也不必為營造廠無法按圖施工、無法達到發包圖說要求來負責。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  <a:p>
                      <a:pPr marL="524510" indent="-227965">
                        <a:lnSpc>
                          <a:spcPct val="100000"/>
                        </a:lnSpc>
                        <a:spcBef>
                          <a:spcPts val="805"/>
                        </a:spcBef>
                        <a:buSzPct val="91666"/>
                        <a:buAutoNum type="arabicPeriod" startAt="14"/>
                        <a:tabLst>
                          <a:tab pos="524510" algn="l"/>
                        </a:tabLst>
                      </a:pP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建築師必須為其</a:t>
                      </a:r>
                      <a:r>
                        <a:rPr sz="1200" b="1" dirty="0">
                          <a:solidFill>
                            <a:srgbClr val="ED2024"/>
                          </a:solidFill>
                          <a:latin typeface="Noto Serif TC SemiBold"/>
                          <a:cs typeface="Noto Serif TC SemiBold"/>
                        </a:rPr>
                        <a:t>設計圖說</a:t>
                      </a:r>
                      <a:r>
                        <a:rPr sz="1200" b="1" spc="-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的缺失負責，但不必為營造廠的施工缺失負責。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  <a:p>
                      <a:pPr marL="525145" marR="151130" indent="-228600">
                        <a:lnSpc>
                          <a:spcPct val="155800"/>
                        </a:lnSpc>
                        <a:buSzPct val="91666"/>
                        <a:buAutoNum type="arabicPeriod" startAt="14"/>
                        <a:tabLst>
                          <a:tab pos="525145" algn="l"/>
                          <a:tab pos="2654935" algn="l"/>
                        </a:tabLst>
                      </a:pP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建築師在施工期間每隔一段時間(at</a:t>
                      </a:r>
                      <a:r>
                        <a:rPr sz="1200" b="1" spc="4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intervals</a:t>
                      </a:r>
                      <a:r>
                        <a:rPr sz="1200" b="1" spc="5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spc="-1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appropriate)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要去工地視察</a:t>
                      </a:r>
                      <a:r>
                        <a:rPr sz="1200" b="1" spc="-1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(Visit, Observe)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了解工程進行。但建築師不須竭力且持續的駐地檢查來確認工程品質與數量</a:t>
                      </a:r>
                      <a:r>
                        <a:rPr sz="1200" b="1" spc="-5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。 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(exhaustive</a:t>
                      </a:r>
                      <a:r>
                        <a:rPr sz="1200" b="1" spc="-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or</a:t>
                      </a:r>
                      <a:r>
                        <a:rPr sz="1200" b="1" spc="-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spc="-1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continuous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	</a:t>
                      </a:r>
                      <a:r>
                        <a:rPr sz="1200" b="1" spc="-1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on-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site</a:t>
                      </a:r>
                      <a:r>
                        <a:rPr sz="1200" b="1" spc="-2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inspection</a:t>
                      </a:r>
                      <a:r>
                        <a:rPr sz="1200" b="1" spc="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to check</a:t>
                      </a:r>
                      <a:r>
                        <a:rPr sz="1200" b="1" spc="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the</a:t>
                      </a:r>
                      <a:r>
                        <a:rPr sz="1200" b="1" spc="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quality</a:t>
                      </a:r>
                      <a:r>
                        <a:rPr sz="1200" b="1" spc="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or</a:t>
                      </a:r>
                      <a:r>
                        <a:rPr sz="1200" b="1" spc="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spc="-1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quantity 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of</a:t>
                      </a:r>
                      <a:r>
                        <a:rPr sz="1200" b="1" spc="-1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the work)</a:t>
                      </a:r>
                      <a:r>
                        <a:rPr sz="1200" b="1" spc="-5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。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  <a:p>
                      <a:pPr marL="525145" marR="94615" indent="-228600">
                        <a:lnSpc>
                          <a:spcPct val="155000"/>
                        </a:lnSpc>
                        <a:spcBef>
                          <a:spcPts val="10"/>
                        </a:spcBef>
                        <a:buSzPct val="91666"/>
                        <a:buAutoNum type="arabicPeriod" startAt="14"/>
                        <a:tabLst>
                          <a:tab pos="525145" algn="l"/>
                        </a:tabLst>
                      </a:pPr>
                      <a:r>
                        <a:rPr sz="1200" b="1" spc="-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建築師每次的工地視察，要合理的讓業主明白工程的進行狀況、工程進度，並向業主報告在工地所發現的工程缺失。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  <a:p>
                      <a:pPr marL="525145" marR="94615" indent="-228600">
                        <a:lnSpc>
                          <a:spcPct val="155800"/>
                        </a:lnSpc>
                        <a:buSzPct val="91666"/>
                        <a:buAutoNum type="arabicPeriod" startAt="14"/>
                        <a:tabLst>
                          <a:tab pos="525145" algn="l"/>
                        </a:tabLst>
                      </a:pP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建築師有權拒絕營造廠不合</a:t>
                      </a:r>
                      <a:r>
                        <a:rPr sz="1200" b="1" dirty="0">
                          <a:solidFill>
                            <a:srgbClr val="ED2024"/>
                          </a:solidFill>
                          <a:latin typeface="Noto Serif TC SemiBold"/>
                          <a:cs typeface="Noto Serif TC SemiBold"/>
                        </a:rPr>
                        <a:t>設計圖說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的工程，也有權要求依</a:t>
                      </a:r>
                      <a:r>
                        <a:rPr sz="1200" b="1" dirty="0">
                          <a:solidFill>
                            <a:srgbClr val="ED2024"/>
                          </a:solidFill>
                          <a:latin typeface="Noto Serif TC SemiBold"/>
                          <a:cs typeface="Noto Serif TC SemiBold"/>
                        </a:rPr>
                        <a:t>設計圖說</a:t>
                      </a:r>
                      <a:r>
                        <a:rPr sz="1200" b="1" spc="-1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來檢驗及測試。但是</a:t>
                      </a:r>
                      <a:r>
                        <a:rPr sz="1200" b="1" spc="-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建築師的檢驗與查核，不論有無執行，都不代表建築師要負任何營造廠施工缺失的責任。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112395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790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12395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337820">
                        <a:lnSpc>
                          <a:spcPct val="100000"/>
                        </a:lnSpc>
                        <a:spcBef>
                          <a:spcPts val="900"/>
                        </a:spcBef>
                      </a:pPr>
                      <a:r>
                        <a:rPr sz="1200" b="1" spc="-2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3.6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955005" y="531078"/>
            <a:ext cx="1638196" cy="316860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14694548" y="518033"/>
            <a:ext cx="308610" cy="308610"/>
          </a:xfrm>
          <a:custGeom>
            <a:avLst/>
            <a:gdLst/>
            <a:ahLst/>
            <a:cxnLst/>
            <a:rect l="l" t="t" r="r" b="b"/>
            <a:pathLst>
              <a:path w="308609" h="308609">
                <a:moveTo>
                  <a:pt x="0" y="308305"/>
                </a:moveTo>
                <a:lnTo>
                  <a:pt x="308305" y="308305"/>
                </a:lnTo>
                <a:lnTo>
                  <a:pt x="308305" y="0"/>
                </a:lnTo>
                <a:lnTo>
                  <a:pt x="0" y="0"/>
                </a:lnTo>
                <a:lnTo>
                  <a:pt x="0" y="308305"/>
                </a:lnTo>
                <a:close/>
              </a:path>
            </a:pathLst>
          </a:custGeom>
          <a:ln w="31750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4640997" y="558964"/>
            <a:ext cx="362161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1200" b="1" spc="-555" dirty="0">
                <a:solidFill>
                  <a:srgbClr val="231F20"/>
                </a:solidFill>
                <a:latin typeface="Noto Serif TC SemiBold"/>
                <a:cs typeface="Noto Serif TC SemiBold"/>
              </a:rPr>
              <a:t>21</a:t>
            </a:r>
            <a:endParaRPr sz="1200" dirty="0">
              <a:latin typeface="Noto Serif TC SemiBold"/>
              <a:cs typeface="Noto Serif TC SemiBold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2287250" y="518033"/>
            <a:ext cx="54673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solidFill>
                  <a:srgbClr val="231F20"/>
                </a:solidFill>
                <a:latin typeface="Noto Serif TC SemiBold"/>
                <a:cs typeface="Noto Serif TC SemiBold"/>
              </a:rPr>
              <a:t>3-</a:t>
            </a:r>
            <a:r>
              <a:rPr lang="en-US" sz="1200" b="1" spc="-165" dirty="0">
                <a:solidFill>
                  <a:srgbClr val="231F20"/>
                </a:solidFill>
                <a:latin typeface="Noto Serif TC SemiBold"/>
                <a:cs typeface="Noto Serif TC SemiBold"/>
              </a:rPr>
              <a:t>6</a:t>
            </a:r>
            <a:r>
              <a:rPr sz="1200" b="1" spc="-165" dirty="0">
                <a:solidFill>
                  <a:srgbClr val="231F20"/>
                </a:solidFill>
                <a:latin typeface="Noto Serif TC SemiBold"/>
                <a:cs typeface="Noto Serif TC SemiBold"/>
              </a:rPr>
              <a:t>/7</a:t>
            </a:r>
            <a:endParaRPr sz="1200" dirty="0">
              <a:latin typeface="Noto Serif TC SemiBold"/>
              <a:cs typeface="Noto Serif TC SemiBold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529899" y="387808"/>
            <a:ext cx="960374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10" dirty="0">
                <a:solidFill>
                  <a:srgbClr val="00AEEF"/>
                </a:solidFill>
                <a:latin typeface="Noto Serif TC SemiBold"/>
                <a:cs typeface="Noto Serif TC SemiBold"/>
              </a:rPr>
              <a:t>表 </a:t>
            </a:r>
            <a:r>
              <a:rPr sz="2400" b="1" dirty="0">
                <a:solidFill>
                  <a:srgbClr val="00AEEF"/>
                </a:solidFill>
                <a:latin typeface="Noto Serif TC SemiBold"/>
                <a:cs typeface="Noto Serif TC SemiBold"/>
              </a:rPr>
              <a:t>3-1</a:t>
            </a:r>
            <a:r>
              <a:rPr sz="2400" b="1" spc="-10" dirty="0">
                <a:solidFill>
                  <a:srgbClr val="00AEEF"/>
                </a:solidFill>
                <a:latin typeface="Noto Serif TC SemiBold"/>
                <a:cs typeface="Noto Serif TC SemiBold"/>
              </a:rPr>
              <a:t> 美國AIA</a:t>
            </a:r>
            <a:r>
              <a:rPr sz="2400" b="1" spc="-5" dirty="0">
                <a:solidFill>
                  <a:srgbClr val="00AEEF"/>
                </a:solidFill>
                <a:latin typeface="Noto Serif TC SemiBold"/>
                <a:cs typeface="Noto Serif TC SemiBold"/>
              </a:rPr>
              <a:t>業主與建築師合約重點表 (</a:t>
            </a:r>
            <a:r>
              <a:rPr sz="2400" b="1" dirty="0">
                <a:solidFill>
                  <a:srgbClr val="00AEEF"/>
                </a:solidFill>
                <a:latin typeface="Noto Serif TC SemiBold"/>
                <a:cs typeface="Noto Serif TC SemiBold"/>
              </a:rPr>
              <a:t>AIA</a:t>
            </a:r>
            <a:r>
              <a:rPr sz="2400" b="1" spc="-20" dirty="0">
                <a:solidFill>
                  <a:srgbClr val="00AEEF"/>
                </a:solidFill>
                <a:latin typeface="Noto Serif TC SemiBold"/>
                <a:cs typeface="Noto Serif TC SemiBold"/>
              </a:rPr>
              <a:t> </a:t>
            </a:r>
            <a:r>
              <a:rPr sz="2400" b="1" dirty="0">
                <a:solidFill>
                  <a:srgbClr val="00AEEF"/>
                </a:solidFill>
                <a:latin typeface="Noto Serif TC SemiBold"/>
                <a:cs typeface="Noto Serif TC SemiBold"/>
              </a:rPr>
              <a:t>Document</a:t>
            </a:r>
            <a:r>
              <a:rPr sz="2400" b="1" spc="-15" dirty="0">
                <a:solidFill>
                  <a:srgbClr val="00AEEF"/>
                </a:solidFill>
                <a:latin typeface="Noto Serif TC SemiBold"/>
                <a:cs typeface="Noto Serif TC SemiBold"/>
              </a:rPr>
              <a:t> </a:t>
            </a:r>
            <a:r>
              <a:rPr sz="2400" b="1" dirty="0">
                <a:solidFill>
                  <a:srgbClr val="00AEEF"/>
                </a:solidFill>
                <a:latin typeface="Noto Serif TC SemiBold"/>
                <a:cs typeface="Noto Serif TC SemiBold"/>
              </a:rPr>
              <a:t>B101-</a:t>
            </a:r>
            <a:r>
              <a:rPr sz="2400" b="1" spc="-10" dirty="0">
                <a:solidFill>
                  <a:srgbClr val="00AEEF"/>
                </a:solidFill>
                <a:latin typeface="Noto Serif TC SemiBold"/>
                <a:cs typeface="Noto Serif TC SemiBold"/>
              </a:rPr>
              <a:t>2007)</a:t>
            </a:r>
            <a:endParaRPr sz="2400" dirty="0">
              <a:latin typeface="Noto Serif TC SemiBold"/>
              <a:cs typeface="Noto Serif TC SemiBold"/>
            </a:endParaRP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3229292" y="903465"/>
          <a:ext cx="11426190" cy="96075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167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5709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98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399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5125">
                <a:tc gridSpan="2">
                  <a:txBody>
                    <a:bodyPr/>
                    <a:lstStyle/>
                    <a:p>
                      <a:pPr marL="10160" algn="ctr">
                        <a:lnSpc>
                          <a:spcPct val="100000"/>
                        </a:lnSpc>
                        <a:spcBef>
                          <a:spcPts val="740"/>
                        </a:spcBef>
                      </a:pPr>
                      <a:r>
                        <a:rPr sz="1200" b="1" spc="-1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建築師工作內容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9398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07950" marR="86360" indent="194945">
                        <a:lnSpc>
                          <a:spcPts val="1390"/>
                        </a:lnSpc>
                      </a:pPr>
                      <a:r>
                        <a:rPr sz="1200" b="1" spc="-2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章節</a:t>
                      </a:r>
                      <a:r>
                        <a:rPr sz="1200" b="1" spc="-5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spc="-1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ARTICLE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642620">
                        <a:lnSpc>
                          <a:spcPct val="100000"/>
                        </a:lnSpc>
                        <a:spcBef>
                          <a:spcPts val="645"/>
                        </a:spcBef>
                      </a:pPr>
                      <a:r>
                        <a:rPr sz="1200" b="1" spc="-1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備註與補充文件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81915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1577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25145" indent="-227965">
                        <a:lnSpc>
                          <a:spcPct val="100000"/>
                        </a:lnSpc>
                        <a:spcBef>
                          <a:spcPts val="465"/>
                        </a:spcBef>
                        <a:buSzPct val="91666"/>
                        <a:buAutoNum type="arabicPeriod" startAt="22"/>
                        <a:tabLst>
                          <a:tab pos="525145" algn="l"/>
                        </a:tabLst>
                      </a:pPr>
                      <a:r>
                        <a:rPr sz="1200" b="1" spc="-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建築師要解釋營造廠對發包圖說所提出的疑問。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  <a:p>
                      <a:pPr marL="525145" marR="704215" indent="-228600">
                        <a:lnSpc>
                          <a:spcPct val="155800"/>
                        </a:lnSpc>
                        <a:buSzPct val="91666"/>
                        <a:buAutoNum type="arabicPeriod" startAt="22"/>
                        <a:tabLst>
                          <a:tab pos="525145" algn="l"/>
                          <a:tab pos="2654935" algn="l"/>
                        </a:tabLst>
                      </a:pP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建築師要檢視並確認廠商的請款單，但並不代表建築師要來確認工程品質與數</a:t>
                      </a:r>
                      <a:r>
                        <a:rPr sz="1200" b="1" spc="-5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量 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(exhaustive</a:t>
                      </a:r>
                      <a:r>
                        <a:rPr sz="1200" b="1" spc="-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or</a:t>
                      </a:r>
                      <a:r>
                        <a:rPr sz="1200" b="1" spc="-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spc="-1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continuous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	</a:t>
                      </a:r>
                      <a:r>
                        <a:rPr sz="1200" b="1" spc="-1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on-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site inspection)</a:t>
                      </a:r>
                      <a:r>
                        <a:rPr sz="1200" b="1" spc="-5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。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  <a:p>
                      <a:pPr marL="525145" marR="90805" indent="-228600">
                        <a:lnSpc>
                          <a:spcPct val="155800"/>
                        </a:lnSpc>
                        <a:buSzPct val="91666"/>
                        <a:buAutoNum type="arabicPeriod" startAt="22"/>
                        <a:tabLst>
                          <a:tab pos="525145" algn="l"/>
                        </a:tabLst>
                      </a:pPr>
                      <a:r>
                        <a:rPr sz="1200" b="1" spc="1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建築師要審核營造廠送審的 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Shop</a:t>
                      </a:r>
                      <a:r>
                        <a:rPr sz="1200" b="1" spc="-4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Drawings</a:t>
                      </a:r>
                      <a:r>
                        <a:rPr sz="1200" b="1" spc="-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、樣品、產品報告書。建築師審查廠商送審資料，並不代表建築師要為施工的準確度，施工程序，以及施工安全負責。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  <a:p>
                      <a:pPr marL="525145" indent="-227965">
                        <a:lnSpc>
                          <a:spcPct val="100000"/>
                        </a:lnSpc>
                        <a:spcBef>
                          <a:spcPts val="805"/>
                        </a:spcBef>
                        <a:buSzPct val="91666"/>
                        <a:buAutoNum type="arabicPeriod" startAt="22"/>
                        <a:tabLst>
                          <a:tab pos="525145" algn="l"/>
                        </a:tabLst>
                      </a:pPr>
                      <a:r>
                        <a:rPr sz="1200" b="1" spc="-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工程完成後，建築師要陪同業主作完工驗收。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59055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 marR="126364" indent="152400">
                        <a:lnSpc>
                          <a:spcPts val="1400"/>
                        </a:lnSpc>
                        <a:spcBef>
                          <a:spcPts val="30"/>
                        </a:spcBef>
                        <a:buSzPct val="91666"/>
                        <a:buChar char="◆"/>
                        <a:tabLst>
                          <a:tab pos="220345" algn="l"/>
                        </a:tabLst>
                      </a:pPr>
                      <a:r>
                        <a:rPr sz="1200" b="1" spc="7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審核 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shop</a:t>
                      </a:r>
                      <a:r>
                        <a:rPr sz="1200" b="1" spc="-5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drawings</a:t>
                      </a:r>
                      <a:r>
                        <a:rPr sz="1200" b="1" spc="-2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是屬行</a:t>
                      </a:r>
                      <a:r>
                        <a:rPr sz="1200" b="1" spc="-1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政流程。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381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12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</a:tcPr>
                </a:tc>
                <a:tc rowSpan="8">
                  <a:txBody>
                    <a:bodyPr/>
                    <a:lstStyle/>
                    <a:p>
                      <a:pPr marL="525145" indent="-227965">
                        <a:lnSpc>
                          <a:spcPct val="100000"/>
                        </a:lnSpc>
                        <a:spcBef>
                          <a:spcPts val="465"/>
                        </a:spcBef>
                        <a:buAutoNum type="arabicPeriod"/>
                        <a:tabLst>
                          <a:tab pos="525145" algn="l"/>
                        </a:tabLst>
                      </a:pPr>
                      <a:r>
                        <a:rPr sz="1200" b="1" spc="-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業主需提供該項目的空間要求，造價及時程。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  <a:p>
                      <a:pPr marL="373380" marR="4818380" indent="-76200">
                        <a:lnSpc>
                          <a:spcPct val="155000"/>
                        </a:lnSpc>
                        <a:spcBef>
                          <a:spcPts val="15"/>
                        </a:spcBef>
                        <a:buAutoNum type="arabicPeriod"/>
                        <a:tabLst>
                          <a:tab pos="373380" algn="l"/>
                          <a:tab pos="525145" algn="l"/>
                        </a:tabLst>
                      </a:pPr>
                      <a:r>
                        <a:rPr sz="1200" b="1" spc="-1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	業主需定期的調整</a:t>
                      </a:r>
                      <a:r>
                        <a:rPr sz="1200" b="1" spc="-5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spc="-1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(1</a:t>
                      </a:r>
                      <a:r>
                        <a:rPr sz="1200" b="1" spc="-1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)工程預算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  <a:p>
                      <a:pPr marL="574040" lvl="1" indent="-200660">
                        <a:lnSpc>
                          <a:spcPct val="100000"/>
                        </a:lnSpc>
                        <a:spcBef>
                          <a:spcPts val="800"/>
                        </a:spcBef>
                        <a:buSzPct val="91666"/>
                        <a:buAutoNum type="arabicParenBoth" startAt="2"/>
                        <a:tabLst>
                          <a:tab pos="574040" algn="l"/>
                        </a:tabLst>
                      </a:pPr>
                      <a:r>
                        <a:rPr sz="1200" b="1" spc="-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業主其它項目所需之金額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  <a:p>
                      <a:pPr marL="574040" lvl="1" indent="-200660">
                        <a:lnSpc>
                          <a:spcPct val="100000"/>
                        </a:lnSpc>
                        <a:spcBef>
                          <a:spcPts val="805"/>
                        </a:spcBef>
                        <a:buSzPct val="91666"/>
                        <a:buAutoNum type="arabicParenBoth" startAt="2"/>
                        <a:tabLst>
                          <a:tab pos="574040" algn="l"/>
                        </a:tabLst>
                      </a:pP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合理的預留因突發狀況所產生的金額(Reasonable</a:t>
                      </a:r>
                      <a:r>
                        <a:rPr sz="1200" b="1" spc="14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spc="-1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Contingencies)</a:t>
                      </a:r>
                      <a:r>
                        <a:rPr sz="1200" b="1" spc="-5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。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  <a:p>
                      <a:pPr marL="525145" indent="-227965">
                        <a:lnSpc>
                          <a:spcPct val="100000"/>
                        </a:lnSpc>
                        <a:spcBef>
                          <a:spcPts val="805"/>
                        </a:spcBef>
                        <a:buAutoNum type="arabicPeriod"/>
                        <a:tabLst>
                          <a:tab pos="525145" algn="l"/>
                        </a:tabLst>
                      </a:pPr>
                      <a:r>
                        <a:rPr sz="1200" b="1" spc="-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業主需提供正確的土地資料，包括測量，地上及地下設施及管線，區域計劃及土管規定。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  <a:p>
                      <a:pPr marL="525145" indent="-227965">
                        <a:lnSpc>
                          <a:spcPct val="100000"/>
                        </a:lnSpc>
                        <a:spcBef>
                          <a:spcPts val="805"/>
                        </a:spcBef>
                        <a:buAutoNum type="arabicPeriod"/>
                        <a:tabLst>
                          <a:tab pos="525145" algn="l"/>
                        </a:tabLst>
                      </a:pPr>
                      <a:r>
                        <a:rPr sz="1200" b="1" spc="-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業主需提供正確的鑽探及大地資料。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  <a:p>
                      <a:pPr marL="525145" marR="377190" indent="-228600">
                        <a:lnSpc>
                          <a:spcPct val="155800"/>
                        </a:lnSpc>
                        <a:buAutoNum type="arabicPeriod"/>
                        <a:tabLst>
                          <a:tab pos="525145" algn="l"/>
                        </a:tabLst>
                      </a:pP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業主需整合自己所雇用的顧問以及建築師。(Coordinate</a:t>
                      </a:r>
                      <a:r>
                        <a:rPr sz="1200" b="1" spc="-2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the</a:t>
                      </a:r>
                      <a:r>
                        <a:rPr sz="1200" b="1" spc="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services</a:t>
                      </a:r>
                      <a:r>
                        <a:rPr sz="1200" b="1" spc="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of</a:t>
                      </a:r>
                      <a:r>
                        <a:rPr sz="1200" b="1" spc="-1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it’s</a:t>
                      </a:r>
                      <a:r>
                        <a:rPr sz="1200" b="1" spc="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spc="-2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own 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consultants</a:t>
                      </a:r>
                      <a:r>
                        <a:rPr sz="1200" b="1" spc="-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with those services</a:t>
                      </a:r>
                      <a:r>
                        <a:rPr sz="1200" b="1" spc="-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provided</a:t>
                      </a:r>
                      <a:r>
                        <a:rPr sz="1200" b="1" spc="-1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by the</a:t>
                      </a:r>
                      <a:r>
                        <a:rPr sz="1200" b="1" spc="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spc="-1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Architect)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  <a:p>
                      <a:pPr marL="525145" indent="-227965">
                        <a:lnSpc>
                          <a:spcPct val="100000"/>
                        </a:lnSpc>
                        <a:spcBef>
                          <a:spcPts val="805"/>
                        </a:spcBef>
                        <a:buAutoNum type="arabicPeriod"/>
                        <a:tabLst>
                          <a:tab pos="525145" algn="l"/>
                        </a:tabLst>
                      </a:pPr>
                      <a:r>
                        <a:rPr sz="1200" b="1" spc="-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審查建築師所提供各階段之設計圖說及預算並核准，以利下階段之工作進行。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  <a:p>
                      <a:pPr marL="525145" indent="-227965">
                        <a:lnSpc>
                          <a:spcPct val="100000"/>
                        </a:lnSpc>
                        <a:spcBef>
                          <a:spcPts val="805"/>
                        </a:spcBef>
                        <a:buAutoNum type="arabicPeriod"/>
                        <a:tabLst>
                          <a:tab pos="525145" algn="l"/>
                        </a:tabLst>
                      </a:pPr>
                      <a:r>
                        <a:rPr sz="1200" b="1" spc="-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依工作進度支付設計費。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59055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80"/>
                        </a:lnSpc>
                      </a:pPr>
                      <a:r>
                        <a:rPr sz="1200" b="1" spc="-2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5.1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</a:tcPr>
                </a:tc>
                <a:tc rowSpan="8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276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9055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200" b="1" spc="-2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5.2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6985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925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9055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200" b="1" spc="-2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5.3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6985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417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sz="1400" b="1" spc="-2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(四)</a:t>
                      </a:r>
                      <a:endParaRPr sz="14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1397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9055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005"/>
                        </a:spcBef>
                      </a:pPr>
                      <a:r>
                        <a:rPr sz="1200" b="1" spc="-2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5.3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127635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1305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1400" b="1" spc="-1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業主之責任</a:t>
                      </a:r>
                      <a:endParaRPr sz="14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127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9055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0767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9055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200" b="1" spc="-2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5.4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34925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96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9055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ts val="1430"/>
                        </a:lnSpc>
                      </a:pPr>
                      <a:r>
                        <a:rPr sz="1200" b="1" spc="-1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ARTICLE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6985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622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9055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</a:pPr>
                      <a:r>
                        <a:rPr sz="1200" b="1" spc="-2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11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7145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 marL="541020" marR="532765" indent="-1270" algn="ctr">
                        <a:lnSpc>
                          <a:spcPct val="155700"/>
                        </a:lnSpc>
                      </a:pPr>
                      <a:r>
                        <a:rPr sz="1400" b="1" spc="-2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(五)</a:t>
                      </a:r>
                      <a:r>
                        <a:rPr sz="1400" b="1" spc="50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400" b="1" spc="-2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著作權</a:t>
                      </a:r>
                      <a:endParaRPr sz="14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01345" indent="-304165">
                        <a:lnSpc>
                          <a:spcPct val="100000"/>
                        </a:lnSpc>
                        <a:spcBef>
                          <a:spcPts val="465"/>
                        </a:spcBef>
                        <a:buAutoNum type="arabicPeriod"/>
                        <a:tabLst>
                          <a:tab pos="601345" algn="l"/>
                        </a:tabLst>
                      </a:pPr>
                      <a:r>
                        <a:rPr sz="1200" b="1" spc="-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智慧財產權屬於提供者，業主可以使用所提供的圖說設計在本案，但不可轉讓，也不可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  <a:p>
                      <a:pPr marL="601345">
                        <a:lnSpc>
                          <a:spcPct val="100000"/>
                        </a:lnSpc>
                        <a:spcBef>
                          <a:spcPts val="805"/>
                        </a:spcBef>
                      </a:pPr>
                      <a:r>
                        <a:rPr sz="1200" b="1" spc="-1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以用於其他的地方。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  <a:p>
                      <a:pPr marL="601345" indent="-304165">
                        <a:lnSpc>
                          <a:spcPct val="100000"/>
                        </a:lnSpc>
                        <a:spcBef>
                          <a:spcPts val="790"/>
                        </a:spcBef>
                        <a:buAutoNum type="arabicPeriod" startAt="2"/>
                        <a:tabLst>
                          <a:tab pos="601345" algn="l"/>
                        </a:tabLst>
                      </a:pPr>
                      <a:r>
                        <a:rPr sz="1200" b="1" spc="-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設計圖說的著作人以及智慧財產權，屬於提供圖說的建築師及顧問。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  <a:p>
                      <a:pPr marL="601345" marR="170815" indent="-304800">
                        <a:lnSpc>
                          <a:spcPct val="155800"/>
                        </a:lnSpc>
                        <a:spcBef>
                          <a:spcPts val="5"/>
                        </a:spcBef>
                        <a:buAutoNum type="arabicPeriod" startAt="2"/>
                        <a:tabLst>
                          <a:tab pos="601345" algn="l"/>
                        </a:tabLst>
                      </a:pPr>
                      <a:r>
                        <a:rPr sz="1200" b="1" spc="-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建築師授權給業主使用圖說在本案，但先決條件是業主必須履行其應盡之義務並且依合</a:t>
                      </a:r>
                      <a:r>
                        <a:rPr sz="1200" b="1" spc="-1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約進度付款。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  <a:p>
                      <a:pPr marL="601345" indent="-304165">
                        <a:lnSpc>
                          <a:spcPct val="100000"/>
                        </a:lnSpc>
                        <a:spcBef>
                          <a:spcPts val="800"/>
                        </a:spcBef>
                        <a:buAutoNum type="arabicPeriod" startAt="2"/>
                        <a:tabLst>
                          <a:tab pos="601345" algn="l"/>
                        </a:tabLst>
                      </a:pPr>
                      <a:r>
                        <a:rPr sz="1200" b="1" spc="-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業主未經建築師同意，不得將建築師及其顧問所提供的圖說轉讓或授權給其他人。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59055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850">
                        <a:latin typeface="Times New Roman"/>
                        <a:cs typeface="Times New Roman"/>
                      </a:endParaRPr>
                    </a:p>
                    <a:p>
                      <a:pPr marL="406400" marR="92710" indent="-305435">
                        <a:lnSpc>
                          <a:spcPts val="1400"/>
                        </a:lnSpc>
                      </a:pPr>
                      <a:r>
                        <a:rPr sz="1200" b="1" spc="-1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ARTICLE </a:t>
                      </a:r>
                      <a:r>
                        <a:rPr sz="1200" b="1" spc="-5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7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67462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marL="541020" marR="532765" indent="-1270" algn="ctr">
                        <a:lnSpc>
                          <a:spcPct val="155700"/>
                        </a:lnSpc>
                      </a:pPr>
                      <a:r>
                        <a:rPr sz="1400" b="1" spc="-2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(六)</a:t>
                      </a:r>
                      <a:r>
                        <a:rPr sz="1400" b="1" spc="50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400" b="1" spc="-2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設計費</a:t>
                      </a:r>
                      <a:endParaRPr sz="14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marL="601345" indent="-304165">
                        <a:lnSpc>
                          <a:spcPct val="100000"/>
                        </a:lnSpc>
                        <a:spcBef>
                          <a:spcPts val="5"/>
                        </a:spcBef>
                        <a:buAutoNum type="arabicPeriod"/>
                        <a:tabLst>
                          <a:tab pos="601345" algn="l"/>
                        </a:tabLst>
                      </a:pPr>
                      <a:r>
                        <a:rPr sz="1200" b="1" spc="-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酬金分為基本酬金及額外服務的酬金基本酬金分為 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5</a:t>
                      </a:r>
                      <a:r>
                        <a:rPr sz="1200" b="1" spc="-1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個階段，如下：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  <a:p>
                      <a:pPr marL="612140" lvl="1" indent="-238760">
                        <a:lnSpc>
                          <a:spcPct val="100000"/>
                        </a:lnSpc>
                        <a:spcBef>
                          <a:spcPts val="800"/>
                        </a:spcBef>
                        <a:buAutoNum type="arabicParenBoth"/>
                        <a:tabLst>
                          <a:tab pos="612140" algn="l"/>
                        </a:tabLst>
                      </a:pP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S.D</a:t>
                      </a:r>
                      <a:r>
                        <a:rPr sz="1200" b="1" spc="-1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草案設計階段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  <a:p>
                      <a:pPr marL="612140" lvl="1" indent="-238760">
                        <a:lnSpc>
                          <a:spcPct val="100000"/>
                        </a:lnSpc>
                        <a:spcBef>
                          <a:spcPts val="795"/>
                        </a:spcBef>
                        <a:buAutoNum type="arabicParenBoth"/>
                        <a:tabLst>
                          <a:tab pos="612140" algn="l"/>
                        </a:tabLst>
                      </a:pP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D.D</a:t>
                      </a:r>
                      <a:r>
                        <a:rPr sz="1200" b="1" spc="-1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設計發展階段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  <a:p>
                      <a:pPr marL="612140" lvl="1" indent="-238760">
                        <a:lnSpc>
                          <a:spcPct val="100000"/>
                        </a:lnSpc>
                        <a:spcBef>
                          <a:spcPts val="800"/>
                        </a:spcBef>
                        <a:buAutoNum type="arabicParenBoth"/>
                        <a:tabLst>
                          <a:tab pos="612140" algn="l"/>
                        </a:tabLst>
                      </a:pP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C.D</a:t>
                      </a:r>
                      <a:r>
                        <a:rPr sz="1200" b="1" spc="-1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發包圖說階段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  <a:p>
                      <a:pPr marL="649605" lvl="1" indent="-276225">
                        <a:lnSpc>
                          <a:spcPct val="100000"/>
                        </a:lnSpc>
                        <a:spcBef>
                          <a:spcPts val="805"/>
                        </a:spcBef>
                        <a:buAutoNum type="arabicParenBoth"/>
                        <a:tabLst>
                          <a:tab pos="649605" algn="l"/>
                        </a:tabLst>
                      </a:pPr>
                      <a:r>
                        <a:rPr sz="1200" b="1" spc="-1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發包議價階段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  <a:p>
                      <a:pPr marL="649605" lvl="1" indent="-276225">
                        <a:lnSpc>
                          <a:spcPct val="100000"/>
                        </a:lnSpc>
                        <a:spcBef>
                          <a:spcPts val="805"/>
                        </a:spcBef>
                        <a:buAutoNum type="arabicParenBoth"/>
                        <a:tabLst>
                          <a:tab pos="649605" algn="l"/>
                        </a:tabLst>
                      </a:pPr>
                      <a:r>
                        <a:rPr sz="1200" b="1" spc="-1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施工階段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  <a:p>
                      <a:pPr marL="601345" marR="202565" indent="-304800">
                        <a:lnSpc>
                          <a:spcPct val="155800"/>
                        </a:lnSpc>
                        <a:buAutoNum type="arabicPeriod"/>
                        <a:tabLst>
                          <a:tab pos="601345" algn="l"/>
                        </a:tabLst>
                      </a:pPr>
                      <a:r>
                        <a:rPr sz="1200" b="1" spc="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業主在簽約後，建築師開始作業前，需先付給建築師一筆 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Initial</a:t>
                      </a:r>
                      <a:r>
                        <a:rPr sz="1200" b="1" spc="-3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payment</a:t>
                      </a:r>
                      <a:r>
                        <a:rPr sz="1200" b="1" spc="-2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(保證金，</a:t>
                      </a:r>
                      <a:r>
                        <a:rPr sz="1200" b="1" spc="-1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初期費用)，之後業主需依各階段的酬金比例，「按月」付款給建築師。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5715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 marL="101600" marR="92710" algn="ctr">
                        <a:lnSpc>
                          <a:spcPts val="1400"/>
                        </a:lnSpc>
                        <a:spcBef>
                          <a:spcPts val="1010"/>
                        </a:spcBef>
                      </a:pPr>
                      <a:r>
                        <a:rPr sz="1200" b="1" spc="-1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ARTICLE </a:t>
                      </a:r>
                      <a:r>
                        <a:rPr sz="1200" b="1" spc="-2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11</a:t>
                      </a:r>
                      <a:endParaRPr sz="1200" dirty="0">
                        <a:latin typeface="Noto Serif TC SemiBold"/>
                        <a:cs typeface="Noto Serif TC SemiBold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250" dirty="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200" b="1" spc="-2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4.1</a:t>
                      </a:r>
                      <a:endParaRPr sz="1200" dirty="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375"/>
                        </a:lnSpc>
                      </a:pPr>
                      <a:r>
                        <a:rPr sz="1200" b="1" spc="-9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◆�～3</a:t>
                      </a:r>
                      <a:r>
                        <a:rPr sz="1200" b="1" spc="1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階段約</a:t>
                      </a:r>
                      <a:endParaRPr sz="1200" dirty="0">
                        <a:latin typeface="Noto Serif TC SemiBold"/>
                        <a:cs typeface="Noto Serif TC SemiBold"/>
                      </a:endParaRPr>
                    </a:p>
                    <a:p>
                      <a:pPr marL="67945">
                        <a:lnSpc>
                          <a:spcPts val="1420"/>
                        </a:lnSpc>
                      </a:pPr>
                      <a:r>
                        <a:rPr sz="1200" b="1" spc="4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佔總酬金之 </a:t>
                      </a:r>
                      <a:r>
                        <a:rPr sz="1200" b="1" spc="-1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70～75%</a:t>
                      </a:r>
                      <a:endParaRPr sz="1200" dirty="0">
                        <a:latin typeface="Noto Serif TC SemiBold"/>
                        <a:cs typeface="Noto Serif TC SemiBold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150" dirty="0">
                        <a:latin typeface="Times New Roman"/>
                        <a:cs typeface="Times New Roman"/>
                      </a:endParaRPr>
                    </a:p>
                    <a:p>
                      <a:pPr marL="220345">
                        <a:lnSpc>
                          <a:spcPts val="1420"/>
                        </a:lnSpc>
                      </a:pP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4～5</a:t>
                      </a:r>
                      <a:r>
                        <a:rPr sz="1200" b="1" spc="5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階段約</a:t>
                      </a:r>
                      <a:endParaRPr sz="1200" dirty="0">
                        <a:latin typeface="Noto Serif TC SemiBold"/>
                        <a:cs typeface="Noto Serif TC SemiBold"/>
                      </a:endParaRPr>
                    </a:p>
                    <a:p>
                      <a:pPr marL="67945">
                        <a:lnSpc>
                          <a:spcPts val="1420"/>
                        </a:lnSpc>
                      </a:pPr>
                      <a:r>
                        <a:rPr sz="1200" b="1" spc="5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佔總酬金之 </a:t>
                      </a:r>
                      <a:r>
                        <a:rPr sz="1200" b="1" spc="-1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25～30%</a:t>
                      </a:r>
                      <a:r>
                        <a:rPr sz="1200" b="1" spc="-5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。</a:t>
                      </a:r>
                      <a:endParaRPr sz="1200" dirty="0">
                        <a:latin typeface="Noto Serif TC SemiBold"/>
                        <a:cs typeface="Noto Serif TC SemiBold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 marL="67945" marR="161290">
                        <a:lnSpc>
                          <a:spcPts val="1400"/>
                        </a:lnSpc>
                        <a:spcBef>
                          <a:spcPts val="1015"/>
                        </a:spcBef>
                        <a:tabLst>
                          <a:tab pos="1413510" algn="l"/>
                        </a:tabLst>
                      </a:pP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◆額外服務的清單詳</a:t>
                      </a:r>
                      <a:r>
                        <a:rPr sz="1200" b="1" spc="29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spc="-2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AIA 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Document </a:t>
                      </a:r>
                      <a:r>
                        <a:rPr sz="1200" b="1" spc="-2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B101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	4.1</a:t>
                      </a:r>
                      <a:r>
                        <a:rPr sz="1200" b="1" spc="30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表格</a:t>
                      </a:r>
                      <a:r>
                        <a:rPr sz="1200" b="1" spc="-5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。</a:t>
                      </a:r>
                      <a:endParaRPr sz="1200" dirty="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955005" y="531078"/>
            <a:ext cx="1638196" cy="316860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14593201" y="509783"/>
            <a:ext cx="409957" cy="316860"/>
          </a:xfrm>
          <a:custGeom>
            <a:avLst/>
            <a:gdLst/>
            <a:ahLst/>
            <a:cxnLst/>
            <a:rect l="l" t="t" r="r" b="b"/>
            <a:pathLst>
              <a:path w="308609" h="308609">
                <a:moveTo>
                  <a:pt x="0" y="308305"/>
                </a:moveTo>
                <a:lnTo>
                  <a:pt x="308305" y="308305"/>
                </a:lnTo>
                <a:lnTo>
                  <a:pt x="308305" y="0"/>
                </a:lnTo>
                <a:lnTo>
                  <a:pt x="0" y="0"/>
                </a:lnTo>
                <a:lnTo>
                  <a:pt x="0" y="308305"/>
                </a:lnTo>
                <a:close/>
              </a:path>
            </a:pathLst>
          </a:custGeom>
          <a:ln w="31750">
            <a:solidFill>
              <a:srgbClr val="231F2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4692530" y="506288"/>
            <a:ext cx="577328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1200" b="1" spc="-555" dirty="0">
                <a:solidFill>
                  <a:srgbClr val="231F20"/>
                </a:solidFill>
                <a:latin typeface="Noto Serif TC SemiBold"/>
                <a:cs typeface="Noto Serif TC SemiBold"/>
              </a:rPr>
              <a:t>22</a:t>
            </a:r>
            <a:endParaRPr sz="1200" dirty="0">
              <a:latin typeface="Noto Serif TC SemiBold"/>
              <a:cs typeface="Noto Serif TC SemiBold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162462" y="9406866"/>
            <a:ext cx="7549515" cy="813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7700"/>
              </a:lnSpc>
              <a:spcBef>
                <a:spcPts val="100"/>
              </a:spcBef>
            </a:pPr>
            <a:r>
              <a:rPr sz="2400" b="1" spc="-105" dirty="0">
                <a:solidFill>
                  <a:srgbClr val="C7293A"/>
                </a:solidFill>
                <a:latin typeface="Noto Serif TC SemiBold"/>
                <a:cs typeface="Noto Serif TC SemiBold"/>
              </a:rPr>
              <a:t>各國之業主與建築師契約內容，雖因各國國情略有差異，</a:t>
            </a:r>
            <a:r>
              <a:rPr sz="2400" b="1" spc="-160" dirty="0">
                <a:solidFill>
                  <a:srgbClr val="C7293A"/>
                </a:solidFill>
                <a:latin typeface="Noto Serif TC SemiBold"/>
                <a:cs typeface="Noto Serif TC SemiBold"/>
              </a:rPr>
              <a:t>然其契約內容、精神均大同小異，均以</a:t>
            </a:r>
            <a:r>
              <a:rPr sz="2400" b="1" spc="-25" dirty="0">
                <a:solidFill>
                  <a:srgbClr val="C7293A"/>
                </a:solidFill>
                <a:latin typeface="Noto Serif TC SemiBold"/>
                <a:cs typeface="Noto Serif TC SemiBold"/>
              </a:rPr>
              <a:t>UIA</a:t>
            </a:r>
            <a:r>
              <a:rPr sz="2400" b="1" spc="-95" dirty="0">
                <a:solidFill>
                  <a:srgbClr val="C7293A"/>
                </a:solidFill>
                <a:latin typeface="Noto Serif TC SemiBold"/>
                <a:cs typeface="Noto Serif TC SemiBold"/>
              </a:rPr>
              <a:t>之規章為依歸。</a:t>
            </a:r>
            <a:endParaRPr sz="2400">
              <a:latin typeface="Noto Serif TC SemiBold"/>
              <a:cs typeface="Noto Serif TC SemiBold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2134850" y="552331"/>
            <a:ext cx="720826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solidFill>
                  <a:srgbClr val="231F20"/>
                </a:solidFill>
                <a:latin typeface="Noto Serif TC SemiBold"/>
                <a:cs typeface="Noto Serif TC SemiBold"/>
              </a:rPr>
              <a:t>3-</a:t>
            </a:r>
            <a:r>
              <a:rPr lang="en-US" sz="1200" b="1" spc="-165" dirty="0">
                <a:solidFill>
                  <a:srgbClr val="231F20"/>
                </a:solidFill>
                <a:latin typeface="Noto Serif TC SemiBold"/>
                <a:cs typeface="Noto Serif TC SemiBold"/>
              </a:rPr>
              <a:t>7</a:t>
            </a:r>
            <a:r>
              <a:rPr sz="1200" b="1" spc="-165" dirty="0">
                <a:solidFill>
                  <a:srgbClr val="231F20"/>
                </a:solidFill>
                <a:latin typeface="Noto Serif TC SemiBold"/>
                <a:cs typeface="Noto Serif TC SemiBold"/>
              </a:rPr>
              <a:t>/7</a:t>
            </a:r>
            <a:endParaRPr sz="1200" dirty="0">
              <a:latin typeface="Noto Serif TC SemiBold"/>
              <a:cs typeface="Noto Serif TC SemiBold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529899" y="387808"/>
            <a:ext cx="960374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10" dirty="0">
                <a:solidFill>
                  <a:srgbClr val="00AEEF"/>
                </a:solidFill>
                <a:latin typeface="Noto Serif TC SemiBold"/>
                <a:cs typeface="Noto Serif TC SemiBold"/>
              </a:rPr>
              <a:t>表 </a:t>
            </a:r>
            <a:r>
              <a:rPr sz="2400" b="1" dirty="0">
                <a:solidFill>
                  <a:srgbClr val="00AEEF"/>
                </a:solidFill>
                <a:latin typeface="Noto Serif TC SemiBold"/>
                <a:cs typeface="Noto Serif TC SemiBold"/>
              </a:rPr>
              <a:t>3-1</a:t>
            </a:r>
            <a:r>
              <a:rPr sz="2400" b="1" spc="-10" dirty="0">
                <a:solidFill>
                  <a:srgbClr val="00AEEF"/>
                </a:solidFill>
                <a:latin typeface="Noto Serif TC SemiBold"/>
                <a:cs typeface="Noto Serif TC SemiBold"/>
              </a:rPr>
              <a:t> 美國AIA</a:t>
            </a:r>
            <a:r>
              <a:rPr sz="2400" b="1" spc="-5" dirty="0">
                <a:solidFill>
                  <a:srgbClr val="00AEEF"/>
                </a:solidFill>
                <a:latin typeface="Noto Serif TC SemiBold"/>
                <a:cs typeface="Noto Serif TC SemiBold"/>
              </a:rPr>
              <a:t>業主與建築師合約重點表 (</a:t>
            </a:r>
            <a:r>
              <a:rPr sz="2400" b="1" dirty="0">
                <a:solidFill>
                  <a:srgbClr val="00AEEF"/>
                </a:solidFill>
                <a:latin typeface="Noto Serif TC SemiBold"/>
                <a:cs typeface="Noto Serif TC SemiBold"/>
              </a:rPr>
              <a:t>AIA</a:t>
            </a:r>
            <a:r>
              <a:rPr sz="2400" b="1" spc="-20" dirty="0">
                <a:solidFill>
                  <a:srgbClr val="00AEEF"/>
                </a:solidFill>
                <a:latin typeface="Noto Serif TC SemiBold"/>
                <a:cs typeface="Noto Serif TC SemiBold"/>
              </a:rPr>
              <a:t> </a:t>
            </a:r>
            <a:r>
              <a:rPr sz="2400" b="1" dirty="0">
                <a:solidFill>
                  <a:srgbClr val="00AEEF"/>
                </a:solidFill>
                <a:latin typeface="Noto Serif TC SemiBold"/>
                <a:cs typeface="Noto Serif TC SemiBold"/>
              </a:rPr>
              <a:t>Document</a:t>
            </a:r>
            <a:r>
              <a:rPr sz="2400" b="1" spc="-15" dirty="0">
                <a:solidFill>
                  <a:srgbClr val="00AEEF"/>
                </a:solidFill>
                <a:latin typeface="Noto Serif TC SemiBold"/>
                <a:cs typeface="Noto Serif TC SemiBold"/>
              </a:rPr>
              <a:t> </a:t>
            </a:r>
            <a:r>
              <a:rPr sz="2400" b="1" dirty="0">
                <a:solidFill>
                  <a:srgbClr val="00AEEF"/>
                </a:solidFill>
                <a:latin typeface="Noto Serif TC SemiBold"/>
                <a:cs typeface="Noto Serif TC SemiBold"/>
              </a:rPr>
              <a:t>B101-</a:t>
            </a:r>
            <a:r>
              <a:rPr sz="2400" b="1" spc="-10" dirty="0">
                <a:solidFill>
                  <a:srgbClr val="00AEEF"/>
                </a:solidFill>
                <a:latin typeface="Noto Serif TC SemiBold"/>
                <a:cs typeface="Noto Serif TC SemiBold"/>
              </a:rPr>
              <a:t>2007)</a:t>
            </a:r>
            <a:endParaRPr sz="2400" dirty="0">
              <a:latin typeface="Noto Serif TC SemiBold"/>
              <a:cs typeface="Noto Serif TC SemiBold"/>
            </a:endParaRPr>
          </a:p>
        </p:txBody>
      </p:sp>
      <p:graphicFrame>
        <p:nvGraphicFramePr>
          <p:cNvPr id="8" name="object 8"/>
          <p:cNvGraphicFramePr>
            <a:graphicFrameLocks noGrp="1"/>
          </p:cNvGraphicFramePr>
          <p:nvPr/>
        </p:nvGraphicFramePr>
        <p:xfrm>
          <a:off x="3225425" y="903465"/>
          <a:ext cx="11421744" cy="809688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16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5678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98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393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5125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40"/>
                        </a:spcBef>
                      </a:pPr>
                      <a:r>
                        <a:rPr sz="1200" b="1" spc="-1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建築師工作內容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9398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02235" marR="91440" indent="194945">
                        <a:lnSpc>
                          <a:spcPts val="1390"/>
                        </a:lnSpc>
                      </a:pPr>
                      <a:r>
                        <a:rPr sz="1200" b="1" spc="-2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章節</a:t>
                      </a:r>
                      <a:r>
                        <a:rPr sz="1200" b="1" spc="-5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spc="-1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ARTICLE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638175">
                        <a:lnSpc>
                          <a:spcPct val="100000"/>
                        </a:lnSpc>
                        <a:spcBef>
                          <a:spcPts val="645"/>
                        </a:spcBef>
                      </a:pPr>
                      <a:r>
                        <a:rPr sz="1200" b="1" spc="-1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備註與補充文件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81915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2460"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 marL="296545" indent="304800">
                        <a:lnSpc>
                          <a:spcPct val="100000"/>
                        </a:lnSpc>
                        <a:spcBef>
                          <a:spcPts val="465"/>
                        </a:spcBef>
                        <a:buAutoNum type="arabicPeriod" startAt="3"/>
                        <a:tabLst>
                          <a:tab pos="601345" algn="l"/>
                        </a:tabLst>
                      </a:pPr>
                      <a:r>
                        <a:rPr sz="1200" b="1" spc="-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額外服務必須另外收費，項目包括鑽探、測量、水保、詳細的估算清單(詳細價目表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  <a:p>
                      <a:pPr marL="601345" marR="85725">
                        <a:lnSpc>
                          <a:spcPct val="155700"/>
                        </a:lnSpc>
                      </a:pP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/Detailed</a:t>
                      </a:r>
                      <a:r>
                        <a:rPr sz="1200" b="1" spc="-1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Cost </a:t>
                      </a:r>
                      <a:r>
                        <a:rPr sz="1200" b="1" spc="-1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Estimate)</a:t>
                      </a:r>
                      <a:r>
                        <a:rPr sz="1200" b="1" spc="1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、駐工地的代表、綠建築認證、 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B</a:t>
                      </a:r>
                      <a:r>
                        <a:rPr sz="1200" b="1" spc="-1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I</a:t>
                      </a:r>
                      <a:r>
                        <a:rPr sz="1200" b="1" spc="-3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M</a:t>
                      </a:r>
                      <a:r>
                        <a:rPr sz="1200" b="1" spc="1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的建立、景觀設計、</a:t>
                      </a:r>
                      <a:r>
                        <a:rPr sz="1200" b="1" spc="-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室內設計、協調整合業主的顧問、環評、通訊、保全、傢俱...等等。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  <a:p>
                      <a:pPr marL="296545" indent="304800">
                        <a:lnSpc>
                          <a:spcPct val="100000"/>
                        </a:lnSpc>
                        <a:spcBef>
                          <a:spcPts val="805"/>
                        </a:spcBef>
                        <a:buAutoNum type="arabicPeriod" startAt="4"/>
                        <a:tabLst>
                          <a:tab pos="601345" algn="l"/>
                        </a:tabLst>
                      </a:pPr>
                      <a:r>
                        <a:rPr sz="1200" b="1" spc="-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額外服務的項目可以在合約執行後另外加簽。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  <a:p>
                      <a:pPr marL="601345" marR="170815" indent="-304800">
                        <a:lnSpc>
                          <a:spcPct val="155700"/>
                        </a:lnSpc>
                        <a:buAutoNum type="arabicPeriod" startAt="4"/>
                        <a:tabLst>
                          <a:tab pos="601345" algn="l"/>
                        </a:tabLst>
                      </a:pPr>
                      <a:r>
                        <a:rPr sz="1200" b="1" spc="-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若是業主要求建築師視察工地、檢驗、以及審核廠商送審資料，超過合約訂定的次數，</a:t>
                      </a:r>
                      <a:r>
                        <a:rPr sz="1200" b="1" spc="-1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也必須另外付費。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  <a:p>
                      <a:pPr marL="601345" marR="170815" indent="-304800">
                        <a:lnSpc>
                          <a:spcPts val="2240"/>
                        </a:lnSpc>
                        <a:spcBef>
                          <a:spcPts val="195"/>
                        </a:spcBef>
                        <a:buAutoNum type="arabicPeriod" startAt="4"/>
                        <a:tabLst>
                          <a:tab pos="601345" algn="l"/>
                        </a:tabLst>
                      </a:pPr>
                      <a:r>
                        <a:rPr sz="1200" b="1" spc="-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整個設計及施工期程，若超過合約訂定的期間，若非歸建築師之咎，業主需依額外服務</a:t>
                      </a:r>
                      <a:r>
                        <a:rPr sz="1200" b="1" spc="-1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來給付酬金。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59055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1135"/>
                        </a:spcBef>
                      </a:pPr>
                      <a:r>
                        <a:rPr sz="1200" b="1" spc="-2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4.3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450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9055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65"/>
                        </a:spcBef>
                      </a:pPr>
                      <a:r>
                        <a:rPr sz="1200" b="1" spc="-2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4.3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71755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0523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9055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200" b="1" spc="-2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4.3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6985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721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</a:tcPr>
                </a:tc>
                <a:tc rowSpan="3">
                  <a:txBody>
                    <a:bodyPr/>
                    <a:lstStyle/>
                    <a:p>
                      <a:pPr marL="296545" indent="304800">
                        <a:lnSpc>
                          <a:spcPct val="100000"/>
                        </a:lnSpc>
                        <a:spcBef>
                          <a:spcPts val="465"/>
                        </a:spcBef>
                        <a:buAutoNum type="arabicPeriod"/>
                        <a:tabLst>
                          <a:tab pos="601345" algn="l"/>
                        </a:tabLst>
                      </a:pPr>
                      <a:r>
                        <a:rPr sz="1200" b="1" spc="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業主及建築師若因履約上的爭議，可以依法來處理，但必須在工程完工 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10</a:t>
                      </a:r>
                      <a:r>
                        <a:rPr sz="1200" b="1" spc="3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年內進行，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  <a:p>
                      <a:pPr marL="601345">
                        <a:lnSpc>
                          <a:spcPct val="100000"/>
                        </a:lnSpc>
                        <a:spcBef>
                          <a:spcPts val="805"/>
                        </a:spcBef>
                      </a:pPr>
                      <a:r>
                        <a:rPr sz="1200" b="1" spc="-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逾期則放棄請求的權利。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  <a:p>
                      <a:pPr marL="296545" indent="304800">
                        <a:lnSpc>
                          <a:spcPct val="100000"/>
                        </a:lnSpc>
                        <a:spcBef>
                          <a:spcPts val="800"/>
                        </a:spcBef>
                        <a:buAutoNum type="arabicPeriod" startAt="2"/>
                        <a:tabLst>
                          <a:tab pos="601345" algn="l"/>
                        </a:tabLst>
                      </a:pPr>
                      <a:r>
                        <a:rPr sz="1200" b="1" spc="-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爭議處理方式有調解，仲裁以及訴訟。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  <a:p>
                      <a:pPr marL="601345" marR="323215" indent="-304800">
                        <a:lnSpc>
                          <a:spcPct val="155700"/>
                        </a:lnSpc>
                        <a:buAutoNum type="arabicPeriod" startAt="2"/>
                        <a:tabLst>
                          <a:tab pos="601345" algn="l"/>
                        </a:tabLst>
                      </a:pPr>
                      <a:r>
                        <a:rPr sz="1200" b="1" spc="-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業主若不依合約付款，建築師可以暫停服務，建築師不必為因此而造成的進度落後負</a:t>
                      </a:r>
                      <a:r>
                        <a:rPr sz="1200" b="1" spc="-2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責。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  <a:p>
                      <a:pPr marL="296545" indent="304800">
                        <a:lnSpc>
                          <a:spcPct val="100000"/>
                        </a:lnSpc>
                        <a:spcBef>
                          <a:spcPts val="805"/>
                        </a:spcBef>
                        <a:buAutoNum type="arabicPeriod" startAt="2"/>
                        <a:tabLst>
                          <a:tab pos="601345" algn="l"/>
                        </a:tabLst>
                      </a:pPr>
                      <a:r>
                        <a:rPr sz="1200" b="1" spc="2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業主若將整個案子暫停超過 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90</a:t>
                      </a:r>
                      <a:r>
                        <a:rPr sz="1200" b="1" spc="-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天，若非建築師的過失，建築師可以提出終止合約。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59055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406400" marR="92710" indent="-304800">
                        <a:lnSpc>
                          <a:spcPts val="1400"/>
                        </a:lnSpc>
                        <a:spcBef>
                          <a:spcPts val="5"/>
                        </a:spcBef>
                      </a:pPr>
                      <a:r>
                        <a:rPr sz="1200" b="1" spc="-1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ARTICLE </a:t>
                      </a:r>
                      <a:r>
                        <a:rPr sz="1200" b="1" spc="-5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8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635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67945" marR="73025">
                        <a:lnSpc>
                          <a:spcPts val="1400"/>
                        </a:lnSpc>
                        <a:spcBef>
                          <a:spcPts val="30"/>
                        </a:spcBef>
                      </a:pP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◆AIA</a:t>
                      </a:r>
                      <a:r>
                        <a:rPr sz="1200" b="1" spc="-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合約中沒有任何罰則，業主和建築師是站立在平等基礎，按著法律依合約執行。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381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130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sz="1400" b="1" spc="-2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(七)</a:t>
                      </a:r>
                      <a:endParaRPr sz="14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12065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9055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5598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95"/>
                        </a:spcBef>
                      </a:pPr>
                      <a:r>
                        <a:rPr sz="1400" b="1" spc="-1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合約爭議處理</a:t>
                      </a:r>
                      <a:endParaRPr sz="14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62865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9055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6400" marR="92710" indent="-304800">
                        <a:lnSpc>
                          <a:spcPts val="1390"/>
                        </a:lnSpc>
                        <a:spcBef>
                          <a:spcPts val="280"/>
                        </a:spcBef>
                      </a:pPr>
                      <a:r>
                        <a:rPr sz="1200" b="1" spc="-1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ARTICLE </a:t>
                      </a:r>
                      <a:r>
                        <a:rPr sz="1200" b="1" spc="-5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9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3556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89852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</a:tcPr>
                </a:tc>
                <a:tc rowSpan="7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450" dirty="0">
                        <a:latin typeface="Times New Roman"/>
                        <a:cs typeface="Times New Roman"/>
                      </a:endParaRPr>
                    </a:p>
                    <a:p>
                      <a:pPr marL="67945">
                        <a:lnSpc>
                          <a:spcPct val="100000"/>
                        </a:lnSpc>
                      </a:pPr>
                      <a:r>
                        <a:rPr sz="1200" b="1" u="sng" spc="-10" dirty="0">
                          <a:solidFill>
                            <a:srgbClr val="010202"/>
                          </a:solidFill>
                          <a:uFill>
                            <a:solidFill>
                              <a:srgbClr val="010202"/>
                            </a:solidFill>
                          </a:uFill>
                          <a:latin typeface="Noto Serif TC SemiBold"/>
                          <a:cs typeface="Noto Serif TC SemiBold"/>
                        </a:rPr>
                        <a:t>-工程造價</a:t>
                      </a:r>
                      <a:endParaRPr sz="1200" dirty="0">
                        <a:latin typeface="Noto Serif TC SemiBold"/>
                        <a:cs typeface="Noto Serif TC SemiBold"/>
                      </a:endParaRPr>
                    </a:p>
                    <a:p>
                      <a:pPr marL="677545" marR="170815" indent="-304800" algn="just">
                        <a:lnSpc>
                          <a:spcPts val="2240"/>
                        </a:lnSpc>
                        <a:spcBef>
                          <a:spcPts val="200"/>
                        </a:spcBef>
                        <a:buAutoNum type="arabicPeriod"/>
                        <a:tabLst>
                          <a:tab pos="677545" algn="l"/>
                        </a:tabLst>
                      </a:pPr>
                      <a:r>
                        <a:rPr sz="1200" b="1" spc="-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業主所提供之初步工程預算，會因建築師的設計及所提供的估算而調整。 業主及建築師都必須要有共同的認知-業主及建築師都不能控制工程造價，包括材料、人工以及機具之費用，建築師也不能保證營造發包價錢。</a:t>
                      </a:r>
                      <a:endParaRPr sz="1200" dirty="0">
                        <a:latin typeface="Noto Serif TC SemiBold"/>
                        <a:cs typeface="Noto Serif TC SemiBold"/>
                      </a:endParaRPr>
                    </a:p>
                    <a:p>
                      <a:pPr marL="677545" marR="81915" indent="-304800">
                        <a:lnSpc>
                          <a:spcPts val="2240"/>
                        </a:lnSpc>
                        <a:spcBef>
                          <a:spcPts val="5"/>
                        </a:spcBef>
                        <a:buAutoNum type="arabicPeriod"/>
                        <a:tabLst>
                          <a:tab pos="677545" algn="l"/>
                        </a:tabLst>
                      </a:pP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建築師在製作工程估算(Estimate</a:t>
                      </a:r>
                      <a:r>
                        <a:rPr sz="1200" b="1" spc="-5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of</a:t>
                      </a:r>
                      <a:r>
                        <a:rPr sz="1200" b="1" spc="-4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Cost</a:t>
                      </a:r>
                      <a:r>
                        <a:rPr sz="1200" b="1" spc="-3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of</a:t>
                      </a:r>
                      <a:r>
                        <a:rPr sz="1200" b="1" spc="-4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Work)</a:t>
                      </a:r>
                      <a:r>
                        <a:rPr sz="1200" b="1" spc="-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的時候必須容許計入因突發狀況所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產生的金額(Reasonable</a:t>
                      </a:r>
                      <a:r>
                        <a:rPr sz="1200" b="1" spc="12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spc="-1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Contingencies</a:t>
                      </a:r>
                      <a:r>
                        <a:rPr sz="1200" b="1" spc="-1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)，例如物價波動。</a:t>
                      </a:r>
                      <a:endParaRPr sz="1200" dirty="0">
                        <a:latin typeface="Noto Serif TC SemiBold"/>
                        <a:cs typeface="Noto Serif TC SemiBold"/>
                      </a:endParaRPr>
                    </a:p>
                    <a:p>
                      <a:pPr marL="677545" marR="94615" indent="-304800">
                        <a:lnSpc>
                          <a:spcPts val="2240"/>
                        </a:lnSpc>
                        <a:spcBef>
                          <a:spcPts val="5"/>
                        </a:spcBef>
                        <a:buAutoNum type="arabicPeriod"/>
                        <a:tabLst>
                          <a:tab pos="677545" algn="l"/>
                        </a:tabLst>
                      </a:pPr>
                      <a:r>
                        <a:rPr sz="1200" b="1" spc="-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建築師的估算是依建築面積，容積以及類似的工法來估算。業主若是要求詳細的估算表</a:t>
                      </a:r>
                      <a:r>
                        <a:rPr sz="1200" b="1" spc="-7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(詳細價目表/Detailed</a:t>
                      </a:r>
                      <a:r>
                        <a:rPr sz="1200" b="1" spc="4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cost</a:t>
                      </a:r>
                      <a:r>
                        <a:rPr sz="1200" b="1" spc="7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 </a:t>
                      </a:r>
                      <a:r>
                        <a:rPr sz="1200" b="1" spc="-1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estimating)，</a:t>
                      </a:r>
                      <a:r>
                        <a:rPr sz="1200" b="1" spc="-1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就屬於額外服務，必須另外計價。</a:t>
                      </a:r>
                      <a:endParaRPr sz="1200" dirty="0">
                        <a:latin typeface="Noto Serif TC SemiBold"/>
                        <a:cs typeface="Noto Serif TC SemiBold"/>
                      </a:endParaRPr>
                    </a:p>
                    <a:p>
                      <a:pPr marL="677545" marR="94615" indent="-304800">
                        <a:lnSpc>
                          <a:spcPts val="2240"/>
                        </a:lnSpc>
                        <a:spcBef>
                          <a:spcPts val="5"/>
                        </a:spcBef>
                        <a:buAutoNum type="arabicPeriod"/>
                        <a:tabLst>
                          <a:tab pos="677545" algn="l"/>
                        </a:tabLst>
                      </a:pPr>
                      <a:r>
                        <a:rPr sz="1200" b="1" spc="-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建築師提供發包圖說之後，若是超過九十天未能完成發包程序，業主的工程預算須依市</a:t>
                      </a:r>
                      <a:r>
                        <a:rPr sz="1200" b="1" spc="-1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場行情而調整。</a:t>
                      </a:r>
                      <a:endParaRPr sz="1200" dirty="0">
                        <a:latin typeface="Noto Serif TC SemiBold"/>
                        <a:cs typeface="Noto Serif TC SemiBold"/>
                      </a:endParaRPr>
                    </a:p>
                    <a:p>
                      <a:pPr marL="677545" marR="94615" indent="-304800">
                        <a:lnSpc>
                          <a:spcPts val="2230"/>
                        </a:lnSpc>
                        <a:spcBef>
                          <a:spcPts val="15"/>
                        </a:spcBef>
                        <a:buAutoNum type="arabicPeriod"/>
                        <a:tabLst>
                          <a:tab pos="677545" algn="l"/>
                        </a:tabLst>
                      </a:pPr>
                      <a:r>
                        <a:rPr sz="1200" b="1" spc="-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建築師所提供的工程估算造價若是超過業主的預算，建築師要忠告業主調整建築面積，調整工程品質或預算。</a:t>
                      </a:r>
                      <a:endParaRPr sz="1200" dirty="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5715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200" b="1" spc="-2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6.2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254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</a:tcPr>
                </a:tc>
                <a:tc rowSpan="7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7162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715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840"/>
                        </a:spcBef>
                      </a:pPr>
                      <a:r>
                        <a:rPr sz="1200" b="1" spc="-2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6.3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4955">
                <a:tc>
                  <a:txBody>
                    <a:bodyPr/>
                    <a:lstStyle/>
                    <a:p>
                      <a:pPr algn="ctr">
                        <a:lnSpc>
                          <a:spcPts val="1565"/>
                        </a:lnSpc>
                      </a:pPr>
                      <a:r>
                        <a:rPr sz="1400" b="1" spc="-20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(八)</a:t>
                      </a:r>
                      <a:endParaRPr sz="14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715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49250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400" b="1" spc="-2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其他</a:t>
                      </a:r>
                      <a:endParaRPr sz="14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4191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715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5238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715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90"/>
                        </a:spcBef>
                      </a:pPr>
                      <a:r>
                        <a:rPr sz="1200" b="1" spc="-2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6.3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6223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62166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715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200" b="1" spc="-2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6.4</a:t>
                      </a:r>
                      <a:endParaRPr sz="120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635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5052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715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050" dirty="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1400"/>
                        </a:lnSpc>
                      </a:pPr>
                      <a:r>
                        <a:rPr sz="1200" b="1" spc="-25" dirty="0">
                          <a:solidFill>
                            <a:srgbClr val="010202"/>
                          </a:solidFill>
                          <a:latin typeface="Noto Serif TC SemiBold"/>
                          <a:cs typeface="Noto Serif TC SemiBold"/>
                        </a:rPr>
                        <a:t>6.5</a:t>
                      </a:r>
                      <a:endParaRPr sz="1200" dirty="0">
                        <a:latin typeface="Noto Serif TC SemiBold"/>
                        <a:cs typeface="Noto Serif TC SemiBold"/>
                      </a:endParaRPr>
                    </a:p>
                  </a:txBody>
                  <a:tcPr marL="0" marR="0" marT="6985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10202"/>
                      </a:solidFill>
                      <a:prstDash val="solid"/>
                    </a:lnL>
                    <a:lnR w="6350">
                      <a:solidFill>
                        <a:srgbClr val="010202"/>
                      </a:solidFill>
                      <a:prstDash val="solid"/>
                    </a:lnR>
                    <a:lnT w="6350">
                      <a:solidFill>
                        <a:srgbClr val="010202"/>
                      </a:solidFill>
                      <a:prstDash val="solid"/>
                    </a:lnT>
                    <a:lnB w="6350">
                      <a:solidFill>
                        <a:srgbClr val="010202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4663927" y="559191"/>
            <a:ext cx="339598" cy="237886"/>
          </a:xfrm>
          <a:prstGeom prst="rect">
            <a:avLst/>
          </a:prstGeom>
          <a:ln w="32004">
            <a:solidFill>
              <a:srgbClr val="000000"/>
            </a:solidFill>
          </a:ln>
        </p:spPr>
        <p:txBody>
          <a:bodyPr vert="horz" wrap="square" lIns="0" tIns="52705" rIns="0" bIns="0" rtlCol="0">
            <a:spAutoFit/>
          </a:bodyPr>
          <a:lstStyle/>
          <a:p>
            <a:pPr marL="70485">
              <a:lnSpc>
                <a:spcPct val="100000"/>
              </a:lnSpc>
              <a:spcBef>
                <a:spcPts val="415"/>
              </a:spcBef>
            </a:pPr>
            <a:r>
              <a:rPr lang="en-US" sz="1200" dirty="0">
                <a:latin typeface="Noto Serif TC"/>
                <a:cs typeface="Noto Serif TC"/>
              </a:rPr>
              <a:t>23</a:t>
            </a:r>
            <a:endParaRPr sz="1200" dirty="0">
              <a:latin typeface="Noto Serif TC"/>
              <a:cs typeface="Noto Serif TC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44500" y="362232"/>
            <a:ext cx="1012571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第四章_</a:t>
            </a:r>
            <a:r>
              <a:rPr spc="-5" dirty="0"/>
              <a:t>我國公共工程 技術服務契約 與各國之比較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143972" y="1162332"/>
            <a:ext cx="792607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dirty="0">
                <a:latin typeface="Noto Serif TC"/>
                <a:cs typeface="Noto Serif TC"/>
              </a:rPr>
              <a:t>4.1_技術服務契約與 各國之</a:t>
            </a:r>
            <a:r>
              <a:rPr sz="3600" spc="-10" dirty="0">
                <a:solidFill>
                  <a:srgbClr val="C62839"/>
                </a:solidFill>
                <a:latin typeface="Noto Serif TC"/>
                <a:cs typeface="Noto Serif TC"/>
              </a:rPr>
              <a:t>重點比較表</a:t>
            </a:r>
            <a:endParaRPr sz="3600">
              <a:latin typeface="Noto Serif TC"/>
              <a:cs typeface="Noto Serif TC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2353480" y="599587"/>
            <a:ext cx="54673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Noto Serif TC"/>
                <a:cs typeface="Noto Serif TC"/>
              </a:rPr>
              <a:t>4-</a:t>
            </a:r>
            <a:r>
              <a:rPr lang="en-US" sz="1200" dirty="0">
                <a:latin typeface="Noto Serif TC"/>
                <a:cs typeface="Noto Serif TC"/>
              </a:rPr>
              <a:t>1</a:t>
            </a:r>
            <a:r>
              <a:rPr sz="1200" spc="-140" dirty="0">
                <a:latin typeface="Noto Serif TC"/>
                <a:cs typeface="Noto Serif TC"/>
              </a:rPr>
              <a:t>/6</a:t>
            </a:r>
            <a:endParaRPr sz="1200" dirty="0">
              <a:latin typeface="Noto Serif TC"/>
              <a:cs typeface="Noto Serif TC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5676" y="2177796"/>
            <a:ext cx="14208251" cy="6300215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4663927" y="548141"/>
            <a:ext cx="339598" cy="237886"/>
          </a:xfrm>
          <a:prstGeom prst="rect">
            <a:avLst/>
          </a:prstGeom>
          <a:ln w="32004">
            <a:solidFill>
              <a:srgbClr val="000000"/>
            </a:solidFill>
          </a:ln>
        </p:spPr>
        <p:txBody>
          <a:bodyPr vert="horz" wrap="square" lIns="0" tIns="52705" rIns="0" bIns="0" rtlCol="0">
            <a:spAutoFit/>
          </a:bodyPr>
          <a:lstStyle/>
          <a:p>
            <a:pPr marL="70485">
              <a:lnSpc>
                <a:spcPct val="100000"/>
              </a:lnSpc>
              <a:spcBef>
                <a:spcPts val="415"/>
              </a:spcBef>
            </a:pPr>
            <a:r>
              <a:rPr lang="en-US" sz="1200" dirty="0">
                <a:latin typeface="Noto Serif TC"/>
                <a:cs typeface="Noto Serif TC"/>
              </a:rPr>
              <a:t>24</a:t>
            </a:r>
            <a:endParaRPr sz="1200" dirty="0">
              <a:latin typeface="Noto Serif TC"/>
              <a:cs typeface="Noto Serif TC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2287250" y="507745"/>
            <a:ext cx="53022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Noto Serif TC"/>
                <a:cs typeface="Noto Serif TC"/>
              </a:rPr>
              <a:t>4-</a:t>
            </a:r>
            <a:r>
              <a:rPr lang="en-US" sz="1200" spc="-140" dirty="0">
                <a:latin typeface="Noto Serif TC"/>
                <a:cs typeface="Noto Serif TC"/>
              </a:rPr>
              <a:t>2</a:t>
            </a:r>
            <a:r>
              <a:rPr sz="1200" spc="-140" dirty="0">
                <a:latin typeface="Noto Serif TC"/>
                <a:cs typeface="Noto Serif TC"/>
              </a:rPr>
              <a:t>/6</a:t>
            </a:r>
            <a:endParaRPr sz="1200" dirty="0">
              <a:latin typeface="Noto Serif TC"/>
              <a:cs typeface="Noto Serif TC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5676" y="1693164"/>
            <a:ext cx="14208251" cy="8781287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4693645" y="518795"/>
            <a:ext cx="309880" cy="237886"/>
          </a:xfrm>
          <a:prstGeom prst="rect">
            <a:avLst/>
          </a:prstGeom>
          <a:ln w="32004">
            <a:solidFill>
              <a:srgbClr val="000000"/>
            </a:solidFill>
          </a:ln>
        </p:spPr>
        <p:txBody>
          <a:bodyPr vert="horz" wrap="square" lIns="0" tIns="52705" rIns="0" bIns="0" rtlCol="0">
            <a:spAutoFit/>
          </a:bodyPr>
          <a:lstStyle/>
          <a:p>
            <a:pPr marL="70485">
              <a:lnSpc>
                <a:spcPct val="100000"/>
              </a:lnSpc>
              <a:spcBef>
                <a:spcPts val="415"/>
              </a:spcBef>
            </a:pPr>
            <a:r>
              <a:rPr lang="en-US" sz="1200" dirty="0">
                <a:latin typeface="Noto Serif TC"/>
                <a:cs typeface="Noto Serif TC"/>
              </a:rPr>
              <a:t>25</a:t>
            </a:r>
            <a:endParaRPr sz="1200" dirty="0">
              <a:latin typeface="Noto Serif TC"/>
              <a:cs typeface="Noto Serif TC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44500" y="404905"/>
            <a:ext cx="1102042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b="0" dirty="0">
                <a:latin typeface="Noto Serif TC"/>
                <a:cs typeface="Noto Serif TC"/>
              </a:rPr>
              <a:t>4.2_我國建築師執業規章 與 </a:t>
            </a:r>
            <a:r>
              <a:rPr b="0" dirty="0">
                <a:solidFill>
                  <a:srgbClr val="C62839"/>
                </a:solidFill>
                <a:latin typeface="Noto Serif TC"/>
                <a:cs typeface="Noto Serif TC"/>
              </a:rPr>
              <a:t>各國差異比較 </a:t>
            </a:r>
            <a:r>
              <a:rPr b="0" spc="-10" dirty="0">
                <a:latin typeface="Noto Serif TC"/>
                <a:cs typeface="Noto Serif TC"/>
              </a:rPr>
              <a:t>之 重點說明</a:t>
            </a:r>
          </a:p>
        </p:txBody>
      </p:sp>
      <p:sp>
        <p:nvSpPr>
          <p:cNvPr id="4" name="object 4"/>
          <p:cNvSpPr/>
          <p:nvPr/>
        </p:nvSpPr>
        <p:spPr>
          <a:xfrm>
            <a:off x="5603747" y="9051035"/>
            <a:ext cx="3322320" cy="76200"/>
          </a:xfrm>
          <a:custGeom>
            <a:avLst/>
            <a:gdLst/>
            <a:ahLst/>
            <a:cxnLst/>
            <a:rect l="l" t="t" r="r" b="b"/>
            <a:pathLst>
              <a:path w="3322320" h="76200">
                <a:moveTo>
                  <a:pt x="10668" y="76200"/>
                </a:moveTo>
                <a:lnTo>
                  <a:pt x="0" y="67056"/>
                </a:lnTo>
                <a:lnTo>
                  <a:pt x="67056" y="0"/>
                </a:lnTo>
                <a:lnTo>
                  <a:pt x="76200" y="10668"/>
                </a:lnTo>
                <a:lnTo>
                  <a:pt x="10668" y="76200"/>
                </a:lnTo>
                <a:close/>
              </a:path>
              <a:path w="3322320" h="76200">
                <a:moveTo>
                  <a:pt x="48768" y="76200"/>
                </a:moveTo>
                <a:lnTo>
                  <a:pt x="38100" y="67056"/>
                </a:lnTo>
                <a:lnTo>
                  <a:pt x="105156" y="0"/>
                </a:lnTo>
                <a:lnTo>
                  <a:pt x="114300" y="10668"/>
                </a:lnTo>
                <a:lnTo>
                  <a:pt x="48768" y="76200"/>
                </a:lnTo>
                <a:close/>
              </a:path>
              <a:path w="3322320" h="76200">
                <a:moveTo>
                  <a:pt x="86868" y="76200"/>
                </a:moveTo>
                <a:lnTo>
                  <a:pt x="76200" y="67056"/>
                </a:lnTo>
                <a:lnTo>
                  <a:pt x="143256" y="0"/>
                </a:lnTo>
                <a:lnTo>
                  <a:pt x="152400" y="10668"/>
                </a:lnTo>
                <a:lnTo>
                  <a:pt x="86868" y="76200"/>
                </a:lnTo>
                <a:close/>
              </a:path>
              <a:path w="3322320" h="76200">
                <a:moveTo>
                  <a:pt x="124968" y="76200"/>
                </a:moveTo>
                <a:lnTo>
                  <a:pt x="114300" y="67056"/>
                </a:lnTo>
                <a:lnTo>
                  <a:pt x="181356" y="0"/>
                </a:lnTo>
                <a:lnTo>
                  <a:pt x="190500" y="10668"/>
                </a:lnTo>
                <a:lnTo>
                  <a:pt x="124968" y="76200"/>
                </a:lnTo>
                <a:close/>
              </a:path>
              <a:path w="3322320" h="76200">
                <a:moveTo>
                  <a:pt x="163068" y="76200"/>
                </a:moveTo>
                <a:lnTo>
                  <a:pt x="152400" y="67056"/>
                </a:lnTo>
                <a:lnTo>
                  <a:pt x="219456" y="0"/>
                </a:lnTo>
                <a:lnTo>
                  <a:pt x="228600" y="10668"/>
                </a:lnTo>
                <a:lnTo>
                  <a:pt x="163068" y="76200"/>
                </a:lnTo>
                <a:close/>
              </a:path>
              <a:path w="3322320" h="76200">
                <a:moveTo>
                  <a:pt x="201168" y="76200"/>
                </a:moveTo>
                <a:lnTo>
                  <a:pt x="192024" y="67056"/>
                </a:lnTo>
                <a:lnTo>
                  <a:pt x="257556" y="0"/>
                </a:lnTo>
                <a:lnTo>
                  <a:pt x="268224" y="10668"/>
                </a:lnTo>
                <a:lnTo>
                  <a:pt x="201168" y="76200"/>
                </a:lnTo>
                <a:close/>
              </a:path>
              <a:path w="3322320" h="76200">
                <a:moveTo>
                  <a:pt x="239268" y="76200"/>
                </a:moveTo>
                <a:lnTo>
                  <a:pt x="230124" y="67056"/>
                </a:lnTo>
                <a:lnTo>
                  <a:pt x="295656" y="0"/>
                </a:lnTo>
                <a:lnTo>
                  <a:pt x="306324" y="10668"/>
                </a:lnTo>
                <a:lnTo>
                  <a:pt x="239268" y="76200"/>
                </a:lnTo>
                <a:close/>
              </a:path>
              <a:path w="3322320" h="76200">
                <a:moveTo>
                  <a:pt x="277368" y="76200"/>
                </a:moveTo>
                <a:lnTo>
                  <a:pt x="268224" y="67056"/>
                </a:lnTo>
                <a:lnTo>
                  <a:pt x="333756" y="0"/>
                </a:lnTo>
                <a:lnTo>
                  <a:pt x="344424" y="10668"/>
                </a:lnTo>
                <a:lnTo>
                  <a:pt x="277368" y="76200"/>
                </a:lnTo>
                <a:close/>
              </a:path>
              <a:path w="3322320" h="76200">
                <a:moveTo>
                  <a:pt x="315468" y="76200"/>
                </a:moveTo>
                <a:lnTo>
                  <a:pt x="306324" y="67056"/>
                </a:lnTo>
                <a:lnTo>
                  <a:pt x="371856" y="0"/>
                </a:lnTo>
                <a:lnTo>
                  <a:pt x="382524" y="10668"/>
                </a:lnTo>
                <a:lnTo>
                  <a:pt x="315468" y="76200"/>
                </a:lnTo>
                <a:close/>
              </a:path>
              <a:path w="3322320" h="76200">
                <a:moveTo>
                  <a:pt x="353568" y="76200"/>
                </a:moveTo>
                <a:lnTo>
                  <a:pt x="344424" y="67056"/>
                </a:lnTo>
                <a:lnTo>
                  <a:pt x="409956" y="0"/>
                </a:lnTo>
                <a:lnTo>
                  <a:pt x="420624" y="10668"/>
                </a:lnTo>
                <a:lnTo>
                  <a:pt x="353568" y="76200"/>
                </a:lnTo>
                <a:close/>
              </a:path>
              <a:path w="3322320" h="76200">
                <a:moveTo>
                  <a:pt x="391668" y="76200"/>
                </a:moveTo>
                <a:lnTo>
                  <a:pt x="382524" y="67056"/>
                </a:lnTo>
                <a:lnTo>
                  <a:pt x="448056" y="0"/>
                </a:lnTo>
                <a:lnTo>
                  <a:pt x="458724" y="10668"/>
                </a:lnTo>
                <a:lnTo>
                  <a:pt x="391668" y="76200"/>
                </a:lnTo>
                <a:close/>
              </a:path>
              <a:path w="3322320" h="76200">
                <a:moveTo>
                  <a:pt x="429768" y="76200"/>
                </a:moveTo>
                <a:lnTo>
                  <a:pt x="420624" y="67056"/>
                </a:lnTo>
                <a:lnTo>
                  <a:pt x="486156" y="0"/>
                </a:lnTo>
                <a:lnTo>
                  <a:pt x="496824" y="10668"/>
                </a:lnTo>
                <a:lnTo>
                  <a:pt x="429768" y="76200"/>
                </a:lnTo>
                <a:close/>
              </a:path>
              <a:path w="3322320" h="76200">
                <a:moveTo>
                  <a:pt x="469392" y="76200"/>
                </a:moveTo>
                <a:lnTo>
                  <a:pt x="458724" y="67056"/>
                </a:lnTo>
                <a:lnTo>
                  <a:pt x="524256" y="0"/>
                </a:lnTo>
                <a:lnTo>
                  <a:pt x="534924" y="10668"/>
                </a:lnTo>
                <a:lnTo>
                  <a:pt x="469392" y="76200"/>
                </a:lnTo>
                <a:close/>
              </a:path>
              <a:path w="3322320" h="76200">
                <a:moveTo>
                  <a:pt x="507492" y="76200"/>
                </a:moveTo>
                <a:lnTo>
                  <a:pt x="496824" y="67056"/>
                </a:lnTo>
                <a:lnTo>
                  <a:pt x="562356" y="0"/>
                </a:lnTo>
                <a:lnTo>
                  <a:pt x="573024" y="10668"/>
                </a:lnTo>
                <a:lnTo>
                  <a:pt x="507492" y="76200"/>
                </a:lnTo>
                <a:close/>
              </a:path>
              <a:path w="3322320" h="76200">
                <a:moveTo>
                  <a:pt x="545592" y="76200"/>
                </a:moveTo>
                <a:lnTo>
                  <a:pt x="534924" y="67056"/>
                </a:lnTo>
                <a:lnTo>
                  <a:pt x="600456" y="0"/>
                </a:lnTo>
                <a:lnTo>
                  <a:pt x="611124" y="10668"/>
                </a:lnTo>
                <a:lnTo>
                  <a:pt x="545592" y="76200"/>
                </a:lnTo>
                <a:close/>
              </a:path>
              <a:path w="3322320" h="76200">
                <a:moveTo>
                  <a:pt x="583692" y="76200"/>
                </a:moveTo>
                <a:lnTo>
                  <a:pt x="573024" y="67056"/>
                </a:lnTo>
                <a:lnTo>
                  <a:pt x="640080" y="0"/>
                </a:lnTo>
                <a:lnTo>
                  <a:pt x="649224" y="10668"/>
                </a:lnTo>
                <a:lnTo>
                  <a:pt x="583692" y="76200"/>
                </a:lnTo>
                <a:close/>
              </a:path>
              <a:path w="3322320" h="76200">
                <a:moveTo>
                  <a:pt x="621792" y="76200"/>
                </a:moveTo>
                <a:lnTo>
                  <a:pt x="611124" y="67056"/>
                </a:lnTo>
                <a:lnTo>
                  <a:pt x="678180" y="0"/>
                </a:lnTo>
                <a:lnTo>
                  <a:pt x="687324" y="10668"/>
                </a:lnTo>
                <a:lnTo>
                  <a:pt x="621792" y="76200"/>
                </a:lnTo>
                <a:close/>
              </a:path>
              <a:path w="3322320" h="76200">
                <a:moveTo>
                  <a:pt x="659892" y="76200"/>
                </a:moveTo>
                <a:lnTo>
                  <a:pt x="649224" y="67056"/>
                </a:lnTo>
                <a:lnTo>
                  <a:pt x="716280" y="0"/>
                </a:lnTo>
                <a:lnTo>
                  <a:pt x="725424" y="10668"/>
                </a:lnTo>
                <a:lnTo>
                  <a:pt x="659892" y="76200"/>
                </a:lnTo>
                <a:close/>
              </a:path>
              <a:path w="3322320" h="76200">
                <a:moveTo>
                  <a:pt x="697992" y="76200"/>
                </a:moveTo>
                <a:lnTo>
                  <a:pt x="687324" y="67056"/>
                </a:lnTo>
                <a:lnTo>
                  <a:pt x="754380" y="0"/>
                </a:lnTo>
                <a:lnTo>
                  <a:pt x="763524" y="10668"/>
                </a:lnTo>
                <a:lnTo>
                  <a:pt x="697992" y="76200"/>
                </a:lnTo>
                <a:close/>
              </a:path>
              <a:path w="3322320" h="76200">
                <a:moveTo>
                  <a:pt x="736092" y="76200"/>
                </a:moveTo>
                <a:lnTo>
                  <a:pt x="725424" y="67056"/>
                </a:lnTo>
                <a:lnTo>
                  <a:pt x="792480" y="0"/>
                </a:lnTo>
                <a:lnTo>
                  <a:pt x="801624" y="10668"/>
                </a:lnTo>
                <a:lnTo>
                  <a:pt x="736092" y="76200"/>
                </a:lnTo>
                <a:close/>
              </a:path>
              <a:path w="3322320" h="76200">
                <a:moveTo>
                  <a:pt x="774192" y="76200"/>
                </a:moveTo>
                <a:lnTo>
                  <a:pt x="763524" y="67056"/>
                </a:lnTo>
                <a:lnTo>
                  <a:pt x="830580" y="0"/>
                </a:lnTo>
                <a:lnTo>
                  <a:pt x="839724" y="10668"/>
                </a:lnTo>
                <a:lnTo>
                  <a:pt x="774192" y="76200"/>
                </a:lnTo>
                <a:close/>
              </a:path>
              <a:path w="3322320" h="76200">
                <a:moveTo>
                  <a:pt x="812292" y="76200"/>
                </a:moveTo>
                <a:lnTo>
                  <a:pt x="801624" y="67056"/>
                </a:lnTo>
                <a:lnTo>
                  <a:pt x="868680" y="0"/>
                </a:lnTo>
                <a:lnTo>
                  <a:pt x="877824" y="10668"/>
                </a:lnTo>
                <a:lnTo>
                  <a:pt x="812292" y="76200"/>
                </a:lnTo>
                <a:close/>
              </a:path>
              <a:path w="3322320" h="76200">
                <a:moveTo>
                  <a:pt x="850392" y="76200"/>
                </a:moveTo>
                <a:lnTo>
                  <a:pt x="841248" y="67056"/>
                </a:lnTo>
                <a:lnTo>
                  <a:pt x="906780" y="0"/>
                </a:lnTo>
                <a:lnTo>
                  <a:pt x="917448" y="10668"/>
                </a:lnTo>
                <a:lnTo>
                  <a:pt x="850392" y="76200"/>
                </a:lnTo>
                <a:close/>
              </a:path>
              <a:path w="3322320" h="76200">
                <a:moveTo>
                  <a:pt x="888492" y="76200"/>
                </a:moveTo>
                <a:lnTo>
                  <a:pt x="879348" y="67056"/>
                </a:lnTo>
                <a:lnTo>
                  <a:pt x="944880" y="0"/>
                </a:lnTo>
                <a:lnTo>
                  <a:pt x="955548" y="10668"/>
                </a:lnTo>
                <a:lnTo>
                  <a:pt x="888492" y="76200"/>
                </a:lnTo>
                <a:close/>
              </a:path>
              <a:path w="3322320" h="76200">
                <a:moveTo>
                  <a:pt x="926592" y="76200"/>
                </a:moveTo>
                <a:lnTo>
                  <a:pt x="917448" y="67056"/>
                </a:lnTo>
                <a:lnTo>
                  <a:pt x="982980" y="0"/>
                </a:lnTo>
                <a:lnTo>
                  <a:pt x="993648" y="10668"/>
                </a:lnTo>
                <a:lnTo>
                  <a:pt x="926592" y="76200"/>
                </a:lnTo>
                <a:close/>
              </a:path>
              <a:path w="3322320" h="76200">
                <a:moveTo>
                  <a:pt x="964692" y="76200"/>
                </a:moveTo>
                <a:lnTo>
                  <a:pt x="955548" y="67056"/>
                </a:lnTo>
                <a:lnTo>
                  <a:pt x="1021080" y="0"/>
                </a:lnTo>
                <a:lnTo>
                  <a:pt x="1031748" y="10668"/>
                </a:lnTo>
                <a:lnTo>
                  <a:pt x="964692" y="76200"/>
                </a:lnTo>
                <a:close/>
              </a:path>
              <a:path w="3322320" h="76200">
                <a:moveTo>
                  <a:pt x="1002792" y="76200"/>
                </a:moveTo>
                <a:lnTo>
                  <a:pt x="993648" y="67056"/>
                </a:lnTo>
                <a:lnTo>
                  <a:pt x="1059180" y="0"/>
                </a:lnTo>
                <a:lnTo>
                  <a:pt x="1069848" y="10668"/>
                </a:lnTo>
                <a:lnTo>
                  <a:pt x="1002792" y="76200"/>
                </a:lnTo>
                <a:close/>
              </a:path>
              <a:path w="3322320" h="76200">
                <a:moveTo>
                  <a:pt x="1040892" y="76200"/>
                </a:moveTo>
                <a:lnTo>
                  <a:pt x="1031748" y="67056"/>
                </a:lnTo>
                <a:lnTo>
                  <a:pt x="1097280" y="0"/>
                </a:lnTo>
                <a:lnTo>
                  <a:pt x="1107948" y="10668"/>
                </a:lnTo>
                <a:lnTo>
                  <a:pt x="1040892" y="76200"/>
                </a:lnTo>
                <a:close/>
              </a:path>
              <a:path w="3322320" h="76200">
                <a:moveTo>
                  <a:pt x="1080516" y="76200"/>
                </a:moveTo>
                <a:lnTo>
                  <a:pt x="1069848" y="67056"/>
                </a:lnTo>
                <a:lnTo>
                  <a:pt x="1135380" y="0"/>
                </a:lnTo>
                <a:lnTo>
                  <a:pt x="1146048" y="10668"/>
                </a:lnTo>
                <a:lnTo>
                  <a:pt x="1080516" y="76200"/>
                </a:lnTo>
                <a:close/>
              </a:path>
              <a:path w="3322320" h="76200">
                <a:moveTo>
                  <a:pt x="1118616" y="76200"/>
                </a:moveTo>
                <a:lnTo>
                  <a:pt x="1107948" y="67056"/>
                </a:lnTo>
                <a:lnTo>
                  <a:pt x="1173480" y="0"/>
                </a:lnTo>
                <a:lnTo>
                  <a:pt x="1184148" y="10668"/>
                </a:lnTo>
                <a:lnTo>
                  <a:pt x="1118616" y="76200"/>
                </a:lnTo>
                <a:close/>
              </a:path>
              <a:path w="3322320" h="76200">
                <a:moveTo>
                  <a:pt x="1156716" y="76200"/>
                </a:moveTo>
                <a:lnTo>
                  <a:pt x="1146048" y="67056"/>
                </a:lnTo>
                <a:lnTo>
                  <a:pt x="1211580" y="0"/>
                </a:lnTo>
                <a:lnTo>
                  <a:pt x="1222248" y="10668"/>
                </a:lnTo>
                <a:lnTo>
                  <a:pt x="1156716" y="76200"/>
                </a:lnTo>
                <a:close/>
              </a:path>
              <a:path w="3322320" h="76200">
                <a:moveTo>
                  <a:pt x="1194816" y="76200"/>
                </a:moveTo>
                <a:lnTo>
                  <a:pt x="1184148" y="67056"/>
                </a:lnTo>
                <a:lnTo>
                  <a:pt x="1251204" y="0"/>
                </a:lnTo>
                <a:lnTo>
                  <a:pt x="1260348" y="10668"/>
                </a:lnTo>
                <a:lnTo>
                  <a:pt x="1194816" y="76200"/>
                </a:lnTo>
                <a:close/>
              </a:path>
              <a:path w="3322320" h="76200">
                <a:moveTo>
                  <a:pt x="1232916" y="76200"/>
                </a:moveTo>
                <a:lnTo>
                  <a:pt x="1222248" y="67056"/>
                </a:lnTo>
                <a:lnTo>
                  <a:pt x="1289304" y="0"/>
                </a:lnTo>
                <a:lnTo>
                  <a:pt x="1298448" y="10668"/>
                </a:lnTo>
                <a:lnTo>
                  <a:pt x="1232916" y="76200"/>
                </a:lnTo>
                <a:close/>
              </a:path>
              <a:path w="3322320" h="76200">
                <a:moveTo>
                  <a:pt x="1271016" y="76200"/>
                </a:moveTo>
                <a:lnTo>
                  <a:pt x="1260348" y="67056"/>
                </a:lnTo>
                <a:lnTo>
                  <a:pt x="1327404" y="0"/>
                </a:lnTo>
                <a:lnTo>
                  <a:pt x="1336548" y="10668"/>
                </a:lnTo>
                <a:lnTo>
                  <a:pt x="1271016" y="76200"/>
                </a:lnTo>
                <a:close/>
              </a:path>
              <a:path w="3322320" h="76200">
                <a:moveTo>
                  <a:pt x="1309116" y="76200"/>
                </a:moveTo>
                <a:lnTo>
                  <a:pt x="1298448" y="67056"/>
                </a:lnTo>
                <a:lnTo>
                  <a:pt x="1365504" y="0"/>
                </a:lnTo>
                <a:lnTo>
                  <a:pt x="1374648" y="10668"/>
                </a:lnTo>
                <a:lnTo>
                  <a:pt x="1309116" y="76200"/>
                </a:lnTo>
                <a:close/>
              </a:path>
              <a:path w="3322320" h="76200">
                <a:moveTo>
                  <a:pt x="1347216" y="76200"/>
                </a:moveTo>
                <a:lnTo>
                  <a:pt x="1336548" y="67056"/>
                </a:lnTo>
                <a:lnTo>
                  <a:pt x="1403604" y="0"/>
                </a:lnTo>
                <a:lnTo>
                  <a:pt x="1412748" y="10668"/>
                </a:lnTo>
                <a:lnTo>
                  <a:pt x="1347216" y="76200"/>
                </a:lnTo>
                <a:close/>
              </a:path>
              <a:path w="3322320" h="76200">
                <a:moveTo>
                  <a:pt x="1385316" y="76200"/>
                </a:moveTo>
                <a:lnTo>
                  <a:pt x="1374648" y="67056"/>
                </a:lnTo>
                <a:lnTo>
                  <a:pt x="1441704" y="0"/>
                </a:lnTo>
                <a:lnTo>
                  <a:pt x="1450848" y="10668"/>
                </a:lnTo>
                <a:lnTo>
                  <a:pt x="1385316" y="76200"/>
                </a:lnTo>
                <a:close/>
              </a:path>
              <a:path w="3322320" h="76200">
                <a:moveTo>
                  <a:pt x="1423416" y="76200"/>
                </a:moveTo>
                <a:lnTo>
                  <a:pt x="1412748" y="67056"/>
                </a:lnTo>
                <a:lnTo>
                  <a:pt x="1479804" y="0"/>
                </a:lnTo>
                <a:lnTo>
                  <a:pt x="1488948" y="10668"/>
                </a:lnTo>
                <a:lnTo>
                  <a:pt x="1423416" y="76200"/>
                </a:lnTo>
                <a:close/>
              </a:path>
              <a:path w="3322320" h="76200">
                <a:moveTo>
                  <a:pt x="1461516" y="76200"/>
                </a:moveTo>
                <a:lnTo>
                  <a:pt x="1452372" y="67056"/>
                </a:lnTo>
                <a:lnTo>
                  <a:pt x="1517904" y="0"/>
                </a:lnTo>
                <a:lnTo>
                  <a:pt x="1528572" y="10668"/>
                </a:lnTo>
                <a:lnTo>
                  <a:pt x="1461516" y="76200"/>
                </a:lnTo>
                <a:close/>
              </a:path>
              <a:path w="3322320" h="76200">
                <a:moveTo>
                  <a:pt x="1499616" y="76200"/>
                </a:moveTo>
                <a:lnTo>
                  <a:pt x="1490472" y="67056"/>
                </a:lnTo>
                <a:lnTo>
                  <a:pt x="1556004" y="0"/>
                </a:lnTo>
                <a:lnTo>
                  <a:pt x="1566672" y="10668"/>
                </a:lnTo>
                <a:lnTo>
                  <a:pt x="1499616" y="76200"/>
                </a:lnTo>
                <a:close/>
              </a:path>
              <a:path w="3322320" h="76200">
                <a:moveTo>
                  <a:pt x="1537716" y="76200"/>
                </a:moveTo>
                <a:lnTo>
                  <a:pt x="1528572" y="67056"/>
                </a:lnTo>
                <a:lnTo>
                  <a:pt x="1594104" y="0"/>
                </a:lnTo>
                <a:lnTo>
                  <a:pt x="1604772" y="10668"/>
                </a:lnTo>
                <a:lnTo>
                  <a:pt x="1537716" y="76200"/>
                </a:lnTo>
                <a:close/>
              </a:path>
              <a:path w="3322320" h="76200">
                <a:moveTo>
                  <a:pt x="1575816" y="76200"/>
                </a:moveTo>
                <a:lnTo>
                  <a:pt x="1566672" y="67056"/>
                </a:lnTo>
                <a:lnTo>
                  <a:pt x="1632204" y="0"/>
                </a:lnTo>
                <a:lnTo>
                  <a:pt x="1642872" y="10668"/>
                </a:lnTo>
                <a:lnTo>
                  <a:pt x="1575816" y="76200"/>
                </a:lnTo>
                <a:close/>
              </a:path>
              <a:path w="3322320" h="76200">
                <a:moveTo>
                  <a:pt x="1613916" y="76200"/>
                </a:moveTo>
                <a:lnTo>
                  <a:pt x="1604772" y="67056"/>
                </a:lnTo>
                <a:lnTo>
                  <a:pt x="1670304" y="0"/>
                </a:lnTo>
                <a:lnTo>
                  <a:pt x="1680972" y="10668"/>
                </a:lnTo>
                <a:lnTo>
                  <a:pt x="1613916" y="76200"/>
                </a:lnTo>
                <a:close/>
              </a:path>
              <a:path w="3322320" h="76200">
                <a:moveTo>
                  <a:pt x="1652016" y="76200"/>
                </a:moveTo>
                <a:lnTo>
                  <a:pt x="1642872" y="67056"/>
                </a:lnTo>
                <a:lnTo>
                  <a:pt x="1708404" y="0"/>
                </a:lnTo>
                <a:lnTo>
                  <a:pt x="1719072" y="10668"/>
                </a:lnTo>
                <a:lnTo>
                  <a:pt x="1652016" y="76200"/>
                </a:lnTo>
                <a:close/>
              </a:path>
              <a:path w="3322320" h="76200">
                <a:moveTo>
                  <a:pt x="1691640" y="76200"/>
                </a:moveTo>
                <a:lnTo>
                  <a:pt x="1680972" y="67056"/>
                </a:lnTo>
                <a:lnTo>
                  <a:pt x="1746504" y="0"/>
                </a:lnTo>
                <a:lnTo>
                  <a:pt x="1757172" y="10668"/>
                </a:lnTo>
                <a:lnTo>
                  <a:pt x="1691640" y="76200"/>
                </a:lnTo>
                <a:close/>
              </a:path>
              <a:path w="3322320" h="76200">
                <a:moveTo>
                  <a:pt x="1729740" y="76200"/>
                </a:moveTo>
                <a:lnTo>
                  <a:pt x="1719072" y="67056"/>
                </a:lnTo>
                <a:lnTo>
                  <a:pt x="1784604" y="0"/>
                </a:lnTo>
                <a:lnTo>
                  <a:pt x="1795272" y="10668"/>
                </a:lnTo>
                <a:lnTo>
                  <a:pt x="1729740" y="76200"/>
                </a:lnTo>
                <a:close/>
              </a:path>
              <a:path w="3322320" h="76200">
                <a:moveTo>
                  <a:pt x="1767840" y="76200"/>
                </a:moveTo>
                <a:lnTo>
                  <a:pt x="1757172" y="67056"/>
                </a:lnTo>
                <a:lnTo>
                  <a:pt x="1822704" y="0"/>
                </a:lnTo>
                <a:lnTo>
                  <a:pt x="1833372" y="10668"/>
                </a:lnTo>
                <a:lnTo>
                  <a:pt x="1767840" y="76200"/>
                </a:lnTo>
                <a:close/>
              </a:path>
              <a:path w="3322320" h="76200">
                <a:moveTo>
                  <a:pt x="1805940" y="76200"/>
                </a:moveTo>
                <a:lnTo>
                  <a:pt x="1795272" y="67056"/>
                </a:lnTo>
                <a:lnTo>
                  <a:pt x="1860804" y="0"/>
                </a:lnTo>
                <a:lnTo>
                  <a:pt x="1871472" y="10668"/>
                </a:lnTo>
                <a:lnTo>
                  <a:pt x="1805940" y="76200"/>
                </a:lnTo>
                <a:close/>
              </a:path>
              <a:path w="3322320" h="76200">
                <a:moveTo>
                  <a:pt x="1844040" y="76200"/>
                </a:moveTo>
                <a:lnTo>
                  <a:pt x="1833372" y="67056"/>
                </a:lnTo>
                <a:lnTo>
                  <a:pt x="1900428" y="0"/>
                </a:lnTo>
                <a:lnTo>
                  <a:pt x="1909572" y="10668"/>
                </a:lnTo>
                <a:lnTo>
                  <a:pt x="1844040" y="76200"/>
                </a:lnTo>
                <a:close/>
              </a:path>
              <a:path w="3322320" h="76200">
                <a:moveTo>
                  <a:pt x="1882140" y="76200"/>
                </a:moveTo>
                <a:lnTo>
                  <a:pt x="1871472" y="67056"/>
                </a:lnTo>
                <a:lnTo>
                  <a:pt x="1938528" y="0"/>
                </a:lnTo>
                <a:lnTo>
                  <a:pt x="1947672" y="10668"/>
                </a:lnTo>
                <a:lnTo>
                  <a:pt x="1882140" y="76200"/>
                </a:lnTo>
                <a:close/>
              </a:path>
              <a:path w="3322320" h="76200">
                <a:moveTo>
                  <a:pt x="1920240" y="76200"/>
                </a:moveTo>
                <a:lnTo>
                  <a:pt x="1909572" y="67056"/>
                </a:lnTo>
                <a:lnTo>
                  <a:pt x="1976628" y="0"/>
                </a:lnTo>
                <a:lnTo>
                  <a:pt x="1985772" y="10668"/>
                </a:lnTo>
                <a:lnTo>
                  <a:pt x="1920240" y="76200"/>
                </a:lnTo>
                <a:close/>
              </a:path>
              <a:path w="3322320" h="76200">
                <a:moveTo>
                  <a:pt x="1958340" y="76200"/>
                </a:moveTo>
                <a:lnTo>
                  <a:pt x="1947672" y="67056"/>
                </a:lnTo>
                <a:lnTo>
                  <a:pt x="2014728" y="0"/>
                </a:lnTo>
                <a:lnTo>
                  <a:pt x="2023872" y="10668"/>
                </a:lnTo>
                <a:lnTo>
                  <a:pt x="1958340" y="76200"/>
                </a:lnTo>
                <a:close/>
              </a:path>
              <a:path w="3322320" h="76200">
                <a:moveTo>
                  <a:pt x="1996440" y="76200"/>
                </a:moveTo>
                <a:lnTo>
                  <a:pt x="1985772" y="67056"/>
                </a:lnTo>
                <a:lnTo>
                  <a:pt x="2052828" y="0"/>
                </a:lnTo>
                <a:lnTo>
                  <a:pt x="2061972" y="10668"/>
                </a:lnTo>
                <a:lnTo>
                  <a:pt x="1996440" y="76200"/>
                </a:lnTo>
                <a:close/>
              </a:path>
              <a:path w="3322320" h="76200">
                <a:moveTo>
                  <a:pt x="2034540" y="76200"/>
                </a:moveTo>
                <a:lnTo>
                  <a:pt x="2023872" y="67056"/>
                </a:lnTo>
                <a:lnTo>
                  <a:pt x="2090928" y="0"/>
                </a:lnTo>
                <a:lnTo>
                  <a:pt x="2100072" y="10668"/>
                </a:lnTo>
                <a:lnTo>
                  <a:pt x="2034540" y="76200"/>
                </a:lnTo>
                <a:close/>
              </a:path>
              <a:path w="3322320" h="76200">
                <a:moveTo>
                  <a:pt x="2072640" y="76200"/>
                </a:moveTo>
                <a:lnTo>
                  <a:pt x="2063496" y="67056"/>
                </a:lnTo>
                <a:lnTo>
                  <a:pt x="2129028" y="0"/>
                </a:lnTo>
                <a:lnTo>
                  <a:pt x="2139696" y="10668"/>
                </a:lnTo>
                <a:lnTo>
                  <a:pt x="2072640" y="76200"/>
                </a:lnTo>
                <a:close/>
              </a:path>
              <a:path w="3322320" h="76200">
                <a:moveTo>
                  <a:pt x="2110740" y="76200"/>
                </a:moveTo>
                <a:lnTo>
                  <a:pt x="2101596" y="67056"/>
                </a:lnTo>
                <a:lnTo>
                  <a:pt x="2167128" y="0"/>
                </a:lnTo>
                <a:lnTo>
                  <a:pt x="2177796" y="10668"/>
                </a:lnTo>
                <a:lnTo>
                  <a:pt x="2110740" y="76200"/>
                </a:lnTo>
                <a:close/>
              </a:path>
              <a:path w="3322320" h="76200">
                <a:moveTo>
                  <a:pt x="2148840" y="76200"/>
                </a:moveTo>
                <a:lnTo>
                  <a:pt x="2139696" y="67056"/>
                </a:lnTo>
                <a:lnTo>
                  <a:pt x="2205228" y="0"/>
                </a:lnTo>
                <a:lnTo>
                  <a:pt x="2215896" y="10668"/>
                </a:lnTo>
                <a:lnTo>
                  <a:pt x="2148840" y="76200"/>
                </a:lnTo>
                <a:close/>
              </a:path>
              <a:path w="3322320" h="76200">
                <a:moveTo>
                  <a:pt x="2186940" y="76200"/>
                </a:moveTo>
                <a:lnTo>
                  <a:pt x="2177796" y="67056"/>
                </a:lnTo>
                <a:lnTo>
                  <a:pt x="2243328" y="0"/>
                </a:lnTo>
                <a:lnTo>
                  <a:pt x="2253996" y="10668"/>
                </a:lnTo>
                <a:lnTo>
                  <a:pt x="2186940" y="76200"/>
                </a:lnTo>
                <a:close/>
              </a:path>
              <a:path w="3322320" h="76200">
                <a:moveTo>
                  <a:pt x="2225040" y="76200"/>
                </a:moveTo>
                <a:lnTo>
                  <a:pt x="2215896" y="67056"/>
                </a:lnTo>
                <a:lnTo>
                  <a:pt x="2281428" y="0"/>
                </a:lnTo>
                <a:lnTo>
                  <a:pt x="2292096" y="10668"/>
                </a:lnTo>
                <a:lnTo>
                  <a:pt x="2225040" y="76200"/>
                </a:lnTo>
                <a:close/>
              </a:path>
              <a:path w="3322320" h="76200">
                <a:moveTo>
                  <a:pt x="2263140" y="76200"/>
                </a:moveTo>
                <a:lnTo>
                  <a:pt x="2253996" y="67056"/>
                </a:lnTo>
                <a:lnTo>
                  <a:pt x="2319528" y="0"/>
                </a:lnTo>
                <a:lnTo>
                  <a:pt x="2330196" y="10668"/>
                </a:lnTo>
                <a:lnTo>
                  <a:pt x="2263140" y="76200"/>
                </a:lnTo>
                <a:close/>
              </a:path>
              <a:path w="3322320" h="76200">
                <a:moveTo>
                  <a:pt x="2302764" y="76200"/>
                </a:moveTo>
                <a:lnTo>
                  <a:pt x="2292096" y="67056"/>
                </a:lnTo>
                <a:lnTo>
                  <a:pt x="2357628" y="0"/>
                </a:lnTo>
                <a:lnTo>
                  <a:pt x="2368296" y="10668"/>
                </a:lnTo>
                <a:lnTo>
                  <a:pt x="2302764" y="76200"/>
                </a:lnTo>
                <a:close/>
              </a:path>
              <a:path w="3322320" h="76200">
                <a:moveTo>
                  <a:pt x="2340864" y="76200"/>
                </a:moveTo>
                <a:lnTo>
                  <a:pt x="2330196" y="67056"/>
                </a:lnTo>
                <a:lnTo>
                  <a:pt x="2395728" y="0"/>
                </a:lnTo>
                <a:lnTo>
                  <a:pt x="2406396" y="10668"/>
                </a:lnTo>
                <a:lnTo>
                  <a:pt x="2340864" y="76200"/>
                </a:lnTo>
                <a:close/>
              </a:path>
              <a:path w="3322320" h="76200">
                <a:moveTo>
                  <a:pt x="2378964" y="76200"/>
                </a:moveTo>
                <a:lnTo>
                  <a:pt x="2368296" y="67056"/>
                </a:lnTo>
                <a:lnTo>
                  <a:pt x="2433828" y="0"/>
                </a:lnTo>
                <a:lnTo>
                  <a:pt x="2444496" y="10668"/>
                </a:lnTo>
                <a:lnTo>
                  <a:pt x="2378964" y="76200"/>
                </a:lnTo>
                <a:close/>
              </a:path>
              <a:path w="3322320" h="76200">
                <a:moveTo>
                  <a:pt x="2417064" y="76200"/>
                </a:moveTo>
                <a:lnTo>
                  <a:pt x="2406396" y="67056"/>
                </a:lnTo>
                <a:lnTo>
                  <a:pt x="2471928" y="0"/>
                </a:lnTo>
                <a:lnTo>
                  <a:pt x="2482596" y="10668"/>
                </a:lnTo>
                <a:lnTo>
                  <a:pt x="2417064" y="76200"/>
                </a:lnTo>
                <a:close/>
              </a:path>
              <a:path w="3322320" h="76200">
                <a:moveTo>
                  <a:pt x="2455164" y="76200"/>
                </a:moveTo>
                <a:lnTo>
                  <a:pt x="2444496" y="67056"/>
                </a:lnTo>
                <a:lnTo>
                  <a:pt x="2511552" y="0"/>
                </a:lnTo>
                <a:lnTo>
                  <a:pt x="2520696" y="10668"/>
                </a:lnTo>
                <a:lnTo>
                  <a:pt x="2455164" y="76200"/>
                </a:lnTo>
                <a:close/>
              </a:path>
              <a:path w="3322320" h="76200">
                <a:moveTo>
                  <a:pt x="2493264" y="76200"/>
                </a:moveTo>
                <a:lnTo>
                  <a:pt x="2482596" y="67056"/>
                </a:lnTo>
                <a:lnTo>
                  <a:pt x="2549652" y="0"/>
                </a:lnTo>
                <a:lnTo>
                  <a:pt x="2558796" y="10668"/>
                </a:lnTo>
                <a:lnTo>
                  <a:pt x="2493264" y="76200"/>
                </a:lnTo>
                <a:close/>
              </a:path>
              <a:path w="3322320" h="76200">
                <a:moveTo>
                  <a:pt x="2531364" y="76200"/>
                </a:moveTo>
                <a:lnTo>
                  <a:pt x="2520696" y="67056"/>
                </a:lnTo>
                <a:lnTo>
                  <a:pt x="2587752" y="0"/>
                </a:lnTo>
                <a:lnTo>
                  <a:pt x="2596896" y="10668"/>
                </a:lnTo>
                <a:lnTo>
                  <a:pt x="2531364" y="76200"/>
                </a:lnTo>
                <a:close/>
              </a:path>
              <a:path w="3322320" h="76200">
                <a:moveTo>
                  <a:pt x="2569464" y="76200"/>
                </a:moveTo>
                <a:lnTo>
                  <a:pt x="2558796" y="67056"/>
                </a:lnTo>
                <a:lnTo>
                  <a:pt x="2625852" y="0"/>
                </a:lnTo>
                <a:lnTo>
                  <a:pt x="2634996" y="10668"/>
                </a:lnTo>
                <a:lnTo>
                  <a:pt x="2569464" y="76200"/>
                </a:lnTo>
                <a:close/>
              </a:path>
              <a:path w="3322320" h="76200">
                <a:moveTo>
                  <a:pt x="2607564" y="76200"/>
                </a:moveTo>
                <a:lnTo>
                  <a:pt x="2596896" y="67056"/>
                </a:lnTo>
                <a:lnTo>
                  <a:pt x="2663952" y="0"/>
                </a:lnTo>
                <a:lnTo>
                  <a:pt x="2673096" y="10668"/>
                </a:lnTo>
                <a:lnTo>
                  <a:pt x="2607564" y="76200"/>
                </a:lnTo>
                <a:close/>
              </a:path>
              <a:path w="3322320" h="76200">
                <a:moveTo>
                  <a:pt x="2645664" y="76200"/>
                </a:moveTo>
                <a:lnTo>
                  <a:pt x="2634996" y="67056"/>
                </a:lnTo>
                <a:lnTo>
                  <a:pt x="2702052" y="0"/>
                </a:lnTo>
                <a:lnTo>
                  <a:pt x="2711196" y="10668"/>
                </a:lnTo>
                <a:lnTo>
                  <a:pt x="2645664" y="76200"/>
                </a:lnTo>
                <a:close/>
              </a:path>
              <a:path w="3322320" h="76200">
                <a:moveTo>
                  <a:pt x="2683764" y="76200"/>
                </a:moveTo>
                <a:lnTo>
                  <a:pt x="2674620" y="67056"/>
                </a:lnTo>
                <a:lnTo>
                  <a:pt x="2740152" y="0"/>
                </a:lnTo>
                <a:lnTo>
                  <a:pt x="2750820" y="10668"/>
                </a:lnTo>
                <a:lnTo>
                  <a:pt x="2683764" y="76200"/>
                </a:lnTo>
                <a:close/>
              </a:path>
              <a:path w="3322320" h="76200">
                <a:moveTo>
                  <a:pt x="2721864" y="76200"/>
                </a:moveTo>
                <a:lnTo>
                  <a:pt x="2712720" y="67056"/>
                </a:lnTo>
                <a:lnTo>
                  <a:pt x="2778252" y="0"/>
                </a:lnTo>
                <a:lnTo>
                  <a:pt x="2788920" y="10668"/>
                </a:lnTo>
                <a:lnTo>
                  <a:pt x="2721864" y="76200"/>
                </a:lnTo>
                <a:close/>
              </a:path>
              <a:path w="3322320" h="76200">
                <a:moveTo>
                  <a:pt x="2759964" y="76200"/>
                </a:moveTo>
                <a:lnTo>
                  <a:pt x="2750820" y="67056"/>
                </a:lnTo>
                <a:lnTo>
                  <a:pt x="2816352" y="0"/>
                </a:lnTo>
                <a:lnTo>
                  <a:pt x="2827020" y="10668"/>
                </a:lnTo>
                <a:lnTo>
                  <a:pt x="2759964" y="76200"/>
                </a:lnTo>
                <a:close/>
              </a:path>
              <a:path w="3322320" h="76200">
                <a:moveTo>
                  <a:pt x="2798064" y="76200"/>
                </a:moveTo>
                <a:lnTo>
                  <a:pt x="2788920" y="67056"/>
                </a:lnTo>
                <a:lnTo>
                  <a:pt x="2854452" y="0"/>
                </a:lnTo>
                <a:lnTo>
                  <a:pt x="2865120" y="10668"/>
                </a:lnTo>
                <a:lnTo>
                  <a:pt x="2798064" y="76200"/>
                </a:lnTo>
                <a:close/>
              </a:path>
              <a:path w="3322320" h="76200">
                <a:moveTo>
                  <a:pt x="2836164" y="76200"/>
                </a:moveTo>
                <a:lnTo>
                  <a:pt x="2827020" y="67056"/>
                </a:lnTo>
                <a:lnTo>
                  <a:pt x="2892552" y="0"/>
                </a:lnTo>
                <a:lnTo>
                  <a:pt x="2903220" y="10668"/>
                </a:lnTo>
                <a:lnTo>
                  <a:pt x="2836164" y="76200"/>
                </a:lnTo>
                <a:close/>
              </a:path>
              <a:path w="3322320" h="76200">
                <a:moveTo>
                  <a:pt x="2874264" y="76200"/>
                </a:moveTo>
                <a:lnTo>
                  <a:pt x="2865120" y="67056"/>
                </a:lnTo>
                <a:lnTo>
                  <a:pt x="2930652" y="0"/>
                </a:lnTo>
                <a:lnTo>
                  <a:pt x="2941320" y="10668"/>
                </a:lnTo>
                <a:lnTo>
                  <a:pt x="2874264" y="76200"/>
                </a:lnTo>
                <a:close/>
              </a:path>
              <a:path w="3322320" h="76200">
                <a:moveTo>
                  <a:pt x="2913888" y="76200"/>
                </a:moveTo>
                <a:lnTo>
                  <a:pt x="2903220" y="67056"/>
                </a:lnTo>
                <a:lnTo>
                  <a:pt x="2968752" y="0"/>
                </a:lnTo>
                <a:lnTo>
                  <a:pt x="2979420" y="10668"/>
                </a:lnTo>
                <a:lnTo>
                  <a:pt x="2913888" y="76200"/>
                </a:lnTo>
                <a:close/>
              </a:path>
              <a:path w="3322320" h="76200">
                <a:moveTo>
                  <a:pt x="2951988" y="76200"/>
                </a:moveTo>
                <a:lnTo>
                  <a:pt x="2941320" y="67056"/>
                </a:lnTo>
                <a:lnTo>
                  <a:pt x="3006852" y="0"/>
                </a:lnTo>
                <a:lnTo>
                  <a:pt x="3017520" y="10668"/>
                </a:lnTo>
                <a:lnTo>
                  <a:pt x="2951988" y="76200"/>
                </a:lnTo>
                <a:close/>
              </a:path>
              <a:path w="3322320" h="76200">
                <a:moveTo>
                  <a:pt x="2990088" y="76200"/>
                </a:moveTo>
                <a:lnTo>
                  <a:pt x="2979420" y="67056"/>
                </a:lnTo>
                <a:lnTo>
                  <a:pt x="3044952" y="0"/>
                </a:lnTo>
                <a:lnTo>
                  <a:pt x="3055620" y="10668"/>
                </a:lnTo>
                <a:lnTo>
                  <a:pt x="2990088" y="76200"/>
                </a:lnTo>
                <a:close/>
              </a:path>
              <a:path w="3322320" h="76200">
                <a:moveTo>
                  <a:pt x="3028188" y="76200"/>
                </a:moveTo>
                <a:lnTo>
                  <a:pt x="3017520" y="67056"/>
                </a:lnTo>
                <a:lnTo>
                  <a:pt x="3083052" y="0"/>
                </a:lnTo>
                <a:lnTo>
                  <a:pt x="3093720" y="10668"/>
                </a:lnTo>
                <a:lnTo>
                  <a:pt x="3028188" y="76200"/>
                </a:lnTo>
                <a:close/>
              </a:path>
              <a:path w="3322320" h="76200">
                <a:moveTo>
                  <a:pt x="3066288" y="76200"/>
                </a:moveTo>
                <a:lnTo>
                  <a:pt x="3055620" y="67056"/>
                </a:lnTo>
                <a:lnTo>
                  <a:pt x="3122676" y="0"/>
                </a:lnTo>
                <a:lnTo>
                  <a:pt x="3131820" y="10668"/>
                </a:lnTo>
                <a:lnTo>
                  <a:pt x="3066288" y="76200"/>
                </a:lnTo>
                <a:close/>
              </a:path>
              <a:path w="3322320" h="76200">
                <a:moveTo>
                  <a:pt x="3104388" y="76200"/>
                </a:moveTo>
                <a:lnTo>
                  <a:pt x="3093720" y="67056"/>
                </a:lnTo>
                <a:lnTo>
                  <a:pt x="3160776" y="0"/>
                </a:lnTo>
                <a:lnTo>
                  <a:pt x="3169920" y="10668"/>
                </a:lnTo>
                <a:lnTo>
                  <a:pt x="3104388" y="76200"/>
                </a:lnTo>
                <a:close/>
              </a:path>
              <a:path w="3322320" h="76200">
                <a:moveTo>
                  <a:pt x="3142488" y="76200"/>
                </a:moveTo>
                <a:lnTo>
                  <a:pt x="3131820" y="67056"/>
                </a:lnTo>
                <a:lnTo>
                  <a:pt x="3198876" y="0"/>
                </a:lnTo>
                <a:lnTo>
                  <a:pt x="3208020" y="10668"/>
                </a:lnTo>
                <a:lnTo>
                  <a:pt x="3142488" y="76200"/>
                </a:lnTo>
                <a:close/>
              </a:path>
              <a:path w="3322320" h="76200">
                <a:moveTo>
                  <a:pt x="3180588" y="76200"/>
                </a:moveTo>
                <a:lnTo>
                  <a:pt x="3169920" y="67056"/>
                </a:lnTo>
                <a:lnTo>
                  <a:pt x="3236976" y="0"/>
                </a:lnTo>
                <a:lnTo>
                  <a:pt x="3246120" y="10668"/>
                </a:lnTo>
                <a:lnTo>
                  <a:pt x="3180588" y="76200"/>
                </a:lnTo>
                <a:close/>
              </a:path>
              <a:path w="3322320" h="76200">
                <a:moveTo>
                  <a:pt x="3218688" y="76200"/>
                </a:moveTo>
                <a:lnTo>
                  <a:pt x="3208020" y="67056"/>
                </a:lnTo>
                <a:lnTo>
                  <a:pt x="3275076" y="0"/>
                </a:lnTo>
                <a:lnTo>
                  <a:pt x="3284220" y="10668"/>
                </a:lnTo>
                <a:lnTo>
                  <a:pt x="3218688" y="76200"/>
                </a:lnTo>
                <a:close/>
              </a:path>
              <a:path w="3322320" h="76200">
                <a:moveTo>
                  <a:pt x="3256788" y="76200"/>
                </a:moveTo>
                <a:lnTo>
                  <a:pt x="3246120" y="67056"/>
                </a:lnTo>
                <a:lnTo>
                  <a:pt x="3313176" y="0"/>
                </a:lnTo>
                <a:lnTo>
                  <a:pt x="3322320" y="10668"/>
                </a:lnTo>
                <a:lnTo>
                  <a:pt x="3256788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603747" y="9432035"/>
            <a:ext cx="3322320" cy="76200"/>
          </a:xfrm>
          <a:custGeom>
            <a:avLst/>
            <a:gdLst/>
            <a:ahLst/>
            <a:cxnLst/>
            <a:rect l="l" t="t" r="r" b="b"/>
            <a:pathLst>
              <a:path w="3322320" h="76200">
                <a:moveTo>
                  <a:pt x="10668" y="76200"/>
                </a:moveTo>
                <a:lnTo>
                  <a:pt x="0" y="67056"/>
                </a:lnTo>
                <a:lnTo>
                  <a:pt x="67056" y="0"/>
                </a:lnTo>
                <a:lnTo>
                  <a:pt x="76200" y="10668"/>
                </a:lnTo>
                <a:lnTo>
                  <a:pt x="10668" y="76200"/>
                </a:lnTo>
                <a:close/>
              </a:path>
              <a:path w="3322320" h="76200">
                <a:moveTo>
                  <a:pt x="48768" y="76200"/>
                </a:moveTo>
                <a:lnTo>
                  <a:pt x="38100" y="67056"/>
                </a:lnTo>
                <a:lnTo>
                  <a:pt x="105156" y="0"/>
                </a:lnTo>
                <a:lnTo>
                  <a:pt x="114300" y="10668"/>
                </a:lnTo>
                <a:lnTo>
                  <a:pt x="48768" y="76200"/>
                </a:lnTo>
                <a:close/>
              </a:path>
              <a:path w="3322320" h="76200">
                <a:moveTo>
                  <a:pt x="86868" y="76200"/>
                </a:moveTo>
                <a:lnTo>
                  <a:pt x="76200" y="67056"/>
                </a:lnTo>
                <a:lnTo>
                  <a:pt x="143256" y="0"/>
                </a:lnTo>
                <a:lnTo>
                  <a:pt x="152400" y="10668"/>
                </a:lnTo>
                <a:lnTo>
                  <a:pt x="86868" y="76200"/>
                </a:lnTo>
                <a:close/>
              </a:path>
              <a:path w="3322320" h="76200">
                <a:moveTo>
                  <a:pt x="124968" y="76200"/>
                </a:moveTo>
                <a:lnTo>
                  <a:pt x="114300" y="67056"/>
                </a:lnTo>
                <a:lnTo>
                  <a:pt x="181356" y="0"/>
                </a:lnTo>
                <a:lnTo>
                  <a:pt x="190500" y="10668"/>
                </a:lnTo>
                <a:lnTo>
                  <a:pt x="124968" y="76200"/>
                </a:lnTo>
                <a:close/>
              </a:path>
              <a:path w="3322320" h="76200">
                <a:moveTo>
                  <a:pt x="163068" y="76200"/>
                </a:moveTo>
                <a:lnTo>
                  <a:pt x="152400" y="67056"/>
                </a:lnTo>
                <a:lnTo>
                  <a:pt x="219456" y="0"/>
                </a:lnTo>
                <a:lnTo>
                  <a:pt x="228600" y="10668"/>
                </a:lnTo>
                <a:lnTo>
                  <a:pt x="163068" y="76200"/>
                </a:lnTo>
                <a:close/>
              </a:path>
              <a:path w="3322320" h="76200">
                <a:moveTo>
                  <a:pt x="201168" y="76200"/>
                </a:moveTo>
                <a:lnTo>
                  <a:pt x="192024" y="67056"/>
                </a:lnTo>
                <a:lnTo>
                  <a:pt x="257556" y="0"/>
                </a:lnTo>
                <a:lnTo>
                  <a:pt x="268224" y="10668"/>
                </a:lnTo>
                <a:lnTo>
                  <a:pt x="201168" y="76200"/>
                </a:lnTo>
                <a:close/>
              </a:path>
              <a:path w="3322320" h="76200">
                <a:moveTo>
                  <a:pt x="239268" y="76200"/>
                </a:moveTo>
                <a:lnTo>
                  <a:pt x="230124" y="67056"/>
                </a:lnTo>
                <a:lnTo>
                  <a:pt x="295656" y="0"/>
                </a:lnTo>
                <a:lnTo>
                  <a:pt x="306324" y="10668"/>
                </a:lnTo>
                <a:lnTo>
                  <a:pt x="239268" y="76200"/>
                </a:lnTo>
                <a:close/>
              </a:path>
              <a:path w="3322320" h="76200">
                <a:moveTo>
                  <a:pt x="277368" y="76200"/>
                </a:moveTo>
                <a:lnTo>
                  <a:pt x="268224" y="67056"/>
                </a:lnTo>
                <a:lnTo>
                  <a:pt x="333756" y="0"/>
                </a:lnTo>
                <a:lnTo>
                  <a:pt x="344424" y="10668"/>
                </a:lnTo>
                <a:lnTo>
                  <a:pt x="277368" y="76200"/>
                </a:lnTo>
                <a:close/>
              </a:path>
              <a:path w="3322320" h="76200">
                <a:moveTo>
                  <a:pt x="315468" y="76200"/>
                </a:moveTo>
                <a:lnTo>
                  <a:pt x="306324" y="67056"/>
                </a:lnTo>
                <a:lnTo>
                  <a:pt x="371856" y="0"/>
                </a:lnTo>
                <a:lnTo>
                  <a:pt x="382524" y="10668"/>
                </a:lnTo>
                <a:lnTo>
                  <a:pt x="315468" y="76200"/>
                </a:lnTo>
                <a:close/>
              </a:path>
              <a:path w="3322320" h="76200">
                <a:moveTo>
                  <a:pt x="353568" y="76200"/>
                </a:moveTo>
                <a:lnTo>
                  <a:pt x="344424" y="67056"/>
                </a:lnTo>
                <a:lnTo>
                  <a:pt x="409956" y="0"/>
                </a:lnTo>
                <a:lnTo>
                  <a:pt x="420624" y="10668"/>
                </a:lnTo>
                <a:lnTo>
                  <a:pt x="353568" y="76200"/>
                </a:lnTo>
                <a:close/>
              </a:path>
              <a:path w="3322320" h="76200">
                <a:moveTo>
                  <a:pt x="391668" y="76200"/>
                </a:moveTo>
                <a:lnTo>
                  <a:pt x="382524" y="67056"/>
                </a:lnTo>
                <a:lnTo>
                  <a:pt x="448056" y="0"/>
                </a:lnTo>
                <a:lnTo>
                  <a:pt x="458724" y="10668"/>
                </a:lnTo>
                <a:lnTo>
                  <a:pt x="391668" y="76200"/>
                </a:lnTo>
                <a:close/>
              </a:path>
              <a:path w="3322320" h="76200">
                <a:moveTo>
                  <a:pt x="429768" y="76200"/>
                </a:moveTo>
                <a:lnTo>
                  <a:pt x="420624" y="67056"/>
                </a:lnTo>
                <a:lnTo>
                  <a:pt x="486156" y="0"/>
                </a:lnTo>
                <a:lnTo>
                  <a:pt x="496824" y="10668"/>
                </a:lnTo>
                <a:lnTo>
                  <a:pt x="429768" y="76200"/>
                </a:lnTo>
                <a:close/>
              </a:path>
              <a:path w="3322320" h="76200">
                <a:moveTo>
                  <a:pt x="469392" y="76200"/>
                </a:moveTo>
                <a:lnTo>
                  <a:pt x="458724" y="67056"/>
                </a:lnTo>
                <a:lnTo>
                  <a:pt x="524256" y="0"/>
                </a:lnTo>
                <a:lnTo>
                  <a:pt x="534924" y="10668"/>
                </a:lnTo>
                <a:lnTo>
                  <a:pt x="469392" y="76200"/>
                </a:lnTo>
                <a:close/>
              </a:path>
              <a:path w="3322320" h="76200">
                <a:moveTo>
                  <a:pt x="507492" y="76200"/>
                </a:moveTo>
                <a:lnTo>
                  <a:pt x="496824" y="67056"/>
                </a:lnTo>
                <a:lnTo>
                  <a:pt x="562356" y="0"/>
                </a:lnTo>
                <a:lnTo>
                  <a:pt x="573024" y="10668"/>
                </a:lnTo>
                <a:lnTo>
                  <a:pt x="507492" y="76200"/>
                </a:lnTo>
                <a:close/>
              </a:path>
              <a:path w="3322320" h="76200">
                <a:moveTo>
                  <a:pt x="545592" y="76200"/>
                </a:moveTo>
                <a:lnTo>
                  <a:pt x="534924" y="67056"/>
                </a:lnTo>
                <a:lnTo>
                  <a:pt x="600456" y="0"/>
                </a:lnTo>
                <a:lnTo>
                  <a:pt x="611124" y="10668"/>
                </a:lnTo>
                <a:lnTo>
                  <a:pt x="545592" y="76200"/>
                </a:lnTo>
                <a:close/>
              </a:path>
              <a:path w="3322320" h="76200">
                <a:moveTo>
                  <a:pt x="583692" y="76200"/>
                </a:moveTo>
                <a:lnTo>
                  <a:pt x="573024" y="67056"/>
                </a:lnTo>
                <a:lnTo>
                  <a:pt x="640080" y="0"/>
                </a:lnTo>
                <a:lnTo>
                  <a:pt x="649224" y="10668"/>
                </a:lnTo>
                <a:lnTo>
                  <a:pt x="583692" y="76200"/>
                </a:lnTo>
                <a:close/>
              </a:path>
              <a:path w="3322320" h="76200">
                <a:moveTo>
                  <a:pt x="621792" y="76200"/>
                </a:moveTo>
                <a:lnTo>
                  <a:pt x="611124" y="67056"/>
                </a:lnTo>
                <a:lnTo>
                  <a:pt x="678180" y="0"/>
                </a:lnTo>
                <a:lnTo>
                  <a:pt x="687324" y="10668"/>
                </a:lnTo>
                <a:lnTo>
                  <a:pt x="621792" y="76200"/>
                </a:lnTo>
                <a:close/>
              </a:path>
              <a:path w="3322320" h="76200">
                <a:moveTo>
                  <a:pt x="659892" y="76200"/>
                </a:moveTo>
                <a:lnTo>
                  <a:pt x="649224" y="67056"/>
                </a:lnTo>
                <a:lnTo>
                  <a:pt x="716280" y="0"/>
                </a:lnTo>
                <a:lnTo>
                  <a:pt x="725424" y="10668"/>
                </a:lnTo>
                <a:lnTo>
                  <a:pt x="659892" y="76200"/>
                </a:lnTo>
                <a:close/>
              </a:path>
              <a:path w="3322320" h="76200">
                <a:moveTo>
                  <a:pt x="697992" y="76200"/>
                </a:moveTo>
                <a:lnTo>
                  <a:pt x="687324" y="67056"/>
                </a:lnTo>
                <a:lnTo>
                  <a:pt x="754380" y="0"/>
                </a:lnTo>
                <a:lnTo>
                  <a:pt x="763524" y="10668"/>
                </a:lnTo>
                <a:lnTo>
                  <a:pt x="697992" y="76200"/>
                </a:lnTo>
                <a:close/>
              </a:path>
              <a:path w="3322320" h="76200">
                <a:moveTo>
                  <a:pt x="736092" y="76200"/>
                </a:moveTo>
                <a:lnTo>
                  <a:pt x="725424" y="67056"/>
                </a:lnTo>
                <a:lnTo>
                  <a:pt x="792480" y="0"/>
                </a:lnTo>
                <a:lnTo>
                  <a:pt x="801624" y="10668"/>
                </a:lnTo>
                <a:lnTo>
                  <a:pt x="736092" y="76200"/>
                </a:lnTo>
                <a:close/>
              </a:path>
              <a:path w="3322320" h="76200">
                <a:moveTo>
                  <a:pt x="774192" y="76200"/>
                </a:moveTo>
                <a:lnTo>
                  <a:pt x="763524" y="67056"/>
                </a:lnTo>
                <a:lnTo>
                  <a:pt x="830580" y="0"/>
                </a:lnTo>
                <a:lnTo>
                  <a:pt x="839724" y="10668"/>
                </a:lnTo>
                <a:lnTo>
                  <a:pt x="774192" y="76200"/>
                </a:lnTo>
                <a:close/>
              </a:path>
              <a:path w="3322320" h="76200">
                <a:moveTo>
                  <a:pt x="812292" y="76200"/>
                </a:moveTo>
                <a:lnTo>
                  <a:pt x="801624" y="67056"/>
                </a:lnTo>
                <a:lnTo>
                  <a:pt x="868680" y="0"/>
                </a:lnTo>
                <a:lnTo>
                  <a:pt x="877824" y="10668"/>
                </a:lnTo>
                <a:lnTo>
                  <a:pt x="812292" y="76200"/>
                </a:lnTo>
                <a:close/>
              </a:path>
              <a:path w="3322320" h="76200">
                <a:moveTo>
                  <a:pt x="850392" y="76200"/>
                </a:moveTo>
                <a:lnTo>
                  <a:pt x="841248" y="67056"/>
                </a:lnTo>
                <a:lnTo>
                  <a:pt x="906780" y="0"/>
                </a:lnTo>
                <a:lnTo>
                  <a:pt x="917448" y="10668"/>
                </a:lnTo>
                <a:lnTo>
                  <a:pt x="850392" y="76200"/>
                </a:lnTo>
                <a:close/>
              </a:path>
              <a:path w="3322320" h="76200">
                <a:moveTo>
                  <a:pt x="888492" y="76200"/>
                </a:moveTo>
                <a:lnTo>
                  <a:pt x="879348" y="67056"/>
                </a:lnTo>
                <a:lnTo>
                  <a:pt x="944880" y="0"/>
                </a:lnTo>
                <a:lnTo>
                  <a:pt x="955548" y="10668"/>
                </a:lnTo>
                <a:lnTo>
                  <a:pt x="888492" y="76200"/>
                </a:lnTo>
                <a:close/>
              </a:path>
              <a:path w="3322320" h="76200">
                <a:moveTo>
                  <a:pt x="926592" y="76200"/>
                </a:moveTo>
                <a:lnTo>
                  <a:pt x="917448" y="67056"/>
                </a:lnTo>
                <a:lnTo>
                  <a:pt x="982980" y="0"/>
                </a:lnTo>
                <a:lnTo>
                  <a:pt x="993648" y="10668"/>
                </a:lnTo>
                <a:lnTo>
                  <a:pt x="926592" y="76200"/>
                </a:lnTo>
                <a:close/>
              </a:path>
              <a:path w="3322320" h="76200">
                <a:moveTo>
                  <a:pt x="964692" y="76200"/>
                </a:moveTo>
                <a:lnTo>
                  <a:pt x="955548" y="67056"/>
                </a:lnTo>
                <a:lnTo>
                  <a:pt x="1021080" y="0"/>
                </a:lnTo>
                <a:lnTo>
                  <a:pt x="1031748" y="10668"/>
                </a:lnTo>
                <a:lnTo>
                  <a:pt x="964692" y="76200"/>
                </a:lnTo>
                <a:close/>
              </a:path>
              <a:path w="3322320" h="76200">
                <a:moveTo>
                  <a:pt x="1002792" y="76200"/>
                </a:moveTo>
                <a:lnTo>
                  <a:pt x="993648" y="67056"/>
                </a:lnTo>
                <a:lnTo>
                  <a:pt x="1059180" y="0"/>
                </a:lnTo>
                <a:lnTo>
                  <a:pt x="1069848" y="10668"/>
                </a:lnTo>
                <a:lnTo>
                  <a:pt x="1002792" y="76200"/>
                </a:lnTo>
                <a:close/>
              </a:path>
              <a:path w="3322320" h="76200">
                <a:moveTo>
                  <a:pt x="1040892" y="76200"/>
                </a:moveTo>
                <a:lnTo>
                  <a:pt x="1031748" y="67056"/>
                </a:lnTo>
                <a:lnTo>
                  <a:pt x="1097280" y="0"/>
                </a:lnTo>
                <a:lnTo>
                  <a:pt x="1107948" y="10668"/>
                </a:lnTo>
                <a:lnTo>
                  <a:pt x="1040892" y="76200"/>
                </a:lnTo>
                <a:close/>
              </a:path>
              <a:path w="3322320" h="76200">
                <a:moveTo>
                  <a:pt x="1080516" y="76200"/>
                </a:moveTo>
                <a:lnTo>
                  <a:pt x="1069848" y="67056"/>
                </a:lnTo>
                <a:lnTo>
                  <a:pt x="1135380" y="0"/>
                </a:lnTo>
                <a:lnTo>
                  <a:pt x="1146048" y="10668"/>
                </a:lnTo>
                <a:lnTo>
                  <a:pt x="1080516" y="76200"/>
                </a:lnTo>
                <a:close/>
              </a:path>
              <a:path w="3322320" h="76200">
                <a:moveTo>
                  <a:pt x="1118616" y="76200"/>
                </a:moveTo>
                <a:lnTo>
                  <a:pt x="1107948" y="67056"/>
                </a:lnTo>
                <a:lnTo>
                  <a:pt x="1173480" y="0"/>
                </a:lnTo>
                <a:lnTo>
                  <a:pt x="1184148" y="10668"/>
                </a:lnTo>
                <a:lnTo>
                  <a:pt x="1118616" y="76200"/>
                </a:lnTo>
                <a:close/>
              </a:path>
              <a:path w="3322320" h="76200">
                <a:moveTo>
                  <a:pt x="1156716" y="76200"/>
                </a:moveTo>
                <a:lnTo>
                  <a:pt x="1146048" y="67056"/>
                </a:lnTo>
                <a:lnTo>
                  <a:pt x="1211580" y="0"/>
                </a:lnTo>
                <a:lnTo>
                  <a:pt x="1222248" y="10668"/>
                </a:lnTo>
                <a:lnTo>
                  <a:pt x="1156716" y="76200"/>
                </a:lnTo>
                <a:close/>
              </a:path>
              <a:path w="3322320" h="76200">
                <a:moveTo>
                  <a:pt x="1194816" y="76200"/>
                </a:moveTo>
                <a:lnTo>
                  <a:pt x="1184148" y="67056"/>
                </a:lnTo>
                <a:lnTo>
                  <a:pt x="1251204" y="0"/>
                </a:lnTo>
                <a:lnTo>
                  <a:pt x="1260348" y="10668"/>
                </a:lnTo>
                <a:lnTo>
                  <a:pt x="1194816" y="76200"/>
                </a:lnTo>
                <a:close/>
              </a:path>
              <a:path w="3322320" h="76200">
                <a:moveTo>
                  <a:pt x="1232916" y="76200"/>
                </a:moveTo>
                <a:lnTo>
                  <a:pt x="1222248" y="67056"/>
                </a:lnTo>
                <a:lnTo>
                  <a:pt x="1289304" y="0"/>
                </a:lnTo>
                <a:lnTo>
                  <a:pt x="1298448" y="10668"/>
                </a:lnTo>
                <a:lnTo>
                  <a:pt x="1232916" y="76200"/>
                </a:lnTo>
                <a:close/>
              </a:path>
              <a:path w="3322320" h="76200">
                <a:moveTo>
                  <a:pt x="1271016" y="76200"/>
                </a:moveTo>
                <a:lnTo>
                  <a:pt x="1260348" y="67056"/>
                </a:lnTo>
                <a:lnTo>
                  <a:pt x="1327404" y="0"/>
                </a:lnTo>
                <a:lnTo>
                  <a:pt x="1336548" y="10668"/>
                </a:lnTo>
                <a:lnTo>
                  <a:pt x="1271016" y="76200"/>
                </a:lnTo>
                <a:close/>
              </a:path>
              <a:path w="3322320" h="76200">
                <a:moveTo>
                  <a:pt x="1309116" y="76200"/>
                </a:moveTo>
                <a:lnTo>
                  <a:pt x="1298448" y="67056"/>
                </a:lnTo>
                <a:lnTo>
                  <a:pt x="1365504" y="0"/>
                </a:lnTo>
                <a:lnTo>
                  <a:pt x="1374648" y="10668"/>
                </a:lnTo>
                <a:lnTo>
                  <a:pt x="1309116" y="76200"/>
                </a:lnTo>
                <a:close/>
              </a:path>
              <a:path w="3322320" h="76200">
                <a:moveTo>
                  <a:pt x="1347216" y="76200"/>
                </a:moveTo>
                <a:lnTo>
                  <a:pt x="1336548" y="67056"/>
                </a:lnTo>
                <a:lnTo>
                  <a:pt x="1403604" y="0"/>
                </a:lnTo>
                <a:lnTo>
                  <a:pt x="1412748" y="10668"/>
                </a:lnTo>
                <a:lnTo>
                  <a:pt x="1347216" y="76200"/>
                </a:lnTo>
                <a:close/>
              </a:path>
              <a:path w="3322320" h="76200">
                <a:moveTo>
                  <a:pt x="1385316" y="76200"/>
                </a:moveTo>
                <a:lnTo>
                  <a:pt x="1374648" y="67056"/>
                </a:lnTo>
                <a:lnTo>
                  <a:pt x="1441704" y="0"/>
                </a:lnTo>
                <a:lnTo>
                  <a:pt x="1450848" y="10668"/>
                </a:lnTo>
                <a:lnTo>
                  <a:pt x="1385316" y="76200"/>
                </a:lnTo>
                <a:close/>
              </a:path>
              <a:path w="3322320" h="76200">
                <a:moveTo>
                  <a:pt x="1423416" y="76200"/>
                </a:moveTo>
                <a:lnTo>
                  <a:pt x="1412748" y="67056"/>
                </a:lnTo>
                <a:lnTo>
                  <a:pt x="1479804" y="0"/>
                </a:lnTo>
                <a:lnTo>
                  <a:pt x="1488948" y="10668"/>
                </a:lnTo>
                <a:lnTo>
                  <a:pt x="1423416" y="76200"/>
                </a:lnTo>
                <a:close/>
              </a:path>
              <a:path w="3322320" h="76200">
                <a:moveTo>
                  <a:pt x="1461516" y="76200"/>
                </a:moveTo>
                <a:lnTo>
                  <a:pt x="1452372" y="67056"/>
                </a:lnTo>
                <a:lnTo>
                  <a:pt x="1517904" y="0"/>
                </a:lnTo>
                <a:lnTo>
                  <a:pt x="1528572" y="10668"/>
                </a:lnTo>
                <a:lnTo>
                  <a:pt x="1461516" y="76200"/>
                </a:lnTo>
                <a:close/>
              </a:path>
              <a:path w="3322320" h="76200">
                <a:moveTo>
                  <a:pt x="1499616" y="76200"/>
                </a:moveTo>
                <a:lnTo>
                  <a:pt x="1490472" y="67056"/>
                </a:lnTo>
                <a:lnTo>
                  <a:pt x="1556004" y="0"/>
                </a:lnTo>
                <a:lnTo>
                  <a:pt x="1566672" y="10668"/>
                </a:lnTo>
                <a:lnTo>
                  <a:pt x="1499616" y="76200"/>
                </a:lnTo>
                <a:close/>
              </a:path>
              <a:path w="3322320" h="76200">
                <a:moveTo>
                  <a:pt x="1537716" y="76200"/>
                </a:moveTo>
                <a:lnTo>
                  <a:pt x="1528572" y="67056"/>
                </a:lnTo>
                <a:lnTo>
                  <a:pt x="1594104" y="0"/>
                </a:lnTo>
                <a:lnTo>
                  <a:pt x="1604772" y="10668"/>
                </a:lnTo>
                <a:lnTo>
                  <a:pt x="1537716" y="76200"/>
                </a:lnTo>
                <a:close/>
              </a:path>
              <a:path w="3322320" h="76200">
                <a:moveTo>
                  <a:pt x="1575816" y="76200"/>
                </a:moveTo>
                <a:lnTo>
                  <a:pt x="1566672" y="67056"/>
                </a:lnTo>
                <a:lnTo>
                  <a:pt x="1632204" y="0"/>
                </a:lnTo>
                <a:lnTo>
                  <a:pt x="1642872" y="10668"/>
                </a:lnTo>
                <a:lnTo>
                  <a:pt x="1575816" y="76200"/>
                </a:lnTo>
                <a:close/>
              </a:path>
              <a:path w="3322320" h="76200">
                <a:moveTo>
                  <a:pt x="1613916" y="76200"/>
                </a:moveTo>
                <a:lnTo>
                  <a:pt x="1604772" y="67056"/>
                </a:lnTo>
                <a:lnTo>
                  <a:pt x="1670304" y="0"/>
                </a:lnTo>
                <a:lnTo>
                  <a:pt x="1680972" y="10668"/>
                </a:lnTo>
                <a:lnTo>
                  <a:pt x="1613916" y="76200"/>
                </a:lnTo>
                <a:close/>
              </a:path>
              <a:path w="3322320" h="76200">
                <a:moveTo>
                  <a:pt x="1652016" y="76200"/>
                </a:moveTo>
                <a:lnTo>
                  <a:pt x="1642872" y="67056"/>
                </a:lnTo>
                <a:lnTo>
                  <a:pt x="1708404" y="0"/>
                </a:lnTo>
                <a:lnTo>
                  <a:pt x="1719072" y="10668"/>
                </a:lnTo>
                <a:lnTo>
                  <a:pt x="1652016" y="76200"/>
                </a:lnTo>
                <a:close/>
              </a:path>
              <a:path w="3322320" h="76200">
                <a:moveTo>
                  <a:pt x="1691640" y="76200"/>
                </a:moveTo>
                <a:lnTo>
                  <a:pt x="1680972" y="67056"/>
                </a:lnTo>
                <a:lnTo>
                  <a:pt x="1746504" y="0"/>
                </a:lnTo>
                <a:lnTo>
                  <a:pt x="1757172" y="10668"/>
                </a:lnTo>
                <a:lnTo>
                  <a:pt x="1691640" y="76200"/>
                </a:lnTo>
                <a:close/>
              </a:path>
              <a:path w="3322320" h="76200">
                <a:moveTo>
                  <a:pt x="1729740" y="76200"/>
                </a:moveTo>
                <a:lnTo>
                  <a:pt x="1719072" y="67056"/>
                </a:lnTo>
                <a:lnTo>
                  <a:pt x="1784604" y="0"/>
                </a:lnTo>
                <a:lnTo>
                  <a:pt x="1795272" y="10668"/>
                </a:lnTo>
                <a:lnTo>
                  <a:pt x="1729740" y="76200"/>
                </a:lnTo>
                <a:close/>
              </a:path>
              <a:path w="3322320" h="76200">
                <a:moveTo>
                  <a:pt x="1767840" y="76200"/>
                </a:moveTo>
                <a:lnTo>
                  <a:pt x="1757172" y="67056"/>
                </a:lnTo>
                <a:lnTo>
                  <a:pt x="1822704" y="0"/>
                </a:lnTo>
                <a:lnTo>
                  <a:pt x="1833372" y="10668"/>
                </a:lnTo>
                <a:lnTo>
                  <a:pt x="1767840" y="76200"/>
                </a:lnTo>
                <a:close/>
              </a:path>
              <a:path w="3322320" h="76200">
                <a:moveTo>
                  <a:pt x="1805940" y="76200"/>
                </a:moveTo>
                <a:lnTo>
                  <a:pt x="1795272" y="67056"/>
                </a:lnTo>
                <a:lnTo>
                  <a:pt x="1860804" y="0"/>
                </a:lnTo>
                <a:lnTo>
                  <a:pt x="1871472" y="10668"/>
                </a:lnTo>
                <a:lnTo>
                  <a:pt x="1805940" y="76200"/>
                </a:lnTo>
                <a:close/>
              </a:path>
              <a:path w="3322320" h="76200">
                <a:moveTo>
                  <a:pt x="1844040" y="76200"/>
                </a:moveTo>
                <a:lnTo>
                  <a:pt x="1833372" y="67056"/>
                </a:lnTo>
                <a:lnTo>
                  <a:pt x="1900428" y="0"/>
                </a:lnTo>
                <a:lnTo>
                  <a:pt x="1909572" y="10668"/>
                </a:lnTo>
                <a:lnTo>
                  <a:pt x="1844040" y="76200"/>
                </a:lnTo>
                <a:close/>
              </a:path>
              <a:path w="3322320" h="76200">
                <a:moveTo>
                  <a:pt x="1882140" y="76200"/>
                </a:moveTo>
                <a:lnTo>
                  <a:pt x="1871472" y="67056"/>
                </a:lnTo>
                <a:lnTo>
                  <a:pt x="1938528" y="0"/>
                </a:lnTo>
                <a:lnTo>
                  <a:pt x="1947672" y="10668"/>
                </a:lnTo>
                <a:lnTo>
                  <a:pt x="1882140" y="76200"/>
                </a:lnTo>
                <a:close/>
              </a:path>
              <a:path w="3322320" h="76200">
                <a:moveTo>
                  <a:pt x="1920240" y="76200"/>
                </a:moveTo>
                <a:lnTo>
                  <a:pt x="1909572" y="67056"/>
                </a:lnTo>
                <a:lnTo>
                  <a:pt x="1976628" y="0"/>
                </a:lnTo>
                <a:lnTo>
                  <a:pt x="1985772" y="10668"/>
                </a:lnTo>
                <a:lnTo>
                  <a:pt x="1920240" y="76200"/>
                </a:lnTo>
                <a:close/>
              </a:path>
              <a:path w="3322320" h="76200">
                <a:moveTo>
                  <a:pt x="1958340" y="76200"/>
                </a:moveTo>
                <a:lnTo>
                  <a:pt x="1947672" y="67056"/>
                </a:lnTo>
                <a:lnTo>
                  <a:pt x="2014728" y="0"/>
                </a:lnTo>
                <a:lnTo>
                  <a:pt x="2023872" y="10668"/>
                </a:lnTo>
                <a:lnTo>
                  <a:pt x="1958340" y="76200"/>
                </a:lnTo>
                <a:close/>
              </a:path>
              <a:path w="3322320" h="76200">
                <a:moveTo>
                  <a:pt x="1996440" y="76200"/>
                </a:moveTo>
                <a:lnTo>
                  <a:pt x="1985772" y="67056"/>
                </a:lnTo>
                <a:lnTo>
                  <a:pt x="2052828" y="0"/>
                </a:lnTo>
                <a:lnTo>
                  <a:pt x="2061972" y="10668"/>
                </a:lnTo>
                <a:lnTo>
                  <a:pt x="1996440" y="76200"/>
                </a:lnTo>
                <a:close/>
              </a:path>
              <a:path w="3322320" h="76200">
                <a:moveTo>
                  <a:pt x="2034540" y="76200"/>
                </a:moveTo>
                <a:lnTo>
                  <a:pt x="2023872" y="67056"/>
                </a:lnTo>
                <a:lnTo>
                  <a:pt x="2090928" y="0"/>
                </a:lnTo>
                <a:lnTo>
                  <a:pt x="2100072" y="10668"/>
                </a:lnTo>
                <a:lnTo>
                  <a:pt x="2034540" y="76200"/>
                </a:lnTo>
                <a:close/>
              </a:path>
              <a:path w="3322320" h="76200">
                <a:moveTo>
                  <a:pt x="2072640" y="76200"/>
                </a:moveTo>
                <a:lnTo>
                  <a:pt x="2063496" y="67056"/>
                </a:lnTo>
                <a:lnTo>
                  <a:pt x="2129028" y="0"/>
                </a:lnTo>
                <a:lnTo>
                  <a:pt x="2139696" y="10668"/>
                </a:lnTo>
                <a:lnTo>
                  <a:pt x="2072640" y="76200"/>
                </a:lnTo>
                <a:close/>
              </a:path>
              <a:path w="3322320" h="76200">
                <a:moveTo>
                  <a:pt x="2110740" y="76200"/>
                </a:moveTo>
                <a:lnTo>
                  <a:pt x="2101596" y="67056"/>
                </a:lnTo>
                <a:lnTo>
                  <a:pt x="2167128" y="0"/>
                </a:lnTo>
                <a:lnTo>
                  <a:pt x="2177796" y="10668"/>
                </a:lnTo>
                <a:lnTo>
                  <a:pt x="2110740" y="76200"/>
                </a:lnTo>
                <a:close/>
              </a:path>
              <a:path w="3322320" h="76200">
                <a:moveTo>
                  <a:pt x="2148840" y="76200"/>
                </a:moveTo>
                <a:lnTo>
                  <a:pt x="2139696" y="67056"/>
                </a:lnTo>
                <a:lnTo>
                  <a:pt x="2205228" y="0"/>
                </a:lnTo>
                <a:lnTo>
                  <a:pt x="2215896" y="10668"/>
                </a:lnTo>
                <a:lnTo>
                  <a:pt x="2148840" y="76200"/>
                </a:lnTo>
                <a:close/>
              </a:path>
              <a:path w="3322320" h="76200">
                <a:moveTo>
                  <a:pt x="2186940" y="76200"/>
                </a:moveTo>
                <a:lnTo>
                  <a:pt x="2177796" y="67056"/>
                </a:lnTo>
                <a:lnTo>
                  <a:pt x="2243328" y="0"/>
                </a:lnTo>
                <a:lnTo>
                  <a:pt x="2253996" y="10668"/>
                </a:lnTo>
                <a:lnTo>
                  <a:pt x="2186940" y="76200"/>
                </a:lnTo>
                <a:close/>
              </a:path>
              <a:path w="3322320" h="76200">
                <a:moveTo>
                  <a:pt x="2225040" y="76200"/>
                </a:moveTo>
                <a:lnTo>
                  <a:pt x="2215896" y="67056"/>
                </a:lnTo>
                <a:lnTo>
                  <a:pt x="2281428" y="0"/>
                </a:lnTo>
                <a:lnTo>
                  <a:pt x="2292096" y="10668"/>
                </a:lnTo>
                <a:lnTo>
                  <a:pt x="2225040" y="76200"/>
                </a:lnTo>
                <a:close/>
              </a:path>
              <a:path w="3322320" h="76200">
                <a:moveTo>
                  <a:pt x="2263140" y="76200"/>
                </a:moveTo>
                <a:lnTo>
                  <a:pt x="2253996" y="67056"/>
                </a:lnTo>
                <a:lnTo>
                  <a:pt x="2319528" y="0"/>
                </a:lnTo>
                <a:lnTo>
                  <a:pt x="2330196" y="10668"/>
                </a:lnTo>
                <a:lnTo>
                  <a:pt x="2263140" y="76200"/>
                </a:lnTo>
                <a:close/>
              </a:path>
              <a:path w="3322320" h="76200">
                <a:moveTo>
                  <a:pt x="2302764" y="76200"/>
                </a:moveTo>
                <a:lnTo>
                  <a:pt x="2292096" y="67056"/>
                </a:lnTo>
                <a:lnTo>
                  <a:pt x="2357628" y="0"/>
                </a:lnTo>
                <a:lnTo>
                  <a:pt x="2368296" y="10668"/>
                </a:lnTo>
                <a:lnTo>
                  <a:pt x="2302764" y="76200"/>
                </a:lnTo>
                <a:close/>
              </a:path>
              <a:path w="3322320" h="76200">
                <a:moveTo>
                  <a:pt x="2340864" y="76200"/>
                </a:moveTo>
                <a:lnTo>
                  <a:pt x="2330196" y="67056"/>
                </a:lnTo>
                <a:lnTo>
                  <a:pt x="2395728" y="0"/>
                </a:lnTo>
                <a:lnTo>
                  <a:pt x="2406396" y="10668"/>
                </a:lnTo>
                <a:lnTo>
                  <a:pt x="2340864" y="76200"/>
                </a:lnTo>
                <a:close/>
              </a:path>
              <a:path w="3322320" h="76200">
                <a:moveTo>
                  <a:pt x="2378964" y="76200"/>
                </a:moveTo>
                <a:lnTo>
                  <a:pt x="2368296" y="67056"/>
                </a:lnTo>
                <a:lnTo>
                  <a:pt x="2433828" y="0"/>
                </a:lnTo>
                <a:lnTo>
                  <a:pt x="2444496" y="10668"/>
                </a:lnTo>
                <a:lnTo>
                  <a:pt x="2378964" y="76200"/>
                </a:lnTo>
                <a:close/>
              </a:path>
              <a:path w="3322320" h="76200">
                <a:moveTo>
                  <a:pt x="2417064" y="76200"/>
                </a:moveTo>
                <a:lnTo>
                  <a:pt x="2406396" y="67056"/>
                </a:lnTo>
                <a:lnTo>
                  <a:pt x="2471928" y="0"/>
                </a:lnTo>
                <a:lnTo>
                  <a:pt x="2482596" y="10668"/>
                </a:lnTo>
                <a:lnTo>
                  <a:pt x="2417064" y="76200"/>
                </a:lnTo>
                <a:close/>
              </a:path>
              <a:path w="3322320" h="76200">
                <a:moveTo>
                  <a:pt x="2455164" y="76200"/>
                </a:moveTo>
                <a:lnTo>
                  <a:pt x="2444496" y="67056"/>
                </a:lnTo>
                <a:lnTo>
                  <a:pt x="2511552" y="0"/>
                </a:lnTo>
                <a:lnTo>
                  <a:pt x="2520696" y="10668"/>
                </a:lnTo>
                <a:lnTo>
                  <a:pt x="2455164" y="76200"/>
                </a:lnTo>
                <a:close/>
              </a:path>
              <a:path w="3322320" h="76200">
                <a:moveTo>
                  <a:pt x="2493264" y="76200"/>
                </a:moveTo>
                <a:lnTo>
                  <a:pt x="2482596" y="67056"/>
                </a:lnTo>
                <a:lnTo>
                  <a:pt x="2549652" y="0"/>
                </a:lnTo>
                <a:lnTo>
                  <a:pt x="2558796" y="10668"/>
                </a:lnTo>
                <a:lnTo>
                  <a:pt x="2493264" y="76200"/>
                </a:lnTo>
                <a:close/>
              </a:path>
              <a:path w="3322320" h="76200">
                <a:moveTo>
                  <a:pt x="2531364" y="76200"/>
                </a:moveTo>
                <a:lnTo>
                  <a:pt x="2520696" y="67056"/>
                </a:lnTo>
                <a:lnTo>
                  <a:pt x="2587752" y="0"/>
                </a:lnTo>
                <a:lnTo>
                  <a:pt x="2596896" y="10668"/>
                </a:lnTo>
                <a:lnTo>
                  <a:pt x="2531364" y="76200"/>
                </a:lnTo>
                <a:close/>
              </a:path>
              <a:path w="3322320" h="76200">
                <a:moveTo>
                  <a:pt x="2569464" y="76200"/>
                </a:moveTo>
                <a:lnTo>
                  <a:pt x="2558796" y="67056"/>
                </a:lnTo>
                <a:lnTo>
                  <a:pt x="2625852" y="0"/>
                </a:lnTo>
                <a:lnTo>
                  <a:pt x="2634996" y="10668"/>
                </a:lnTo>
                <a:lnTo>
                  <a:pt x="2569464" y="76200"/>
                </a:lnTo>
                <a:close/>
              </a:path>
              <a:path w="3322320" h="76200">
                <a:moveTo>
                  <a:pt x="2607564" y="76200"/>
                </a:moveTo>
                <a:lnTo>
                  <a:pt x="2596896" y="67056"/>
                </a:lnTo>
                <a:lnTo>
                  <a:pt x="2663952" y="0"/>
                </a:lnTo>
                <a:lnTo>
                  <a:pt x="2673096" y="10668"/>
                </a:lnTo>
                <a:lnTo>
                  <a:pt x="2607564" y="76200"/>
                </a:lnTo>
                <a:close/>
              </a:path>
              <a:path w="3322320" h="76200">
                <a:moveTo>
                  <a:pt x="2645664" y="76200"/>
                </a:moveTo>
                <a:lnTo>
                  <a:pt x="2634996" y="67056"/>
                </a:lnTo>
                <a:lnTo>
                  <a:pt x="2702052" y="0"/>
                </a:lnTo>
                <a:lnTo>
                  <a:pt x="2711196" y="10668"/>
                </a:lnTo>
                <a:lnTo>
                  <a:pt x="2645664" y="76200"/>
                </a:lnTo>
                <a:close/>
              </a:path>
              <a:path w="3322320" h="76200">
                <a:moveTo>
                  <a:pt x="2683764" y="76200"/>
                </a:moveTo>
                <a:lnTo>
                  <a:pt x="2674620" y="67056"/>
                </a:lnTo>
                <a:lnTo>
                  <a:pt x="2740152" y="0"/>
                </a:lnTo>
                <a:lnTo>
                  <a:pt x="2750820" y="10668"/>
                </a:lnTo>
                <a:lnTo>
                  <a:pt x="2683764" y="76200"/>
                </a:lnTo>
                <a:close/>
              </a:path>
              <a:path w="3322320" h="76200">
                <a:moveTo>
                  <a:pt x="2721864" y="76200"/>
                </a:moveTo>
                <a:lnTo>
                  <a:pt x="2712720" y="67056"/>
                </a:lnTo>
                <a:lnTo>
                  <a:pt x="2778252" y="0"/>
                </a:lnTo>
                <a:lnTo>
                  <a:pt x="2788920" y="10668"/>
                </a:lnTo>
                <a:lnTo>
                  <a:pt x="2721864" y="76200"/>
                </a:lnTo>
                <a:close/>
              </a:path>
              <a:path w="3322320" h="76200">
                <a:moveTo>
                  <a:pt x="2759964" y="76200"/>
                </a:moveTo>
                <a:lnTo>
                  <a:pt x="2750820" y="67056"/>
                </a:lnTo>
                <a:lnTo>
                  <a:pt x="2816352" y="0"/>
                </a:lnTo>
                <a:lnTo>
                  <a:pt x="2827020" y="10668"/>
                </a:lnTo>
                <a:lnTo>
                  <a:pt x="2759964" y="76200"/>
                </a:lnTo>
                <a:close/>
              </a:path>
              <a:path w="3322320" h="76200">
                <a:moveTo>
                  <a:pt x="2798064" y="76200"/>
                </a:moveTo>
                <a:lnTo>
                  <a:pt x="2788920" y="67056"/>
                </a:lnTo>
                <a:lnTo>
                  <a:pt x="2854452" y="0"/>
                </a:lnTo>
                <a:lnTo>
                  <a:pt x="2865120" y="10668"/>
                </a:lnTo>
                <a:lnTo>
                  <a:pt x="2798064" y="76200"/>
                </a:lnTo>
                <a:close/>
              </a:path>
              <a:path w="3322320" h="76200">
                <a:moveTo>
                  <a:pt x="2836164" y="76200"/>
                </a:moveTo>
                <a:lnTo>
                  <a:pt x="2827020" y="67056"/>
                </a:lnTo>
                <a:lnTo>
                  <a:pt x="2892552" y="0"/>
                </a:lnTo>
                <a:lnTo>
                  <a:pt x="2903220" y="10668"/>
                </a:lnTo>
                <a:lnTo>
                  <a:pt x="2836164" y="76200"/>
                </a:lnTo>
                <a:close/>
              </a:path>
              <a:path w="3322320" h="76200">
                <a:moveTo>
                  <a:pt x="2874264" y="76200"/>
                </a:moveTo>
                <a:lnTo>
                  <a:pt x="2865120" y="67056"/>
                </a:lnTo>
                <a:lnTo>
                  <a:pt x="2930652" y="0"/>
                </a:lnTo>
                <a:lnTo>
                  <a:pt x="2941320" y="10668"/>
                </a:lnTo>
                <a:lnTo>
                  <a:pt x="2874264" y="76200"/>
                </a:lnTo>
                <a:close/>
              </a:path>
              <a:path w="3322320" h="76200">
                <a:moveTo>
                  <a:pt x="2913888" y="76200"/>
                </a:moveTo>
                <a:lnTo>
                  <a:pt x="2903220" y="67056"/>
                </a:lnTo>
                <a:lnTo>
                  <a:pt x="2968752" y="0"/>
                </a:lnTo>
                <a:lnTo>
                  <a:pt x="2979420" y="10668"/>
                </a:lnTo>
                <a:lnTo>
                  <a:pt x="2913888" y="76200"/>
                </a:lnTo>
                <a:close/>
              </a:path>
              <a:path w="3322320" h="76200">
                <a:moveTo>
                  <a:pt x="2951988" y="76200"/>
                </a:moveTo>
                <a:lnTo>
                  <a:pt x="2941320" y="67056"/>
                </a:lnTo>
                <a:lnTo>
                  <a:pt x="3006852" y="0"/>
                </a:lnTo>
                <a:lnTo>
                  <a:pt x="3017520" y="10668"/>
                </a:lnTo>
                <a:lnTo>
                  <a:pt x="2951988" y="76200"/>
                </a:lnTo>
                <a:close/>
              </a:path>
              <a:path w="3322320" h="76200">
                <a:moveTo>
                  <a:pt x="2990088" y="76200"/>
                </a:moveTo>
                <a:lnTo>
                  <a:pt x="2979420" y="67056"/>
                </a:lnTo>
                <a:lnTo>
                  <a:pt x="3044952" y="0"/>
                </a:lnTo>
                <a:lnTo>
                  <a:pt x="3055620" y="10668"/>
                </a:lnTo>
                <a:lnTo>
                  <a:pt x="2990088" y="76200"/>
                </a:lnTo>
                <a:close/>
              </a:path>
              <a:path w="3322320" h="76200">
                <a:moveTo>
                  <a:pt x="3028188" y="76200"/>
                </a:moveTo>
                <a:lnTo>
                  <a:pt x="3017520" y="67056"/>
                </a:lnTo>
                <a:lnTo>
                  <a:pt x="3083052" y="0"/>
                </a:lnTo>
                <a:lnTo>
                  <a:pt x="3093720" y="10668"/>
                </a:lnTo>
                <a:lnTo>
                  <a:pt x="3028188" y="76200"/>
                </a:lnTo>
                <a:close/>
              </a:path>
              <a:path w="3322320" h="76200">
                <a:moveTo>
                  <a:pt x="3066288" y="76200"/>
                </a:moveTo>
                <a:lnTo>
                  <a:pt x="3055620" y="67056"/>
                </a:lnTo>
                <a:lnTo>
                  <a:pt x="3122676" y="0"/>
                </a:lnTo>
                <a:lnTo>
                  <a:pt x="3131820" y="10668"/>
                </a:lnTo>
                <a:lnTo>
                  <a:pt x="3066288" y="76200"/>
                </a:lnTo>
                <a:close/>
              </a:path>
              <a:path w="3322320" h="76200">
                <a:moveTo>
                  <a:pt x="3104388" y="76200"/>
                </a:moveTo>
                <a:lnTo>
                  <a:pt x="3093720" y="67056"/>
                </a:lnTo>
                <a:lnTo>
                  <a:pt x="3160776" y="0"/>
                </a:lnTo>
                <a:lnTo>
                  <a:pt x="3169920" y="10668"/>
                </a:lnTo>
                <a:lnTo>
                  <a:pt x="3104388" y="76200"/>
                </a:lnTo>
                <a:close/>
              </a:path>
              <a:path w="3322320" h="76200">
                <a:moveTo>
                  <a:pt x="3142488" y="76200"/>
                </a:moveTo>
                <a:lnTo>
                  <a:pt x="3131820" y="67056"/>
                </a:lnTo>
                <a:lnTo>
                  <a:pt x="3198876" y="0"/>
                </a:lnTo>
                <a:lnTo>
                  <a:pt x="3208020" y="10668"/>
                </a:lnTo>
                <a:lnTo>
                  <a:pt x="3142488" y="76200"/>
                </a:lnTo>
                <a:close/>
              </a:path>
              <a:path w="3322320" h="76200">
                <a:moveTo>
                  <a:pt x="3180588" y="76200"/>
                </a:moveTo>
                <a:lnTo>
                  <a:pt x="3169920" y="67056"/>
                </a:lnTo>
                <a:lnTo>
                  <a:pt x="3236976" y="0"/>
                </a:lnTo>
                <a:lnTo>
                  <a:pt x="3246120" y="10668"/>
                </a:lnTo>
                <a:lnTo>
                  <a:pt x="3180588" y="76200"/>
                </a:lnTo>
                <a:close/>
              </a:path>
              <a:path w="3322320" h="76200">
                <a:moveTo>
                  <a:pt x="3218688" y="76200"/>
                </a:moveTo>
                <a:lnTo>
                  <a:pt x="3208020" y="67056"/>
                </a:lnTo>
                <a:lnTo>
                  <a:pt x="3275076" y="0"/>
                </a:lnTo>
                <a:lnTo>
                  <a:pt x="3284220" y="10668"/>
                </a:lnTo>
                <a:lnTo>
                  <a:pt x="3218688" y="76200"/>
                </a:lnTo>
                <a:close/>
              </a:path>
              <a:path w="3322320" h="76200">
                <a:moveTo>
                  <a:pt x="3256788" y="76200"/>
                </a:moveTo>
                <a:lnTo>
                  <a:pt x="3246120" y="67056"/>
                </a:lnTo>
                <a:lnTo>
                  <a:pt x="3313176" y="0"/>
                </a:lnTo>
                <a:lnTo>
                  <a:pt x="3322320" y="10668"/>
                </a:lnTo>
                <a:lnTo>
                  <a:pt x="3256788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436364" y="4733544"/>
            <a:ext cx="2729865" cy="76200"/>
          </a:xfrm>
          <a:custGeom>
            <a:avLst/>
            <a:gdLst/>
            <a:ahLst/>
            <a:cxnLst/>
            <a:rect l="l" t="t" r="r" b="b"/>
            <a:pathLst>
              <a:path w="2729865" h="76200">
                <a:moveTo>
                  <a:pt x="9144" y="76200"/>
                </a:moveTo>
                <a:lnTo>
                  <a:pt x="0" y="65532"/>
                </a:lnTo>
                <a:lnTo>
                  <a:pt x="65532" y="0"/>
                </a:lnTo>
                <a:lnTo>
                  <a:pt x="76200" y="10668"/>
                </a:lnTo>
                <a:lnTo>
                  <a:pt x="9144" y="76200"/>
                </a:lnTo>
                <a:close/>
              </a:path>
              <a:path w="2729865" h="76200">
                <a:moveTo>
                  <a:pt x="47244" y="76200"/>
                </a:moveTo>
                <a:lnTo>
                  <a:pt x="38100" y="65532"/>
                </a:lnTo>
                <a:lnTo>
                  <a:pt x="103632" y="0"/>
                </a:lnTo>
                <a:lnTo>
                  <a:pt x="114300" y="10668"/>
                </a:lnTo>
                <a:lnTo>
                  <a:pt x="47244" y="76200"/>
                </a:lnTo>
                <a:close/>
              </a:path>
              <a:path w="2729865" h="76200">
                <a:moveTo>
                  <a:pt x="86868" y="76200"/>
                </a:moveTo>
                <a:lnTo>
                  <a:pt x="76200" y="65532"/>
                </a:lnTo>
                <a:lnTo>
                  <a:pt x="141732" y="0"/>
                </a:lnTo>
                <a:lnTo>
                  <a:pt x="152400" y="10668"/>
                </a:lnTo>
                <a:lnTo>
                  <a:pt x="86868" y="76200"/>
                </a:lnTo>
                <a:close/>
              </a:path>
              <a:path w="2729865" h="76200">
                <a:moveTo>
                  <a:pt x="124968" y="76200"/>
                </a:moveTo>
                <a:lnTo>
                  <a:pt x="114300" y="65532"/>
                </a:lnTo>
                <a:lnTo>
                  <a:pt x="181356" y="0"/>
                </a:lnTo>
                <a:lnTo>
                  <a:pt x="190500" y="10668"/>
                </a:lnTo>
                <a:lnTo>
                  <a:pt x="124968" y="76200"/>
                </a:lnTo>
                <a:close/>
              </a:path>
              <a:path w="2729865" h="76200">
                <a:moveTo>
                  <a:pt x="163068" y="76200"/>
                </a:moveTo>
                <a:lnTo>
                  <a:pt x="153924" y="65532"/>
                </a:lnTo>
                <a:lnTo>
                  <a:pt x="219456" y="0"/>
                </a:lnTo>
                <a:lnTo>
                  <a:pt x="230124" y="10668"/>
                </a:lnTo>
                <a:lnTo>
                  <a:pt x="163068" y="76200"/>
                </a:lnTo>
                <a:close/>
              </a:path>
              <a:path w="2729865" h="76200">
                <a:moveTo>
                  <a:pt x="201168" y="76200"/>
                </a:moveTo>
                <a:lnTo>
                  <a:pt x="192024" y="65532"/>
                </a:lnTo>
                <a:lnTo>
                  <a:pt x="257556" y="0"/>
                </a:lnTo>
                <a:lnTo>
                  <a:pt x="268224" y="10668"/>
                </a:lnTo>
                <a:lnTo>
                  <a:pt x="201168" y="76200"/>
                </a:lnTo>
                <a:close/>
              </a:path>
              <a:path w="2729865" h="76200">
                <a:moveTo>
                  <a:pt x="240792" y="76200"/>
                </a:moveTo>
                <a:lnTo>
                  <a:pt x="230124" y="65532"/>
                </a:lnTo>
                <a:lnTo>
                  <a:pt x="295656" y="0"/>
                </a:lnTo>
                <a:lnTo>
                  <a:pt x="306324" y="10668"/>
                </a:lnTo>
                <a:lnTo>
                  <a:pt x="240792" y="76200"/>
                </a:lnTo>
                <a:close/>
              </a:path>
              <a:path w="2729865" h="76200">
                <a:moveTo>
                  <a:pt x="278892" y="76200"/>
                </a:moveTo>
                <a:lnTo>
                  <a:pt x="268224" y="65532"/>
                </a:lnTo>
                <a:lnTo>
                  <a:pt x="335280" y="0"/>
                </a:lnTo>
                <a:lnTo>
                  <a:pt x="344424" y="10668"/>
                </a:lnTo>
                <a:lnTo>
                  <a:pt x="278892" y="76200"/>
                </a:lnTo>
                <a:close/>
              </a:path>
              <a:path w="2729865" h="76200">
                <a:moveTo>
                  <a:pt x="316992" y="76200"/>
                </a:moveTo>
                <a:lnTo>
                  <a:pt x="306324" y="65532"/>
                </a:lnTo>
                <a:lnTo>
                  <a:pt x="373380" y="0"/>
                </a:lnTo>
                <a:lnTo>
                  <a:pt x="382524" y="10668"/>
                </a:lnTo>
                <a:lnTo>
                  <a:pt x="316992" y="76200"/>
                </a:lnTo>
                <a:close/>
              </a:path>
              <a:path w="2729865" h="76200">
                <a:moveTo>
                  <a:pt x="355092" y="76200"/>
                </a:moveTo>
                <a:lnTo>
                  <a:pt x="345948" y="65532"/>
                </a:lnTo>
                <a:lnTo>
                  <a:pt x="411480" y="0"/>
                </a:lnTo>
                <a:lnTo>
                  <a:pt x="422148" y="10668"/>
                </a:lnTo>
                <a:lnTo>
                  <a:pt x="355092" y="76200"/>
                </a:lnTo>
                <a:close/>
              </a:path>
              <a:path w="2729865" h="76200">
                <a:moveTo>
                  <a:pt x="394716" y="76200"/>
                </a:moveTo>
                <a:lnTo>
                  <a:pt x="384048" y="65532"/>
                </a:lnTo>
                <a:lnTo>
                  <a:pt x="449580" y="0"/>
                </a:lnTo>
                <a:lnTo>
                  <a:pt x="460248" y="10668"/>
                </a:lnTo>
                <a:lnTo>
                  <a:pt x="394716" y="76200"/>
                </a:lnTo>
                <a:close/>
              </a:path>
              <a:path w="2729865" h="76200">
                <a:moveTo>
                  <a:pt x="432816" y="76200"/>
                </a:moveTo>
                <a:lnTo>
                  <a:pt x="422148" y="65532"/>
                </a:lnTo>
                <a:lnTo>
                  <a:pt x="489204" y="0"/>
                </a:lnTo>
                <a:lnTo>
                  <a:pt x="498348" y="10668"/>
                </a:lnTo>
                <a:lnTo>
                  <a:pt x="432816" y="76200"/>
                </a:lnTo>
                <a:close/>
              </a:path>
              <a:path w="2729865" h="76200">
                <a:moveTo>
                  <a:pt x="470916" y="76200"/>
                </a:moveTo>
                <a:lnTo>
                  <a:pt x="460248" y="65532"/>
                </a:lnTo>
                <a:lnTo>
                  <a:pt x="527304" y="0"/>
                </a:lnTo>
                <a:lnTo>
                  <a:pt x="536448" y="10668"/>
                </a:lnTo>
                <a:lnTo>
                  <a:pt x="470916" y="76200"/>
                </a:lnTo>
                <a:close/>
              </a:path>
              <a:path w="2729865" h="76200">
                <a:moveTo>
                  <a:pt x="509016" y="76200"/>
                </a:moveTo>
                <a:lnTo>
                  <a:pt x="499872" y="65532"/>
                </a:lnTo>
                <a:lnTo>
                  <a:pt x="565404" y="0"/>
                </a:lnTo>
                <a:lnTo>
                  <a:pt x="576072" y="10668"/>
                </a:lnTo>
                <a:lnTo>
                  <a:pt x="509016" y="76200"/>
                </a:lnTo>
                <a:close/>
              </a:path>
              <a:path w="2729865" h="76200">
                <a:moveTo>
                  <a:pt x="548640" y="76200"/>
                </a:moveTo>
                <a:lnTo>
                  <a:pt x="537972" y="65532"/>
                </a:lnTo>
                <a:lnTo>
                  <a:pt x="603504" y="0"/>
                </a:lnTo>
                <a:lnTo>
                  <a:pt x="614172" y="10668"/>
                </a:lnTo>
                <a:lnTo>
                  <a:pt x="548640" y="76200"/>
                </a:lnTo>
                <a:close/>
              </a:path>
              <a:path w="2729865" h="76200">
                <a:moveTo>
                  <a:pt x="586740" y="76200"/>
                </a:moveTo>
                <a:lnTo>
                  <a:pt x="576072" y="65532"/>
                </a:lnTo>
                <a:lnTo>
                  <a:pt x="643128" y="0"/>
                </a:lnTo>
                <a:lnTo>
                  <a:pt x="652272" y="10668"/>
                </a:lnTo>
                <a:lnTo>
                  <a:pt x="586740" y="76200"/>
                </a:lnTo>
                <a:close/>
              </a:path>
              <a:path w="2729865" h="76200">
                <a:moveTo>
                  <a:pt x="624840" y="76200"/>
                </a:moveTo>
                <a:lnTo>
                  <a:pt x="614172" y="65532"/>
                </a:lnTo>
                <a:lnTo>
                  <a:pt x="681228" y="0"/>
                </a:lnTo>
                <a:lnTo>
                  <a:pt x="690372" y="10668"/>
                </a:lnTo>
                <a:lnTo>
                  <a:pt x="624840" y="76200"/>
                </a:lnTo>
                <a:close/>
              </a:path>
              <a:path w="2729865" h="76200">
                <a:moveTo>
                  <a:pt x="662940" y="76200"/>
                </a:moveTo>
                <a:lnTo>
                  <a:pt x="653796" y="65532"/>
                </a:lnTo>
                <a:lnTo>
                  <a:pt x="719328" y="0"/>
                </a:lnTo>
                <a:lnTo>
                  <a:pt x="729996" y="10668"/>
                </a:lnTo>
                <a:lnTo>
                  <a:pt x="662940" y="76200"/>
                </a:lnTo>
                <a:close/>
              </a:path>
              <a:path w="2729865" h="76200">
                <a:moveTo>
                  <a:pt x="701040" y="76200"/>
                </a:moveTo>
                <a:lnTo>
                  <a:pt x="691896" y="65532"/>
                </a:lnTo>
                <a:lnTo>
                  <a:pt x="757428" y="0"/>
                </a:lnTo>
                <a:lnTo>
                  <a:pt x="768096" y="10668"/>
                </a:lnTo>
                <a:lnTo>
                  <a:pt x="701040" y="76200"/>
                </a:lnTo>
                <a:close/>
              </a:path>
              <a:path w="2729865" h="76200">
                <a:moveTo>
                  <a:pt x="740664" y="76200"/>
                </a:moveTo>
                <a:lnTo>
                  <a:pt x="729996" y="65532"/>
                </a:lnTo>
                <a:lnTo>
                  <a:pt x="797052" y="0"/>
                </a:lnTo>
                <a:lnTo>
                  <a:pt x="806196" y="10668"/>
                </a:lnTo>
                <a:lnTo>
                  <a:pt x="740664" y="76200"/>
                </a:lnTo>
                <a:close/>
              </a:path>
              <a:path w="2729865" h="76200">
                <a:moveTo>
                  <a:pt x="778764" y="76200"/>
                </a:moveTo>
                <a:lnTo>
                  <a:pt x="768096" y="65532"/>
                </a:lnTo>
                <a:lnTo>
                  <a:pt x="835152" y="0"/>
                </a:lnTo>
                <a:lnTo>
                  <a:pt x="844296" y="10668"/>
                </a:lnTo>
                <a:lnTo>
                  <a:pt x="778764" y="76200"/>
                </a:lnTo>
                <a:close/>
              </a:path>
              <a:path w="2729865" h="76200">
                <a:moveTo>
                  <a:pt x="816864" y="76200"/>
                </a:moveTo>
                <a:lnTo>
                  <a:pt x="807720" y="65532"/>
                </a:lnTo>
                <a:lnTo>
                  <a:pt x="873252" y="0"/>
                </a:lnTo>
                <a:lnTo>
                  <a:pt x="883920" y="10668"/>
                </a:lnTo>
                <a:lnTo>
                  <a:pt x="816864" y="76200"/>
                </a:lnTo>
                <a:close/>
              </a:path>
              <a:path w="2729865" h="76200">
                <a:moveTo>
                  <a:pt x="854964" y="76200"/>
                </a:moveTo>
                <a:lnTo>
                  <a:pt x="845820" y="65532"/>
                </a:lnTo>
                <a:lnTo>
                  <a:pt x="911352" y="0"/>
                </a:lnTo>
                <a:lnTo>
                  <a:pt x="922020" y="10668"/>
                </a:lnTo>
                <a:lnTo>
                  <a:pt x="854964" y="76200"/>
                </a:lnTo>
                <a:close/>
              </a:path>
              <a:path w="2729865" h="76200">
                <a:moveTo>
                  <a:pt x="894588" y="76200"/>
                </a:moveTo>
                <a:lnTo>
                  <a:pt x="883920" y="65532"/>
                </a:lnTo>
                <a:lnTo>
                  <a:pt x="949452" y="0"/>
                </a:lnTo>
                <a:lnTo>
                  <a:pt x="960120" y="10668"/>
                </a:lnTo>
                <a:lnTo>
                  <a:pt x="894588" y="76200"/>
                </a:lnTo>
                <a:close/>
              </a:path>
              <a:path w="2729865" h="76200">
                <a:moveTo>
                  <a:pt x="932688" y="76200"/>
                </a:moveTo>
                <a:lnTo>
                  <a:pt x="922020" y="65532"/>
                </a:lnTo>
                <a:lnTo>
                  <a:pt x="989076" y="0"/>
                </a:lnTo>
                <a:lnTo>
                  <a:pt x="998220" y="10668"/>
                </a:lnTo>
                <a:lnTo>
                  <a:pt x="932688" y="76200"/>
                </a:lnTo>
                <a:close/>
              </a:path>
              <a:path w="2729865" h="76200">
                <a:moveTo>
                  <a:pt x="970788" y="76200"/>
                </a:moveTo>
                <a:lnTo>
                  <a:pt x="961644" y="65532"/>
                </a:lnTo>
                <a:lnTo>
                  <a:pt x="1027176" y="0"/>
                </a:lnTo>
                <a:lnTo>
                  <a:pt x="1037844" y="10668"/>
                </a:lnTo>
                <a:lnTo>
                  <a:pt x="970788" y="76200"/>
                </a:lnTo>
                <a:close/>
              </a:path>
              <a:path w="2729865" h="76200">
                <a:moveTo>
                  <a:pt x="1008888" y="76200"/>
                </a:moveTo>
                <a:lnTo>
                  <a:pt x="999744" y="65532"/>
                </a:lnTo>
                <a:lnTo>
                  <a:pt x="1065276" y="0"/>
                </a:lnTo>
                <a:lnTo>
                  <a:pt x="1075944" y="10668"/>
                </a:lnTo>
                <a:lnTo>
                  <a:pt x="1008888" y="76200"/>
                </a:lnTo>
                <a:close/>
              </a:path>
              <a:path w="2729865" h="76200">
                <a:moveTo>
                  <a:pt x="1048512" y="76200"/>
                </a:moveTo>
                <a:lnTo>
                  <a:pt x="1037844" y="65532"/>
                </a:lnTo>
                <a:lnTo>
                  <a:pt x="1103376" y="0"/>
                </a:lnTo>
                <a:lnTo>
                  <a:pt x="1114044" y="10668"/>
                </a:lnTo>
                <a:lnTo>
                  <a:pt x="1048512" y="76200"/>
                </a:lnTo>
                <a:close/>
              </a:path>
              <a:path w="2729865" h="76200">
                <a:moveTo>
                  <a:pt x="1086612" y="76200"/>
                </a:moveTo>
                <a:lnTo>
                  <a:pt x="1075944" y="65532"/>
                </a:lnTo>
                <a:lnTo>
                  <a:pt x="1143000" y="0"/>
                </a:lnTo>
                <a:lnTo>
                  <a:pt x="1152144" y="10668"/>
                </a:lnTo>
                <a:lnTo>
                  <a:pt x="1086612" y="76200"/>
                </a:lnTo>
                <a:close/>
              </a:path>
              <a:path w="2729865" h="76200">
                <a:moveTo>
                  <a:pt x="1124712" y="76200"/>
                </a:moveTo>
                <a:lnTo>
                  <a:pt x="1115568" y="65532"/>
                </a:lnTo>
                <a:lnTo>
                  <a:pt x="1181100" y="0"/>
                </a:lnTo>
                <a:lnTo>
                  <a:pt x="1191768" y="10668"/>
                </a:lnTo>
                <a:lnTo>
                  <a:pt x="1124712" y="76200"/>
                </a:lnTo>
                <a:close/>
              </a:path>
              <a:path w="2729865" h="76200">
                <a:moveTo>
                  <a:pt x="1162812" y="76200"/>
                </a:moveTo>
                <a:lnTo>
                  <a:pt x="1153668" y="65532"/>
                </a:lnTo>
                <a:lnTo>
                  <a:pt x="1219200" y="0"/>
                </a:lnTo>
                <a:lnTo>
                  <a:pt x="1229868" y="10668"/>
                </a:lnTo>
                <a:lnTo>
                  <a:pt x="1162812" y="76200"/>
                </a:lnTo>
                <a:close/>
              </a:path>
              <a:path w="2729865" h="76200">
                <a:moveTo>
                  <a:pt x="1202436" y="76200"/>
                </a:moveTo>
                <a:lnTo>
                  <a:pt x="1191768" y="65532"/>
                </a:lnTo>
                <a:lnTo>
                  <a:pt x="1257300" y="0"/>
                </a:lnTo>
                <a:lnTo>
                  <a:pt x="1267968" y="10668"/>
                </a:lnTo>
                <a:lnTo>
                  <a:pt x="1202436" y="76200"/>
                </a:lnTo>
                <a:close/>
              </a:path>
              <a:path w="2729865" h="76200">
                <a:moveTo>
                  <a:pt x="1240536" y="76200"/>
                </a:moveTo>
                <a:lnTo>
                  <a:pt x="1229868" y="65532"/>
                </a:lnTo>
                <a:lnTo>
                  <a:pt x="1296924" y="0"/>
                </a:lnTo>
                <a:lnTo>
                  <a:pt x="1306068" y="10668"/>
                </a:lnTo>
                <a:lnTo>
                  <a:pt x="1240536" y="76200"/>
                </a:lnTo>
                <a:close/>
              </a:path>
              <a:path w="2729865" h="76200">
                <a:moveTo>
                  <a:pt x="1278636" y="76200"/>
                </a:moveTo>
                <a:lnTo>
                  <a:pt x="1269492" y="65532"/>
                </a:lnTo>
                <a:lnTo>
                  <a:pt x="1335024" y="0"/>
                </a:lnTo>
                <a:lnTo>
                  <a:pt x="1345692" y="10668"/>
                </a:lnTo>
                <a:lnTo>
                  <a:pt x="1278636" y="76200"/>
                </a:lnTo>
                <a:close/>
              </a:path>
              <a:path w="2729865" h="76200">
                <a:moveTo>
                  <a:pt x="1316736" y="76200"/>
                </a:moveTo>
                <a:lnTo>
                  <a:pt x="1307592" y="65532"/>
                </a:lnTo>
                <a:lnTo>
                  <a:pt x="1373124" y="0"/>
                </a:lnTo>
                <a:lnTo>
                  <a:pt x="1383792" y="10668"/>
                </a:lnTo>
                <a:lnTo>
                  <a:pt x="1316736" y="76200"/>
                </a:lnTo>
                <a:close/>
              </a:path>
              <a:path w="2729865" h="76200">
                <a:moveTo>
                  <a:pt x="1356360" y="76200"/>
                </a:moveTo>
                <a:lnTo>
                  <a:pt x="1345692" y="65532"/>
                </a:lnTo>
                <a:lnTo>
                  <a:pt x="1411224" y="0"/>
                </a:lnTo>
                <a:lnTo>
                  <a:pt x="1421892" y="10668"/>
                </a:lnTo>
                <a:lnTo>
                  <a:pt x="1356360" y="76200"/>
                </a:lnTo>
                <a:close/>
              </a:path>
              <a:path w="2729865" h="76200">
                <a:moveTo>
                  <a:pt x="1394460" y="76200"/>
                </a:moveTo>
                <a:lnTo>
                  <a:pt x="1383792" y="65532"/>
                </a:lnTo>
                <a:lnTo>
                  <a:pt x="1450848" y="0"/>
                </a:lnTo>
                <a:lnTo>
                  <a:pt x="1459992" y="10668"/>
                </a:lnTo>
                <a:lnTo>
                  <a:pt x="1394460" y="76200"/>
                </a:lnTo>
                <a:close/>
              </a:path>
              <a:path w="2729865" h="76200">
                <a:moveTo>
                  <a:pt x="1432560" y="76200"/>
                </a:moveTo>
                <a:lnTo>
                  <a:pt x="1421892" y="65532"/>
                </a:lnTo>
                <a:lnTo>
                  <a:pt x="1488948" y="0"/>
                </a:lnTo>
                <a:lnTo>
                  <a:pt x="1498092" y="10668"/>
                </a:lnTo>
                <a:lnTo>
                  <a:pt x="1432560" y="76200"/>
                </a:lnTo>
                <a:close/>
              </a:path>
              <a:path w="2729865" h="76200">
                <a:moveTo>
                  <a:pt x="1470660" y="76200"/>
                </a:moveTo>
                <a:lnTo>
                  <a:pt x="1461516" y="65532"/>
                </a:lnTo>
                <a:lnTo>
                  <a:pt x="1527048" y="0"/>
                </a:lnTo>
                <a:lnTo>
                  <a:pt x="1537716" y="10668"/>
                </a:lnTo>
                <a:lnTo>
                  <a:pt x="1470660" y="76200"/>
                </a:lnTo>
                <a:close/>
              </a:path>
              <a:path w="2729865" h="76200">
                <a:moveTo>
                  <a:pt x="1510284" y="76200"/>
                </a:moveTo>
                <a:lnTo>
                  <a:pt x="1499616" y="65532"/>
                </a:lnTo>
                <a:lnTo>
                  <a:pt x="1565148" y="0"/>
                </a:lnTo>
                <a:lnTo>
                  <a:pt x="1575816" y="10668"/>
                </a:lnTo>
                <a:lnTo>
                  <a:pt x="1510284" y="76200"/>
                </a:lnTo>
                <a:close/>
              </a:path>
              <a:path w="2729865" h="76200">
                <a:moveTo>
                  <a:pt x="1548384" y="76200"/>
                </a:moveTo>
                <a:lnTo>
                  <a:pt x="1537716" y="65532"/>
                </a:lnTo>
                <a:lnTo>
                  <a:pt x="1604772" y="0"/>
                </a:lnTo>
                <a:lnTo>
                  <a:pt x="1613916" y="10668"/>
                </a:lnTo>
                <a:lnTo>
                  <a:pt x="1548384" y="76200"/>
                </a:lnTo>
                <a:close/>
              </a:path>
              <a:path w="2729865" h="76200">
                <a:moveTo>
                  <a:pt x="1586484" y="76200"/>
                </a:moveTo>
                <a:lnTo>
                  <a:pt x="1575816" y="65532"/>
                </a:lnTo>
                <a:lnTo>
                  <a:pt x="1642872" y="0"/>
                </a:lnTo>
                <a:lnTo>
                  <a:pt x="1652016" y="10668"/>
                </a:lnTo>
                <a:lnTo>
                  <a:pt x="1586484" y="76200"/>
                </a:lnTo>
                <a:close/>
              </a:path>
              <a:path w="2729865" h="76200">
                <a:moveTo>
                  <a:pt x="1624584" y="76200"/>
                </a:moveTo>
                <a:lnTo>
                  <a:pt x="1615440" y="65532"/>
                </a:lnTo>
                <a:lnTo>
                  <a:pt x="1680972" y="0"/>
                </a:lnTo>
                <a:lnTo>
                  <a:pt x="1691640" y="10668"/>
                </a:lnTo>
                <a:lnTo>
                  <a:pt x="1624584" y="76200"/>
                </a:lnTo>
                <a:close/>
              </a:path>
              <a:path w="2729865" h="76200">
                <a:moveTo>
                  <a:pt x="1664208" y="76200"/>
                </a:moveTo>
                <a:lnTo>
                  <a:pt x="1653540" y="65532"/>
                </a:lnTo>
                <a:lnTo>
                  <a:pt x="1719072" y="0"/>
                </a:lnTo>
                <a:lnTo>
                  <a:pt x="1729740" y="10668"/>
                </a:lnTo>
                <a:lnTo>
                  <a:pt x="1664208" y="76200"/>
                </a:lnTo>
                <a:close/>
              </a:path>
              <a:path w="2729865" h="76200">
                <a:moveTo>
                  <a:pt x="1702308" y="76200"/>
                </a:moveTo>
                <a:lnTo>
                  <a:pt x="1691640" y="65532"/>
                </a:lnTo>
                <a:lnTo>
                  <a:pt x="1758696" y="0"/>
                </a:lnTo>
                <a:lnTo>
                  <a:pt x="1767840" y="10668"/>
                </a:lnTo>
                <a:lnTo>
                  <a:pt x="1702308" y="76200"/>
                </a:lnTo>
                <a:close/>
              </a:path>
              <a:path w="2729865" h="76200">
                <a:moveTo>
                  <a:pt x="1740408" y="76200"/>
                </a:moveTo>
                <a:lnTo>
                  <a:pt x="1729740" y="65532"/>
                </a:lnTo>
                <a:lnTo>
                  <a:pt x="1796796" y="0"/>
                </a:lnTo>
                <a:lnTo>
                  <a:pt x="1805940" y="10668"/>
                </a:lnTo>
                <a:lnTo>
                  <a:pt x="1740408" y="76200"/>
                </a:lnTo>
                <a:close/>
              </a:path>
              <a:path w="2729865" h="76200">
                <a:moveTo>
                  <a:pt x="1778508" y="76200"/>
                </a:moveTo>
                <a:lnTo>
                  <a:pt x="1769364" y="65532"/>
                </a:lnTo>
                <a:lnTo>
                  <a:pt x="1834896" y="0"/>
                </a:lnTo>
                <a:lnTo>
                  <a:pt x="1845564" y="10668"/>
                </a:lnTo>
                <a:lnTo>
                  <a:pt x="1778508" y="76200"/>
                </a:lnTo>
                <a:close/>
              </a:path>
              <a:path w="2729865" h="76200">
                <a:moveTo>
                  <a:pt x="1816608" y="76200"/>
                </a:moveTo>
                <a:lnTo>
                  <a:pt x="1807464" y="65532"/>
                </a:lnTo>
                <a:lnTo>
                  <a:pt x="1872996" y="0"/>
                </a:lnTo>
                <a:lnTo>
                  <a:pt x="1883664" y="10668"/>
                </a:lnTo>
                <a:lnTo>
                  <a:pt x="1816608" y="76200"/>
                </a:lnTo>
                <a:close/>
              </a:path>
              <a:path w="2729865" h="76200">
                <a:moveTo>
                  <a:pt x="1856232" y="76200"/>
                </a:moveTo>
                <a:lnTo>
                  <a:pt x="1845564" y="65532"/>
                </a:lnTo>
                <a:lnTo>
                  <a:pt x="1912620" y="0"/>
                </a:lnTo>
                <a:lnTo>
                  <a:pt x="1921764" y="10668"/>
                </a:lnTo>
                <a:lnTo>
                  <a:pt x="1856232" y="76200"/>
                </a:lnTo>
                <a:close/>
              </a:path>
              <a:path w="2729865" h="76200">
                <a:moveTo>
                  <a:pt x="1894332" y="76200"/>
                </a:moveTo>
                <a:lnTo>
                  <a:pt x="1883664" y="65532"/>
                </a:lnTo>
                <a:lnTo>
                  <a:pt x="1950720" y="0"/>
                </a:lnTo>
                <a:lnTo>
                  <a:pt x="1959864" y="10668"/>
                </a:lnTo>
                <a:lnTo>
                  <a:pt x="1894332" y="76200"/>
                </a:lnTo>
                <a:close/>
              </a:path>
              <a:path w="2729865" h="76200">
                <a:moveTo>
                  <a:pt x="1932432" y="76200"/>
                </a:moveTo>
                <a:lnTo>
                  <a:pt x="1923288" y="65532"/>
                </a:lnTo>
                <a:lnTo>
                  <a:pt x="1988820" y="0"/>
                </a:lnTo>
                <a:lnTo>
                  <a:pt x="1999488" y="10668"/>
                </a:lnTo>
                <a:lnTo>
                  <a:pt x="1932432" y="76200"/>
                </a:lnTo>
                <a:close/>
              </a:path>
              <a:path w="2729865" h="76200">
                <a:moveTo>
                  <a:pt x="1970532" y="76200"/>
                </a:moveTo>
                <a:lnTo>
                  <a:pt x="1961388" y="65532"/>
                </a:lnTo>
                <a:lnTo>
                  <a:pt x="2026920" y="0"/>
                </a:lnTo>
                <a:lnTo>
                  <a:pt x="2037588" y="10668"/>
                </a:lnTo>
                <a:lnTo>
                  <a:pt x="1970532" y="76200"/>
                </a:lnTo>
                <a:close/>
              </a:path>
              <a:path w="2729865" h="76200">
                <a:moveTo>
                  <a:pt x="2010156" y="76200"/>
                </a:moveTo>
                <a:lnTo>
                  <a:pt x="1999488" y="65532"/>
                </a:lnTo>
                <a:lnTo>
                  <a:pt x="2065020" y="0"/>
                </a:lnTo>
                <a:lnTo>
                  <a:pt x="2075688" y="10668"/>
                </a:lnTo>
                <a:lnTo>
                  <a:pt x="2010156" y="76200"/>
                </a:lnTo>
                <a:close/>
              </a:path>
              <a:path w="2729865" h="76200">
                <a:moveTo>
                  <a:pt x="2048256" y="76200"/>
                </a:moveTo>
                <a:lnTo>
                  <a:pt x="2037588" y="65532"/>
                </a:lnTo>
                <a:lnTo>
                  <a:pt x="2104644" y="0"/>
                </a:lnTo>
                <a:lnTo>
                  <a:pt x="2113788" y="10668"/>
                </a:lnTo>
                <a:lnTo>
                  <a:pt x="2048256" y="76200"/>
                </a:lnTo>
                <a:close/>
              </a:path>
              <a:path w="2729865" h="76200">
                <a:moveTo>
                  <a:pt x="2086356" y="76200"/>
                </a:moveTo>
                <a:lnTo>
                  <a:pt x="2077212" y="65532"/>
                </a:lnTo>
                <a:lnTo>
                  <a:pt x="2142744" y="0"/>
                </a:lnTo>
                <a:lnTo>
                  <a:pt x="2153412" y="10668"/>
                </a:lnTo>
                <a:lnTo>
                  <a:pt x="2086356" y="76200"/>
                </a:lnTo>
                <a:close/>
              </a:path>
              <a:path w="2729865" h="76200">
                <a:moveTo>
                  <a:pt x="2124456" y="76200"/>
                </a:moveTo>
                <a:lnTo>
                  <a:pt x="2115312" y="65532"/>
                </a:lnTo>
                <a:lnTo>
                  <a:pt x="2180844" y="0"/>
                </a:lnTo>
                <a:lnTo>
                  <a:pt x="2191512" y="10668"/>
                </a:lnTo>
                <a:lnTo>
                  <a:pt x="2124456" y="76200"/>
                </a:lnTo>
                <a:close/>
              </a:path>
              <a:path w="2729865" h="76200">
                <a:moveTo>
                  <a:pt x="2164080" y="76200"/>
                </a:moveTo>
                <a:lnTo>
                  <a:pt x="2153412" y="65532"/>
                </a:lnTo>
                <a:lnTo>
                  <a:pt x="2218944" y="0"/>
                </a:lnTo>
                <a:lnTo>
                  <a:pt x="2229612" y="10668"/>
                </a:lnTo>
                <a:lnTo>
                  <a:pt x="2164080" y="76200"/>
                </a:lnTo>
                <a:close/>
              </a:path>
              <a:path w="2729865" h="76200">
                <a:moveTo>
                  <a:pt x="2202180" y="76200"/>
                </a:moveTo>
                <a:lnTo>
                  <a:pt x="2191512" y="65532"/>
                </a:lnTo>
                <a:lnTo>
                  <a:pt x="2258568" y="0"/>
                </a:lnTo>
                <a:lnTo>
                  <a:pt x="2267712" y="10668"/>
                </a:lnTo>
                <a:lnTo>
                  <a:pt x="2202180" y="76200"/>
                </a:lnTo>
                <a:close/>
              </a:path>
              <a:path w="2729865" h="76200">
                <a:moveTo>
                  <a:pt x="2240280" y="76200"/>
                </a:moveTo>
                <a:lnTo>
                  <a:pt x="2231136" y="65532"/>
                </a:lnTo>
                <a:lnTo>
                  <a:pt x="2296668" y="0"/>
                </a:lnTo>
                <a:lnTo>
                  <a:pt x="2307336" y="10668"/>
                </a:lnTo>
                <a:lnTo>
                  <a:pt x="2240280" y="76200"/>
                </a:lnTo>
                <a:close/>
              </a:path>
              <a:path w="2729865" h="76200">
                <a:moveTo>
                  <a:pt x="2278380" y="76200"/>
                </a:moveTo>
                <a:lnTo>
                  <a:pt x="2269236" y="65532"/>
                </a:lnTo>
                <a:lnTo>
                  <a:pt x="2334768" y="0"/>
                </a:lnTo>
                <a:lnTo>
                  <a:pt x="2345436" y="10668"/>
                </a:lnTo>
                <a:lnTo>
                  <a:pt x="2278380" y="76200"/>
                </a:lnTo>
                <a:close/>
              </a:path>
              <a:path w="2729865" h="76200">
                <a:moveTo>
                  <a:pt x="2318004" y="76200"/>
                </a:moveTo>
                <a:lnTo>
                  <a:pt x="2307336" y="65532"/>
                </a:lnTo>
                <a:lnTo>
                  <a:pt x="2372868" y="0"/>
                </a:lnTo>
                <a:lnTo>
                  <a:pt x="2383536" y="10668"/>
                </a:lnTo>
                <a:lnTo>
                  <a:pt x="2318004" y="76200"/>
                </a:lnTo>
                <a:close/>
              </a:path>
              <a:path w="2729865" h="76200">
                <a:moveTo>
                  <a:pt x="2356104" y="76200"/>
                </a:moveTo>
                <a:lnTo>
                  <a:pt x="2345436" y="65532"/>
                </a:lnTo>
                <a:lnTo>
                  <a:pt x="2412492" y="0"/>
                </a:lnTo>
                <a:lnTo>
                  <a:pt x="2421636" y="10668"/>
                </a:lnTo>
                <a:lnTo>
                  <a:pt x="2356104" y="76200"/>
                </a:lnTo>
                <a:close/>
              </a:path>
              <a:path w="2729865" h="76200">
                <a:moveTo>
                  <a:pt x="2394204" y="76200"/>
                </a:moveTo>
                <a:lnTo>
                  <a:pt x="2383536" y="65532"/>
                </a:lnTo>
                <a:lnTo>
                  <a:pt x="2450592" y="0"/>
                </a:lnTo>
                <a:lnTo>
                  <a:pt x="2459736" y="10668"/>
                </a:lnTo>
                <a:lnTo>
                  <a:pt x="2394204" y="76200"/>
                </a:lnTo>
                <a:close/>
              </a:path>
              <a:path w="2729865" h="76200">
                <a:moveTo>
                  <a:pt x="2432304" y="76200"/>
                </a:moveTo>
                <a:lnTo>
                  <a:pt x="2423160" y="65532"/>
                </a:lnTo>
                <a:lnTo>
                  <a:pt x="2488692" y="0"/>
                </a:lnTo>
                <a:lnTo>
                  <a:pt x="2499360" y="10668"/>
                </a:lnTo>
                <a:lnTo>
                  <a:pt x="2432304" y="76200"/>
                </a:lnTo>
                <a:close/>
              </a:path>
              <a:path w="2729865" h="76200">
                <a:moveTo>
                  <a:pt x="2471928" y="76200"/>
                </a:moveTo>
                <a:lnTo>
                  <a:pt x="2461260" y="65532"/>
                </a:lnTo>
                <a:lnTo>
                  <a:pt x="2526792" y="0"/>
                </a:lnTo>
                <a:lnTo>
                  <a:pt x="2537460" y="10668"/>
                </a:lnTo>
                <a:lnTo>
                  <a:pt x="2471928" y="76200"/>
                </a:lnTo>
                <a:close/>
              </a:path>
              <a:path w="2729865" h="76200">
                <a:moveTo>
                  <a:pt x="2510028" y="76200"/>
                </a:moveTo>
                <a:lnTo>
                  <a:pt x="2499360" y="65532"/>
                </a:lnTo>
                <a:lnTo>
                  <a:pt x="2566416" y="0"/>
                </a:lnTo>
                <a:lnTo>
                  <a:pt x="2575560" y="10668"/>
                </a:lnTo>
                <a:lnTo>
                  <a:pt x="2510028" y="76200"/>
                </a:lnTo>
                <a:close/>
              </a:path>
              <a:path w="2729865" h="76200">
                <a:moveTo>
                  <a:pt x="2548128" y="76200"/>
                </a:moveTo>
                <a:lnTo>
                  <a:pt x="2537460" y="65532"/>
                </a:lnTo>
                <a:lnTo>
                  <a:pt x="2604516" y="0"/>
                </a:lnTo>
                <a:lnTo>
                  <a:pt x="2613660" y="10668"/>
                </a:lnTo>
                <a:lnTo>
                  <a:pt x="2548128" y="76200"/>
                </a:lnTo>
                <a:close/>
              </a:path>
              <a:path w="2729865" h="76200">
                <a:moveTo>
                  <a:pt x="2586228" y="76200"/>
                </a:moveTo>
                <a:lnTo>
                  <a:pt x="2577084" y="65532"/>
                </a:lnTo>
                <a:lnTo>
                  <a:pt x="2642616" y="0"/>
                </a:lnTo>
                <a:lnTo>
                  <a:pt x="2653284" y="10668"/>
                </a:lnTo>
                <a:lnTo>
                  <a:pt x="2586228" y="76200"/>
                </a:lnTo>
                <a:close/>
              </a:path>
              <a:path w="2729865" h="76200">
                <a:moveTo>
                  <a:pt x="2625852" y="76200"/>
                </a:moveTo>
                <a:lnTo>
                  <a:pt x="2615184" y="65532"/>
                </a:lnTo>
                <a:lnTo>
                  <a:pt x="2680716" y="0"/>
                </a:lnTo>
                <a:lnTo>
                  <a:pt x="2691384" y="10668"/>
                </a:lnTo>
                <a:lnTo>
                  <a:pt x="2625852" y="76200"/>
                </a:lnTo>
                <a:close/>
              </a:path>
              <a:path w="2729865" h="76200">
                <a:moveTo>
                  <a:pt x="2663952" y="76200"/>
                </a:moveTo>
                <a:lnTo>
                  <a:pt x="2653284" y="65532"/>
                </a:lnTo>
                <a:lnTo>
                  <a:pt x="2720340" y="0"/>
                </a:lnTo>
                <a:lnTo>
                  <a:pt x="2729484" y="10668"/>
                </a:lnTo>
                <a:lnTo>
                  <a:pt x="2663952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436364" y="10235185"/>
            <a:ext cx="2729865" cy="76200"/>
          </a:xfrm>
          <a:custGeom>
            <a:avLst/>
            <a:gdLst/>
            <a:ahLst/>
            <a:cxnLst/>
            <a:rect l="l" t="t" r="r" b="b"/>
            <a:pathLst>
              <a:path w="2729865" h="76200">
                <a:moveTo>
                  <a:pt x="9144" y="76200"/>
                </a:moveTo>
                <a:lnTo>
                  <a:pt x="0" y="65532"/>
                </a:lnTo>
                <a:lnTo>
                  <a:pt x="65532" y="0"/>
                </a:lnTo>
                <a:lnTo>
                  <a:pt x="76200" y="9144"/>
                </a:lnTo>
                <a:lnTo>
                  <a:pt x="9144" y="76200"/>
                </a:lnTo>
                <a:close/>
              </a:path>
              <a:path w="2729865" h="76200">
                <a:moveTo>
                  <a:pt x="47244" y="76200"/>
                </a:moveTo>
                <a:lnTo>
                  <a:pt x="38100" y="65532"/>
                </a:lnTo>
                <a:lnTo>
                  <a:pt x="103632" y="0"/>
                </a:lnTo>
                <a:lnTo>
                  <a:pt x="114300" y="9144"/>
                </a:lnTo>
                <a:lnTo>
                  <a:pt x="47244" y="76200"/>
                </a:lnTo>
                <a:close/>
              </a:path>
              <a:path w="2729865" h="76200">
                <a:moveTo>
                  <a:pt x="86868" y="76200"/>
                </a:moveTo>
                <a:lnTo>
                  <a:pt x="76200" y="65532"/>
                </a:lnTo>
                <a:lnTo>
                  <a:pt x="141732" y="0"/>
                </a:lnTo>
                <a:lnTo>
                  <a:pt x="152400" y="9144"/>
                </a:lnTo>
                <a:lnTo>
                  <a:pt x="86868" y="76200"/>
                </a:lnTo>
                <a:close/>
              </a:path>
              <a:path w="2729865" h="76200">
                <a:moveTo>
                  <a:pt x="124968" y="76200"/>
                </a:moveTo>
                <a:lnTo>
                  <a:pt x="114300" y="65532"/>
                </a:lnTo>
                <a:lnTo>
                  <a:pt x="181356" y="0"/>
                </a:lnTo>
                <a:lnTo>
                  <a:pt x="190500" y="9144"/>
                </a:lnTo>
                <a:lnTo>
                  <a:pt x="124968" y="76200"/>
                </a:lnTo>
                <a:close/>
              </a:path>
              <a:path w="2729865" h="76200">
                <a:moveTo>
                  <a:pt x="163068" y="76200"/>
                </a:moveTo>
                <a:lnTo>
                  <a:pt x="153924" y="65532"/>
                </a:lnTo>
                <a:lnTo>
                  <a:pt x="219456" y="0"/>
                </a:lnTo>
                <a:lnTo>
                  <a:pt x="230124" y="9144"/>
                </a:lnTo>
                <a:lnTo>
                  <a:pt x="163068" y="76200"/>
                </a:lnTo>
                <a:close/>
              </a:path>
              <a:path w="2729865" h="76200">
                <a:moveTo>
                  <a:pt x="201168" y="76200"/>
                </a:moveTo>
                <a:lnTo>
                  <a:pt x="192024" y="65532"/>
                </a:lnTo>
                <a:lnTo>
                  <a:pt x="257556" y="0"/>
                </a:lnTo>
                <a:lnTo>
                  <a:pt x="268224" y="9144"/>
                </a:lnTo>
                <a:lnTo>
                  <a:pt x="201168" y="76200"/>
                </a:lnTo>
                <a:close/>
              </a:path>
              <a:path w="2729865" h="76200">
                <a:moveTo>
                  <a:pt x="240792" y="76200"/>
                </a:moveTo>
                <a:lnTo>
                  <a:pt x="230124" y="65532"/>
                </a:lnTo>
                <a:lnTo>
                  <a:pt x="295656" y="0"/>
                </a:lnTo>
                <a:lnTo>
                  <a:pt x="306324" y="9144"/>
                </a:lnTo>
                <a:lnTo>
                  <a:pt x="240792" y="76200"/>
                </a:lnTo>
                <a:close/>
              </a:path>
              <a:path w="2729865" h="76200">
                <a:moveTo>
                  <a:pt x="278892" y="76200"/>
                </a:moveTo>
                <a:lnTo>
                  <a:pt x="268224" y="65532"/>
                </a:lnTo>
                <a:lnTo>
                  <a:pt x="335280" y="0"/>
                </a:lnTo>
                <a:lnTo>
                  <a:pt x="344424" y="9144"/>
                </a:lnTo>
                <a:lnTo>
                  <a:pt x="278892" y="76200"/>
                </a:lnTo>
                <a:close/>
              </a:path>
              <a:path w="2729865" h="76200">
                <a:moveTo>
                  <a:pt x="316992" y="76200"/>
                </a:moveTo>
                <a:lnTo>
                  <a:pt x="306324" y="65532"/>
                </a:lnTo>
                <a:lnTo>
                  <a:pt x="373380" y="0"/>
                </a:lnTo>
                <a:lnTo>
                  <a:pt x="382524" y="9144"/>
                </a:lnTo>
                <a:lnTo>
                  <a:pt x="316992" y="76200"/>
                </a:lnTo>
                <a:close/>
              </a:path>
              <a:path w="2729865" h="76200">
                <a:moveTo>
                  <a:pt x="355092" y="76200"/>
                </a:moveTo>
                <a:lnTo>
                  <a:pt x="345948" y="65532"/>
                </a:lnTo>
                <a:lnTo>
                  <a:pt x="411480" y="0"/>
                </a:lnTo>
                <a:lnTo>
                  <a:pt x="422148" y="9144"/>
                </a:lnTo>
                <a:lnTo>
                  <a:pt x="355092" y="76200"/>
                </a:lnTo>
                <a:close/>
              </a:path>
              <a:path w="2729865" h="76200">
                <a:moveTo>
                  <a:pt x="394716" y="76200"/>
                </a:moveTo>
                <a:lnTo>
                  <a:pt x="384048" y="65532"/>
                </a:lnTo>
                <a:lnTo>
                  <a:pt x="449580" y="0"/>
                </a:lnTo>
                <a:lnTo>
                  <a:pt x="460248" y="9144"/>
                </a:lnTo>
                <a:lnTo>
                  <a:pt x="394716" y="76200"/>
                </a:lnTo>
                <a:close/>
              </a:path>
              <a:path w="2729865" h="76200">
                <a:moveTo>
                  <a:pt x="432816" y="76200"/>
                </a:moveTo>
                <a:lnTo>
                  <a:pt x="422148" y="65532"/>
                </a:lnTo>
                <a:lnTo>
                  <a:pt x="489204" y="0"/>
                </a:lnTo>
                <a:lnTo>
                  <a:pt x="498348" y="9144"/>
                </a:lnTo>
                <a:lnTo>
                  <a:pt x="432816" y="76200"/>
                </a:lnTo>
                <a:close/>
              </a:path>
              <a:path w="2729865" h="76200">
                <a:moveTo>
                  <a:pt x="470916" y="76200"/>
                </a:moveTo>
                <a:lnTo>
                  <a:pt x="460248" y="65532"/>
                </a:lnTo>
                <a:lnTo>
                  <a:pt x="527304" y="0"/>
                </a:lnTo>
                <a:lnTo>
                  <a:pt x="536448" y="9144"/>
                </a:lnTo>
                <a:lnTo>
                  <a:pt x="470916" y="76200"/>
                </a:lnTo>
                <a:close/>
              </a:path>
              <a:path w="2729865" h="76200">
                <a:moveTo>
                  <a:pt x="509016" y="76200"/>
                </a:moveTo>
                <a:lnTo>
                  <a:pt x="499872" y="65532"/>
                </a:lnTo>
                <a:lnTo>
                  <a:pt x="565404" y="0"/>
                </a:lnTo>
                <a:lnTo>
                  <a:pt x="576072" y="9144"/>
                </a:lnTo>
                <a:lnTo>
                  <a:pt x="509016" y="76200"/>
                </a:lnTo>
                <a:close/>
              </a:path>
              <a:path w="2729865" h="76200">
                <a:moveTo>
                  <a:pt x="548640" y="76200"/>
                </a:moveTo>
                <a:lnTo>
                  <a:pt x="537972" y="65532"/>
                </a:lnTo>
                <a:lnTo>
                  <a:pt x="603504" y="0"/>
                </a:lnTo>
                <a:lnTo>
                  <a:pt x="614172" y="9144"/>
                </a:lnTo>
                <a:lnTo>
                  <a:pt x="548640" y="76200"/>
                </a:lnTo>
                <a:close/>
              </a:path>
              <a:path w="2729865" h="76200">
                <a:moveTo>
                  <a:pt x="586740" y="76200"/>
                </a:moveTo>
                <a:lnTo>
                  <a:pt x="576072" y="65532"/>
                </a:lnTo>
                <a:lnTo>
                  <a:pt x="643128" y="0"/>
                </a:lnTo>
                <a:lnTo>
                  <a:pt x="652272" y="9144"/>
                </a:lnTo>
                <a:lnTo>
                  <a:pt x="586740" y="76200"/>
                </a:lnTo>
                <a:close/>
              </a:path>
              <a:path w="2729865" h="76200">
                <a:moveTo>
                  <a:pt x="624840" y="76200"/>
                </a:moveTo>
                <a:lnTo>
                  <a:pt x="614172" y="65532"/>
                </a:lnTo>
                <a:lnTo>
                  <a:pt x="681228" y="0"/>
                </a:lnTo>
                <a:lnTo>
                  <a:pt x="690372" y="9144"/>
                </a:lnTo>
                <a:lnTo>
                  <a:pt x="624840" y="76200"/>
                </a:lnTo>
                <a:close/>
              </a:path>
              <a:path w="2729865" h="76200">
                <a:moveTo>
                  <a:pt x="662940" y="76200"/>
                </a:moveTo>
                <a:lnTo>
                  <a:pt x="653796" y="65532"/>
                </a:lnTo>
                <a:lnTo>
                  <a:pt x="719328" y="0"/>
                </a:lnTo>
                <a:lnTo>
                  <a:pt x="729996" y="9144"/>
                </a:lnTo>
                <a:lnTo>
                  <a:pt x="662940" y="76200"/>
                </a:lnTo>
                <a:close/>
              </a:path>
              <a:path w="2729865" h="76200">
                <a:moveTo>
                  <a:pt x="701040" y="76200"/>
                </a:moveTo>
                <a:lnTo>
                  <a:pt x="691896" y="65532"/>
                </a:lnTo>
                <a:lnTo>
                  <a:pt x="757428" y="0"/>
                </a:lnTo>
                <a:lnTo>
                  <a:pt x="768096" y="9144"/>
                </a:lnTo>
                <a:lnTo>
                  <a:pt x="701040" y="76200"/>
                </a:lnTo>
                <a:close/>
              </a:path>
              <a:path w="2729865" h="76200">
                <a:moveTo>
                  <a:pt x="740664" y="76200"/>
                </a:moveTo>
                <a:lnTo>
                  <a:pt x="729996" y="65532"/>
                </a:lnTo>
                <a:lnTo>
                  <a:pt x="797052" y="0"/>
                </a:lnTo>
                <a:lnTo>
                  <a:pt x="806196" y="9144"/>
                </a:lnTo>
                <a:lnTo>
                  <a:pt x="740664" y="76200"/>
                </a:lnTo>
                <a:close/>
              </a:path>
              <a:path w="2729865" h="76200">
                <a:moveTo>
                  <a:pt x="778764" y="76200"/>
                </a:moveTo>
                <a:lnTo>
                  <a:pt x="768096" y="65532"/>
                </a:lnTo>
                <a:lnTo>
                  <a:pt x="835152" y="0"/>
                </a:lnTo>
                <a:lnTo>
                  <a:pt x="844296" y="9144"/>
                </a:lnTo>
                <a:lnTo>
                  <a:pt x="778764" y="76200"/>
                </a:lnTo>
                <a:close/>
              </a:path>
              <a:path w="2729865" h="76200">
                <a:moveTo>
                  <a:pt x="816864" y="76200"/>
                </a:moveTo>
                <a:lnTo>
                  <a:pt x="807720" y="65532"/>
                </a:lnTo>
                <a:lnTo>
                  <a:pt x="873252" y="0"/>
                </a:lnTo>
                <a:lnTo>
                  <a:pt x="883920" y="9144"/>
                </a:lnTo>
                <a:lnTo>
                  <a:pt x="816864" y="76200"/>
                </a:lnTo>
                <a:close/>
              </a:path>
              <a:path w="2729865" h="76200">
                <a:moveTo>
                  <a:pt x="854964" y="76200"/>
                </a:moveTo>
                <a:lnTo>
                  <a:pt x="845820" y="65532"/>
                </a:lnTo>
                <a:lnTo>
                  <a:pt x="911352" y="0"/>
                </a:lnTo>
                <a:lnTo>
                  <a:pt x="922020" y="9144"/>
                </a:lnTo>
                <a:lnTo>
                  <a:pt x="854964" y="76200"/>
                </a:lnTo>
                <a:close/>
              </a:path>
              <a:path w="2729865" h="76200">
                <a:moveTo>
                  <a:pt x="894588" y="76200"/>
                </a:moveTo>
                <a:lnTo>
                  <a:pt x="883920" y="65532"/>
                </a:lnTo>
                <a:lnTo>
                  <a:pt x="949452" y="0"/>
                </a:lnTo>
                <a:lnTo>
                  <a:pt x="960120" y="9144"/>
                </a:lnTo>
                <a:lnTo>
                  <a:pt x="894588" y="76200"/>
                </a:lnTo>
                <a:close/>
              </a:path>
              <a:path w="2729865" h="76200">
                <a:moveTo>
                  <a:pt x="932688" y="76200"/>
                </a:moveTo>
                <a:lnTo>
                  <a:pt x="922020" y="65532"/>
                </a:lnTo>
                <a:lnTo>
                  <a:pt x="989076" y="0"/>
                </a:lnTo>
                <a:lnTo>
                  <a:pt x="998220" y="9144"/>
                </a:lnTo>
                <a:lnTo>
                  <a:pt x="932688" y="76200"/>
                </a:lnTo>
                <a:close/>
              </a:path>
              <a:path w="2729865" h="76200">
                <a:moveTo>
                  <a:pt x="970788" y="76200"/>
                </a:moveTo>
                <a:lnTo>
                  <a:pt x="961644" y="65532"/>
                </a:lnTo>
                <a:lnTo>
                  <a:pt x="1027176" y="0"/>
                </a:lnTo>
                <a:lnTo>
                  <a:pt x="1037844" y="9144"/>
                </a:lnTo>
                <a:lnTo>
                  <a:pt x="970788" y="76200"/>
                </a:lnTo>
                <a:close/>
              </a:path>
              <a:path w="2729865" h="76200">
                <a:moveTo>
                  <a:pt x="1008888" y="76200"/>
                </a:moveTo>
                <a:lnTo>
                  <a:pt x="999744" y="65532"/>
                </a:lnTo>
                <a:lnTo>
                  <a:pt x="1065276" y="0"/>
                </a:lnTo>
                <a:lnTo>
                  <a:pt x="1075944" y="9144"/>
                </a:lnTo>
                <a:lnTo>
                  <a:pt x="1008888" y="76200"/>
                </a:lnTo>
                <a:close/>
              </a:path>
              <a:path w="2729865" h="76200">
                <a:moveTo>
                  <a:pt x="1048512" y="76200"/>
                </a:moveTo>
                <a:lnTo>
                  <a:pt x="1037844" y="65532"/>
                </a:lnTo>
                <a:lnTo>
                  <a:pt x="1103376" y="0"/>
                </a:lnTo>
                <a:lnTo>
                  <a:pt x="1114044" y="9144"/>
                </a:lnTo>
                <a:lnTo>
                  <a:pt x="1048512" y="76200"/>
                </a:lnTo>
                <a:close/>
              </a:path>
              <a:path w="2729865" h="76200">
                <a:moveTo>
                  <a:pt x="1086612" y="76200"/>
                </a:moveTo>
                <a:lnTo>
                  <a:pt x="1075944" y="65532"/>
                </a:lnTo>
                <a:lnTo>
                  <a:pt x="1143000" y="0"/>
                </a:lnTo>
                <a:lnTo>
                  <a:pt x="1152144" y="9144"/>
                </a:lnTo>
                <a:lnTo>
                  <a:pt x="1086612" y="76200"/>
                </a:lnTo>
                <a:close/>
              </a:path>
              <a:path w="2729865" h="76200">
                <a:moveTo>
                  <a:pt x="1124712" y="76200"/>
                </a:moveTo>
                <a:lnTo>
                  <a:pt x="1115568" y="65532"/>
                </a:lnTo>
                <a:lnTo>
                  <a:pt x="1181100" y="0"/>
                </a:lnTo>
                <a:lnTo>
                  <a:pt x="1191768" y="9144"/>
                </a:lnTo>
                <a:lnTo>
                  <a:pt x="1124712" y="76200"/>
                </a:lnTo>
                <a:close/>
              </a:path>
              <a:path w="2729865" h="76200">
                <a:moveTo>
                  <a:pt x="1162812" y="76200"/>
                </a:moveTo>
                <a:lnTo>
                  <a:pt x="1153668" y="65532"/>
                </a:lnTo>
                <a:lnTo>
                  <a:pt x="1219200" y="0"/>
                </a:lnTo>
                <a:lnTo>
                  <a:pt x="1229868" y="9144"/>
                </a:lnTo>
                <a:lnTo>
                  <a:pt x="1162812" y="76200"/>
                </a:lnTo>
                <a:close/>
              </a:path>
              <a:path w="2729865" h="76200">
                <a:moveTo>
                  <a:pt x="1202436" y="76200"/>
                </a:moveTo>
                <a:lnTo>
                  <a:pt x="1191768" y="65532"/>
                </a:lnTo>
                <a:lnTo>
                  <a:pt x="1257300" y="0"/>
                </a:lnTo>
                <a:lnTo>
                  <a:pt x="1267968" y="9144"/>
                </a:lnTo>
                <a:lnTo>
                  <a:pt x="1202436" y="76200"/>
                </a:lnTo>
                <a:close/>
              </a:path>
              <a:path w="2729865" h="76200">
                <a:moveTo>
                  <a:pt x="1240536" y="76200"/>
                </a:moveTo>
                <a:lnTo>
                  <a:pt x="1229868" y="65532"/>
                </a:lnTo>
                <a:lnTo>
                  <a:pt x="1296924" y="0"/>
                </a:lnTo>
                <a:lnTo>
                  <a:pt x="1306068" y="9144"/>
                </a:lnTo>
                <a:lnTo>
                  <a:pt x="1240536" y="76200"/>
                </a:lnTo>
                <a:close/>
              </a:path>
              <a:path w="2729865" h="76200">
                <a:moveTo>
                  <a:pt x="1278636" y="76200"/>
                </a:moveTo>
                <a:lnTo>
                  <a:pt x="1269492" y="65532"/>
                </a:lnTo>
                <a:lnTo>
                  <a:pt x="1335024" y="0"/>
                </a:lnTo>
                <a:lnTo>
                  <a:pt x="1345692" y="9144"/>
                </a:lnTo>
                <a:lnTo>
                  <a:pt x="1278636" y="76200"/>
                </a:lnTo>
                <a:close/>
              </a:path>
              <a:path w="2729865" h="76200">
                <a:moveTo>
                  <a:pt x="1316736" y="76200"/>
                </a:moveTo>
                <a:lnTo>
                  <a:pt x="1307592" y="65532"/>
                </a:lnTo>
                <a:lnTo>
                  <a:pt x="1373124" y="0"/>
                </a:lnTo>
                <a:lnTo>
                  <a:pt x="1383792" y="9144"/>
                </a:lnTo>
                <a:lnTo>
                  <a:pt x="1316736" y="76200"/>
                </a:lnTo>
                <a:close/>
              </a:path>
              <a:path w="2729865" h="76200">
                <a:moveTo>
                  <a:pt x="1356360" y="76200"/>
                </a:moveTo>
                <a:lnTo>
                  <a:pt x="1345692" y="65532"/>
                </a:lnTo>
                <a:lnTo>
                  <a:pt x="1411224" y="0"/>
                </a:lnTo>
                <a:lnTo>
                  <a:pt x="1421892" y="9144"/>
                </a:lnTo>
                <a:lnTo>
                  <a:pt x="1356360" y="76200"/>
                </a:lnTo>
                <a:close/>
              </a:path>
              <a:path w="2729865" h="76200">
                <a:moveTo>
                  <a:pt x="1394460" y="76200"/>
                </a:moveTo>
                <a:lnTo>
                  <a:pt x="1383792" y="65532"/>
                </a:lnTo>
                <a:lnTo>
                  <a:pt x="1450848" y="0"/>
                </a:lnTo>
                <a:lnTo>
                  <a:pt x="1459992" y="9144"/>
                </a:lnTo>
                <a:lnTo>
                  <a:pt x="1394460" y="76200"/>
                </a:lnTo>
                <a:close/>
              </a:path>
              <a:path w="2729865" h="76200">
                <a:moveTo>
                  <a:pt x="1432560" y="76200"/>
                </a:moveTo>
                <a:lnTo>
                  <a:pt x="1421892" y="65532"/>
                </a:lnTo>
                <a:lnTo>
                  <a:pt x="1488948" y="0"/>
                </a:lnTo>
                <a:lnTo>
                  <a:pt x="1498092" y="9144"/>
                </a:lnTo>
                <a:lnTo>
                  <a:pt x="1432560" y="76200"/>
                </a:lnTo>
                <a:close/>
              </a:path>
              <a:path w="2729865" h="76200">
                <a:moveTo>
                  <a:pt x="1470660" y="76200"/>
                </a:moveTo>
                <a:lnTo>
                  <a:pt x="1461516" y="65532"/>
                </a:lnTo>
                <a:lnTo>
                  <a:pt x="1527048" y="0"/>
                </a:lnTo>
                <a:lnTo>
                  <a:pt x="1537716" y="9144"/>
                </a:lnTo>
                <a:lnTo>
                  <a:pt x="1470660" y="76200"/>
                </a:lnTo>
                <a:close/>
              </a:path>
              <a:path w="2729865" h="76200">
                <a:moveTo>
                  <a:pt x="1510284" y="76200"/>
                </a:moveTo>
                <a:lnTo>
                  <a:pt x="1499616" y="65532"/>
                </a:lnTo>
                <a:lnTo>
                  <a:pt x="1565148" y="0"/>
                </a:lnTo>
                <a:lnTo>
                  <a:pt x="1575816" y="9144"/>
                </a:lnTo>
                <a:lnTo>
                  <a:pt x="1510284" y="76200"/>
                </a:lnTo>
                <a:close/>
              </a:path>
              <a:path w="2729865" h="76200">
                <a:moveTo>
                  <a:pt x="1548384" y="76200"/>
                </a:moveTo>
                <a:lnTo>
                  <a:pt x="1537716" y="65532"/>
                </a:lnTo>
                <a:lnTo>
                  <a:pt x="1604772" y="0"/>
                </a:lnTo>
                <a:lnTo>
                  <a:pt x="1613916" y="9144"/>
                </a:lnTo>
                <a:lnTo>
                  <a:pt x="1548384" y="76200"/>
                </a:lnTo>
                <a:close/>
              </a:path>
              <a:path w="2729865" h="76200">
                <a:moveTo>
                  <a:pt x="1586484" y="76200"/>
                </a:moveTo>
                <a:lnTo>
                  <a:pt x="1575816" y="65532"/>
                </a:lnTo>
                <a:lnTo>
                  <a:pt x="1642872" y="0"/>
                </a:lnTo>
                <a:lnTo>
                  <a:pt x="1652016" y="9144"/>
                </a:lnTo>
                <a:lnTo>
                  <a:pt x="1586484" y="76200"/>
                </a:lnTo>
                <a:close/>
              </a:path>
              <a:path w="2729865" h="76200">
                <a:moveTo>
                  <a:pt x="1624584" y="76200"/>
                </a:moveTo>
                <a:lnTo>
                  <a:pt x="1615440" y="65532"/>
                </a:lnTo>
                <a:lnTo>
                  <a:pt x="1680972" y="0"/>
                </a:lnTo>
                <a:lnTo>
                  <a:pt x="1691640" y="9144"/>
                </a:lnTo>
                <a:lnTo>
                  <a:pt x="1624584" y="76200"/>
                </a:lnTo>
                <a:close/>
              </a:path>
              <a:path w="2729865" h="76200">
                <a:moveTo>
                  <a:pt x="1664208" y="76200"/>
                </a:moveTo>
                <a:lnTo>
                  <a:pt x="1653540" y="65532"/>
                </a:lnTo>
                <a:lnTo>
                  <a:pt x="1719072" y="0"/>
                </a:lnTo>
                <a:lnTo>
                  <a:pt x="1729740" y="9144"/>
                </a:lnTo>
                <a:lnTo>
                  <a:pt x="1664208" y="76200"/>
                </a:lnTo>
                <a:close/>
              </a:path>
              <a:path w="2729865" h="76200">
                <a:moveTo>
                  <a:pt x="1702308" y="76200"/>
                </a:moveTo>
                <a:lnTo>
                  <a:pt x="1691640" y="65532"/>
                </a:lnTo>
                <a:lnTo>
                  <a:pt x="1758696" y="0"/>
                </a:lnTo>
                <a:lnTo>
                  <a:pt x="1767840" y="9144"/>
                </a:lnTo>
                <a:lnTo>
                  <a:pt x="1702308" y="76200"/>
                </a:lnTo>
                <a:close/>
              </a:path>
              <a:path w="2729865" h="76200">
                <a:moveTo>
                  <a:pt x="1740408" y="76200"/>
                </a:moveTo>
                <a:lnTo>
                  <a:pt x="1729740" y="65532"/>
                </a:lnTo>
                <a:lnTo>
                  <a:pt x="1796796" y="0"/>
                </a:lnTo>
                <a:lnTo>
                  <a:pt x="1805940" y="9144"/>
                </a:lnTo>
                <a:lnTo>
                  <a:pt x="1740408" y="76200"/>
                </a:lnTo>
                <a:close/>
              </a:path>
              <a:path w="2729865" h="76200">
                <a:moveTo>
                  <a:pt x="1778508" y="76200"/>
                </a:moveTo>
                <a:lnTo>
                  <a:pt x="1769364" y="65532"/>
                </a:lnTo>
                <a:lnTo>
                  <a:pt x="1834896" y="0"/>
                </a:lnTo>
                <a:lnTo>
                  <a:pt x="1845564" y="9144"/>
                </a:lnTo>
                <a:lnTo>
                  <a:pt x="1778508" y="76200"/>
                </a:lnTo>
                <a:close/>
              </a:path>
              <a:path w="2729865" h="76200">
                <a:moveTo>
                  <a:pt x="1816608" y="76200"/>
                </a:moveTo>
                <a:lnTo>
                  <a:pt x="1807464" y="65532"/>
                </a:lnTo>
                <a:lnTo>
                  <a:pt x="1872996" y="0"/>
                </a:lnTo>
                <a:lnTo>
                  <a:pt x="1883664" y="9144"/>
                </a:lnTo>
                <a:lnTo>
                  <a:pt x="1816608" y="76200"/>
                </a:lnTo>
                <a:close/>
              </a:path>
              <a:path w="2729865" h="76200">
                <a:moveTo>
                  <a:pt x="1856232" y="76200"/>
                </a:moveTo>
                <a:lnTo>
                  <a:pt x="1845564" y="65532"/>
                </a:lnTo>
                <a:lnTo>
                  <a:pt x="1912620" y="0"/>
                </a:lnTo>
                <a:lnTo>
                  <a:pt x="1921764" y="9144"/>
                </a:lnTo>
                <a:lnTo>
                  <a:pt x="1856232" y="76200"/>
                </a:lnTo>
                <a:close/>
              </a:path>
              <a:path w="2729865" h="76200">
                <a:moveTo>
                  <a:pt x="1894332" y="76200"/>
                </a:moveTo>
                <a:lnTo>
                  <a:pt x="1883664" y="65532"/>
                </a:lnTo>
                <a:lnTo>
                  <a:pt x="1950720" y="0"/>
                </a:lnTo>
                <a:lnTo>
                  <a:pt x="1959864" y="9144"/>
                </a:lnTo>
                <a:lnTo>
                  <a:pt x="1894332" y="76200"/>
                </a:lnTo>
                <a:close/>
              </a:path>
              <a:path w="2729865" h="76200">
                <a:moveTo>
                  <a:pt x="1932432" y="76200"/>
                </a:moveTo>
                <a:lnTo>
                  <a:pt x="1923288" y="65532"/>
                </a:lnTo>
                <a:lnTo>
                  <a:pt x="1988820" y="0"/>
                </a:lnTo>
                <a:lnTo>
                  <a:pt x="1999488" y="9144"/>
                </a:lnTo>
                <a:lnTo>
                  <a:pt x="1932432" y="76200"/>
                </a:lnTo>
                <a:close/>
              </a:path>
              <a:path w="2729865" h="76200">
                <a:moveTo>
                  <a:pt x="1970532" y="76200"/>
                </a:moveTo>
                <a:lnTo>
                  <a:pt x="1961388" y="65532"/>
                </a:lnTo>
                <a:lnTo>
                  <a:pt x="2026920" y="0"/>
                </a:lnTo>
                <a:lnTo>
                  <a:pt x="2037588" y="9144"/>
                </a:lnTo>
                <a:lnTo>
                  <a:pt x="1970532" y="76200"/>
                </a:lnTo>
                <a:close/>
              </a:path>
              <a:path w="2729865" h="76200">
                <a:moveTo>
                  <a:pt x="2010156" y="76200"/>
                </a:moveTo>
                <a:lnTo>
                  <a:pt x="1999488" y="65532"/>
                </a:lnTo>
                <a:lnTo>
                  <a:pt x="2065020" y="0"/>
                </a:lnTo>
                <a:lnTo>
                  <a:pt x="2075688" y="9144"/>
                </a:lnTo>
                <a:lnTo>
                  <a:pt x="2010156" y="76200"/>
                </a:lnTo>
                <a:close/>
              </a:path>
              <a:path w="2729865" h="76200">
                <a:moveTo>
                  <a:pt x="2048256" y="76200"/>
                </a:moveTo>
                <a:lnTo>
                  <a:pt x="2037588" y="65532"/>
                </a:lnTo>
                <a:lnTo>
                  <a:pt x="2104644" y="0"/>
                </a:lnTo>
                <a:lnTo>
                  <a:pt x="2113788" y="9144"/>
                </a:lnTo>
                <a:lnTo>
                  <a:pt x="2048256" y="76200"/>
                </a:lnTo>
                <a:close/>
              </a:path>
              <a:path w="2729865" h="76200">
                <a:moveTo>
                  <a:pt x="2086356" y="76200"/>
                </a:moveTo>
                <a:lnTo>
                  <a:pt x="2077212" y="65532"/>
                </a:lnTo>
                <a:lnTo>
                  <a:pt x="2142744" y="0"/>
                </a:lnTo>
                <a:lnTo>
                  <a:pt x="2153412" y="9144"/>
                </a:lnTo>
                <a:lnTo>
                  <a:pt x="2086356" y="76200"/>
                </a:lnTo>
                <a:close/>
              </a:path>
              <a:path w="2729865" h="76200">
                <a:moveTo>
                  <a:pt x="2124456" y="76200"/>
                </a:moveTo>
                <a:lnTo>
                  <a:pt x="2115312" y="65532"/>
                </a:lnTo>
                <a:lnTo>
                  <a:pt x="2180844" y="0"/>
                </a:lnTo>
                <a:lnTo>
                  <a:pt x="2191512" y="9144"/>
                </a:lnTo>
                <a:lnTo>
                  <a:pt x="2124456" y="76200"/>
                </a:lnTo>
                <a:close/>
              </a:path>
              <a:path w="2729865" h="76200">
                <a:moveTo>
                  <a:pt x="2164080" y="76200"/>
                </a:moveTo>
                <a:lnTo>
                  <a:pt x="2153412" y="65532"/>
                </a:lnTo>
                <a:lnTo>
                  <a:pt x="2218944" y="0"/>
                </a:lnTo>
                <a:lnTo>
                  <a:pt x="2229612" y="9144"/>
                </a:lnTo>
                <a:lnTo>
                  <a:pt x="2164080" y="76200"/>
                </a:lnTo>
                <a:close/>
              </a:path>
              <a:path w="2729865" h="76200">
                <a:moveTo>
                  <a:pt x="2202180" y="76200"/>
                </a:moveTo>
                <a:lnTo>
                  <a:pt x="2191512" y="65532"/>
                </a:lnTo>
                <a:lnTo>
                  <a:pt x="2258568" y="0"/>
                </a:lnTo>
                <a:lnTo>
                  <a:pt x="2267712" y="9144"/>
                </a:lnTo>
                <a:lnTo>
                  <a:pt x="2202180" y="76200"/>
                </a:lnTo>
                <a:close/>
              </a:path>
              <a:path w="2729865" h="76200">
                <a:moveTo>
                  <a:pt x="2240280" y="76200"/>
                </a:moveTo>
                <a:lnTo>
                  <a:pt x="2231136" y="65532"/>
                </a:lnTo>
                <a:lnTo>
                  <a:pt x="2296668" y="0"/>
                </a:lnTo>
                <a:lnTo>
                  <a:pt x="2307336" y="9144"/>
                </a:lnTo>
                <a:lnTo>
                  <a:pt x="2240280" y="76200"/>
                </a:lnTo>
                <a:close/>
              </a:path>
              <a:path w="2729865" h="76200">
                <a:moveTo>
                  <a:pt x="2278380" y="76200"/>
                </a:moveTo>
                <a:lnTo>
                  <a:pt x="2269236" y="65532"/>
                </a:lnTo>
                <a:lnTo>
                  <a:pt x="2334768" y="0"/>
                </a:lnTo>
                <a:lnTo>
                  <a:pt x="2345436" y="9144"/>
                </a:lnTo>
                <a:lnTo>
                  <a:pt x="2278380" y="76200"/>
                </a:lnTo>
                <a:close/>
              </a:path>
              <a:path w="2729865" h="76200">
                <a:moveTo>
                  <a:pt x="2318004" y="76200"/>
                </a:moveTo>
                <a:lnTo>
                  <a:pt x="2307336" y="65532"/>
                </a:lnTo>
                <a:lnTo>
                  <a:pt x="2372868" y="0"/>
                </a:lnTo>
                <a:lnTo>
                  <a:pt x="2383536" y="9144"/>
                </a:lnTo>
                <a:lnTo>
                  <a:pt x="2318004" y="76200"/>
                </a:lnTo>
                <a:close/>
              </a:path>
              <a:path w="2729865" h="76200">
                <a:moveTo>
                  <a:pt x="2356104" y="76200"/>
                </a:moveTo>
                <a:lnTo>
                  <a:pt x="2345436" y="65532"/>
                </a:lnTo>
                <a:lnTo>
                  <a:pt x="2412492" y="0"/>
                </a:lnTo>
                <a:lnTo>
                  <a:pt x="2421636" y="9144"/>
                </a:lnTo>
                <a:lnTo>
                  <a:pt x="2356104" y="76200"/>
                </a:lnTo>
                <a:close/>
              </a:path>
              <a:path w="2729865" h="76200">
                <a:moveTo>
                  <a:pt x="2394204" y="76200"/>
                </a:moveTo>
                <a:lnTo>
                  <a:pt x="2383536" y="65532"/>
                </a:lnTo>
                <a:lnTo>
                  <a:pt x="2450592" y="0"/>
                </a:lnTo>
                <a:lnTo>
                  <a:pt x="2459736" y="9144"/>
                </a:lnTo>
                <a:lnTo>
                  <a:pt x="2394204" y="76200"/>
                </a:lnTo>
                <a:close/>
              </a:path>
              <a:path w="2729865" h="76200">
                <a:moveTo>
                  <a:pt x="2432304" y="76200"/>
                </a:moveTo>
                <a:lnTo>
                  <a:pt x="2423160" y="65532"/>
                </a:lnTo>
                <a:lnTo>
                  <a:pt x="2488692" y="0"/>
                </a:lnTo>
                <a:lnTo>
                  <a:pt x="2499360" y="9144"/>
                </a:lnTo>
                <a:lnTo>
                  <a:pt x="2432304" y="76200"/>
                </a:lnTo>
                <a:close/>
              </a:path>
              <a:path w="2729865" h="76200">
                <a:moveTo>
                  <a:pt x="2471928" y="76200"/>
                </a:moveTo>
                <a:lnTo>
                  <a:pt x="2461260" y="65532"/>
                </a:lnTo>
                <a:lnTo>
                  <a:pt x="2526792" y="0"/>
                </a:lnTo>
                <a:lnTo>
                  <a:pt x="2537460" y="9144"/>
                </a:lnTo>
                <a:lnTo>
                  <a:pt x="2471928" y="76200"/>
                </a:lnTo>
                <a:close/>
              </a:path>
              <a:path w="2729865" h="76200">
                <a:moveTo>
                  <a:pt x="2510028" y="76200"/>
                </a:moveTo>
                <a:lnTo>
                  <a:pt x="2499360" y="65532"/>
                </a:lnTo>
                <a:lnTo>
                  <a:pt x="2566416" y="0"/>
                </a:lnTo>
                <a:lnTo>
                  <a:pt x="2575560" y="9144"/>
                </a:lnTo>
                <a:lnTo>
                  <a:pt x="2510028" y="76200"/>
                </a:lnTo>
                <a:close/>
              </a:path>
              <a:path w="2729865" h="76200">
                <a:moveTo>
                  <a:pt x="2548128" y="76200"/>
                </a:moveTo>
                <a:lnTo>
                  <a:pt x="2537460" y="65532"/>
                </a:lnTo>
                <a:lnTo>
                  <a:pt x="2604516" y="0"/>
                </a:lnTo>
                <a:lnTo>
                  <a:pt x="2613660" y="9144"/>
                </a:lnTo>
                <a:lnTo>
                  <a:pt x="2548128" y="76200"/>
                </a:lnTo>
                <a:close/>
              </a:path>
              <a:path w="2729865" h="76200">
                <a:moveTo>
                  <a:pt x="2586228" y="76200"/>
                </a:moveTo>
                <a:lnTo>
                  <a:pt x="2577084" y="65532"/>
                </a:lnTo>
                <a:lnTo>
                  <a:pt x="2642616" y="0"/>
                </a:lnTo>
                <a:lnTo>
                  <a:pt x="2653284" y="9144"/>
                </a:lnTo>
                <a:lnTo>
                  <a:pt x="2586228" y="76200"/>
                </a:lnTo>
                <a:close/>
              </a:path>
              <a:path w="2729865" h="76200">
                <a:moveTo>
                  <a:pt x="2625852" y="76200"/>
                </a:moveTo>
                <a:lnTo>
                  <a:pt x="2615184" y="65532"/>
                </a:lnTo>
                <a:lnTo>
                  <a:pt x="2680716" y="0"/>
                </a:lnTo>
                <a:lnTo>
                  <a:pt x="2691384" y="9144"/>
                </a:lnTo>
                <a:lnTo>
                  <a:pt x="2625852" y="76200"/>
                </a:lnTo>
                <a:close/>
              </a:path>
              <a:path w="2729865" h="76200">
                <a:moveTo>
                  <a:pt x="2663952" y="76200"/>
                </a:moveTo>
                <a:lnTo>
                  <a:pt x="2653284" y="65532"/>
                </a:lnTo>
                <a:lnTo>
                  <a:pt x="2720340" y="0"/>
                </a:lnTo>
                <a:lnTo>
                  <a:pt x="2729484" y="9144"/>
                </a:lnTo>
                <a:lnTo>
                  <a:pt x="2663952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4071620" y="1250690"/>
            <a:ext cx="7290434" cy="9075420"/>
          </a:xfrm>
          <a:prstGeom prst="rect">
            <a:avLst/>
          </a:prstGeom>
        </p:spPr>
        <p:txBody>
          <a:bodyPr vert="horz" wrap="square" lIns="0" tIns="736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80"/>
              </a:spcBef>
            </a:pPr>
            <a:r>
              <a:rPr sz="3600" spc="55" dirty="0">
                <a:solidFill>
                  <a:srgbClr val="00ADEE"/>
                </a:solidFill>
                <a:latin typeface="Noto Serif TC"/>
                <a:cs typeface="Noto Serif TC"/>
              </a:rPr>
              <a:t>4.2-</a:t>
            </a:r>
            <a:r>
              <a:rPr sz="3600" spc="25" dirty="0">
                <a:solidFill>
                  <a:srgbClr val="00ADEE"/>
                </a:solidFill>
                <a:latin typeface="Noto Serif TC"/>
                <a:cs typeface="Noto Serif TC"/>
              </a:rPr>
              <a:t>1</a:t>
            </a:r>
            <a:endParaRPr sz="3600">
              <a:latin typeface="Noto Serif TC"/>
              <a:cs typeface="Noto Serif TC"/>
            </a:endParaRPr>
          </a:p>
          <a:p>
            <a:pPr marL="12700">
              <a:lnSpc>
                <a:spcPct val="100000"/>
              </a:lnSpc>
              <a:spcBef>
                <a:spcPts val="480"/>
              </a:spcBef>
            </a:pPr>
            <a:r>
              <a:rPr sz="3600" spc="-10" dirty="0">
                <a:solidFill>
                  <a:srgbClr val="00ADEE"/>
                </a:solidFill>
                <a:latin typeface="Noto Serif TC"/>
                <a:cs typeface="Noto Serif TC"/>
              </a:rPr>
              <a:t>契約基本資料及性質</a:t>
            </a:r>
            <a:endParaRPr sz="3600">
              <a:latin typeface="Noto Serif TC"/>
              <a:cs typeface="Noto Serif TC"/>
            </a:endParaRPr>
          </a:p>
          <a:p>
            <a:pPr marL="342900" marR="5080" algn="just">
              <a:lnSpc>
                <a:spcPct val="107500"/>
              </a:lnSpc>
              <a:spcBef>
                <a:spcPts val="2865"/>
              </a:spcBef>
            </a:pPr>
            <a:r>
              <a:rPr sz="2400" spc="-140" dirty="0">
                <a:latin typeface="Noto Serif TC"/>
                <a:cs typeface="Noto Serif TC"/>
              </a:rPr>
              <a:t>各國之契約，均基於</a:t>
            </a:r>
            <a:r>
              <a:rPr sz="2400" spc="-140" dirty="0">
                <a:solidFill>
                  <a:srgbClr val="C62839"/>
                </a:solidFill>
                <a:latin typeface="Noto Serif TC"/>
                <a:cs typeface="Noto Serif TC"/>
              </a:rPr>
              <a:t>甲乙雙方平等、誠信</a:t>
            </a:r>
            <a:r>
              <a:rPr sz="2400" spc="-110" dirty="0">
                <a:latin typeface="Noto Serif TC"/>
                <a:cs typeface="Noto Serif TC"/>
              </a:rPr>
              <a:t>之原則訂立，</a:t>
            </a:r>
            <a:r>
              <a:rPr sz="2400" spc="-80" dirty="0">
                <a:latin typeface="Noto Serif TC"/>
                <a:cs typeface="Noto Serif TC"/>
              </a:rPr>
              <a:t>並載明於契約性質中其權利，義務均以雙方平等原則</a:t>
            </a:r>
            <a:r>
              <a:rPr sz="2400" spc="-220" dirty="0">
                <a:latin typeface="Noto Serif TC"/>
                <a:cs typeface="Noto Serif TC"/>
              </a:rPr>
              <a:t>訂立。</a:t>
            </a:r>
            <a:endParaRPr sz="2400">
              <a:latin typeface="Noto Serif TC"/>
              <a:cs typeface="Noto Serif TC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650">
              <a:latin typeface="Noto Serif TC"/>
              <a:cs typeface="Noto Serif TC"/>
            </a:endParaRPr>
          </a:p>
          <a:p>
            <a:pPr marL="342900">
              <a:lnSpc>
                <a:spcPct val="100000"/>
              </a:lnSpc>
            </a:pPr>
            <a:r>
              <a:rPr sz="2400" spc="-70" dirty="0">
                <a:latin typeface="Noto Serif TC"/>
                <a:cs typeface="Noto Serif TC"/>
              </a:rPr>
              <a:t>我國並無此明確條文。</a:t>
            </a:r>
            <a:endParaRPr sz="2400">
              <a:latin typeface="Noto Serif TC"/>
              <a:cs typeface="Noto Serif TC"/>
            </a:endParaRPr>
          </a:p>
          <a:p>
            <a:pPr marL="342900">
              <a:lnSpc>
                <a:spcPct val="100000"/>
              </a:lnSpc>
              <a:spcBef>
                <a:spcPts val="215"/>
              </a:spcBef>
            </a:pPr>
            <a:r>
              <a:rPr sz="2400" spc="-40" dirty="0">
                <a:latin typeface="Noto Serif TC"/>
                <a:cs typeface="Noto Serif TC"/>
              </a:rPr>
              <a:t>此顯示府機關缺乏 契約甲乙雙方平等 之觀念。</a:t>
            </a:r>
            <a:endParaRPr sz="2400">
              <a:latin typeface="Noto Serif TC"/>
              <a:cs typeface="Noto Serif TC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700">
              <a:latin typeface="Noto Serif TC"/>
              <a:cs typeface="Noto Serif TC"/>
            </a:endParaRPr>
          </a:p>
          <a:p>
            <a:pPr marL="12700">
              <a:lnSpc>
                <a:spcPct val="100000"/>
              </a:lnSpc>
            </a:pPr>
            <a:r>
              <a:rPr sz="3600" spc="55" dirty="0">
                <a:solidFill>
                  <a:srgbClr val="00ADEE"/>
                </a:solidFill>
                <a:latin typeface="Noto Serif TC"/>
                <a:cs typeface="Noto Serif TC"/>
              </a:rPr>
              <a:t>4.2-</a:t>
            </a:r>
            <a:r>
              <a:rPr sz="3600" spc="25" dirty="0">
                <a:solidFill>
                  <a:srgbClr val="00ADEE"/>
                </a:solidFill>
                <a:latin typeface="Noto Serif TC"/>
                <a:cs typeface="Noto Serif TC"/>
              </a:rPr>
              <a:t>2</a:t>
            </a:r>
            <a:endParaRPr sz="3600">
              <a:latin typeface="Noto Serif TC"/>
              <a:cs typeface="Noto Serif TC"/>
            </a:endParaRPr>
          </a:p>
          <a:p>
            <a:pPr marL="12700">
              <a:lnSpc>
                <a:spcPct val="100000"/>
              </a:lnSpc>
              <a:spcBef>
                <a:spcPts val="480"/>
              </a:spcBef>
            </a:pPr>
            <a:r>
              <a:rPr sz="3600" spc="-10" dirty="0">
                <a:solidFill>
                  <a:srgbClr val="00ADEE"/>
                </a:solidFill>
                <a:latin typeface="Noto Serif TC"/>
                <a:cs typeface="Noto Serif TC"/>
              </a:rPr>
              <a:t>建築師之職責</a:t>
            </a:r>
            <a:endParaRPr sz="3600">
              <a:latin typeface="Noto Serif TC"/>
              <a:cs typeface="Noto Serif TC"/>
            </a:endParaRPr>
          </a:p>
          <a:p>
            <a:pPr marL="342900" marR="81280">
              <a:lnSpc>
                <a:spcPct val="107500"/>
              </a:lnSpc>
              <a:spcBef>
                <a:spcPts val="2870"/>
              </a:spcBef>
            </a:pPr>
            <a:r>
              <a:rPr sz="2400" spc="-250" dirty="0">
                <a:latin typeface="Noto Serif TC"/>
                <a:cs typeface="Noto Serif TC"/>
              </a:rPr>
              <a:t>各國之契約，均註明「</a:t>
            </a:r>
            <a:r>
              <a:rPr sz="2400" spc="-105" dirty="0">
                <a:solidFill>
                  <a:srgbClr val="C62839"/>
                </a:solidFill>
                <a:latin typeface="Noto Serif TC"/>
                <a:cs typeface="Noto Serif TC"/>
              </a:rPr>
              <a:t>建築師職責之範圍，應與其他建</a:t>
            </a:r>
            <a:r>
              <a:rPr sz="2400" spc="-5" dirty="0">
                <a:solidFill>
                  <a:srgbClr val="C62839"/>
                </a:solidFill>
                <a:latin typeface="Noto Serif TC"/>
                <a:cs typeface="Noto Serif TC"/>
              </a:rPr>
              <a:t>築師在相同或類似條件提供之專業技能和注意事項</a:t>
            </a:r>
            <a:r>
              <a:rPr sz="2400" dirty="0">
                <a:solidFill>
                  <a:srgbClr val="C62839"/>
                </a:solidFill>
                <a:latin typeface="Noto Serif TC"/>
                <a:cs typeface="Noto Serif TC"/>
              </a:rPr>
              <a:t>相符合</a:t>
            </a:r>
            <a:r>
              <a:rPr sz="2400" spc="-925" dirty="0">
                <a:latin typeface="Noto Serif TC"/>
                <a:cs typeface="Noto Serif TC"/>
              </a:rPr>
              <a:t>」。</a:t>
            </a:r>
            <a:endParaRPr sz="2400">
              <a:latin typeface="Noto Serif TC"/>
              <a:cs typeface="Noto Serif TC"/>
            </a:endParaRPr>
          </a:p>
          <a:p>
            <a:pPr>
              <a:lnSpc>
                <a:spcPct val="100000"/>
              </a:lnSpc>
              <a:spcBef>
                <a:spcPts val="95"/>
              </a:spcBef>
            </a:pPr>
            <a:endParaRPr sz="1500">
              <a:latin typeface="Noto Serif TC"/>
              <a:cs typeface="Noto Serif TC"/>
            </a:endParaRPr>
          </a:p>
          <a:p>
            <a:pPr marL="342900" marR="1224280">
              <a:lnSpc>
                <a:spcPct val="107500"/>
              </a:lnSpc>
            </a:pPr>
            <a:r>
              <a:rPr sz="2400" spc="-40" dirty="0">
                <a:latin typeface="Noto Serif TC"/>
                <a:cs typeface="Noto Serif TC"/>
              </a:rPr>
              <a:t>此係界定建築師之專業條件與職責之範圍，並以此為法律判斷其是否違反契約之依據。</a:t>
            </a:r>
            <a:endParaRPr sz="2400">
              <a:latin typeface="Noto Serif TC"/>
              <a:cs typeface="Noto Serif TC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650">
              <a:latin typeface="Noto Serif TC"/>
              <a:cs typeface="Noto Serif TC"/>
            </a:endParaRPr>
          </a:p>
          <a:p>
            <a:pPr marL="342900">
              <a:lnSpc>
                <a:spcPct val="100000"/>
              </a:lnSpc>
              <a:spcBef>
                <a:spcPts val="5"/>
              </a:spcBef>
            </a:pPr>
            <a:r>
              <a:rPr sz="2400" spc="-70" dirty="0">
                <a:latin typeface="Noto Serif TC"/>
                <a:cs typeface="Noto Serif TC"/>
              </a:rPr>
              <a:t>我國並無此明確條文。</a:t>
            </a:r>
            <a:endParaRPr sz="2400">
              <a:latin typeface="Noto Serif TC"/>
              <a:cs typeface="Noto Serif TC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2423140" y="548141"/>
            <a:ext cx="39433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Noto Serif TC"/>
                <a:cs typeface="Noto Serif TC"/>
              </a:rPr>
              <a:t>4-</a:t>
            </a:r>
            <a:r>
              <a:rPr lang="en-US" sz="1200" spc="-140" dirty="0">
                <a:latin typeface="Noto Serif TC"/>
                <a:cs typeface="Noto Serif TC"/>
              </a:rPr>
              <a:t>3</a:t>
            </a:r>
            <a:r>
              <a:rPr sz="1200" spc="-140" dirty="0">
                <a:latin typeface="Noto Serif TC"/>
                <a:cs typeface="Noto Serif TC"/>
              </a:rPr>
              <a:t>/6</a:t>
            </a:r>
            <a:endParaRPr sz="1200" dirty="0">
              <a:latin typeface="Noto Serif TC"/>
              <a:cs typeface="Noto Serif TC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4084320" y="5420867"/>
            <a:ext cx="8997950" cy="15240"/>
          </a:xfrm>
          <a:custGeom>
            <a:avLst/>
            <a:gdLst/>
            <a:ahLst/>
            <a:cxnLst/>
            <a:rect l="l" t="t" r="r" b="b"/>
            <a:pathLst>
              <a:path w="8997950" h="15239">
                <a:moveTo>
                  <a:pt x="8997696" y="15240"/>
                </a:moveTo>
                <a:lnTo>
                  <a:pt x="0" y="15240"/>
                </a:lnTo>
                <a:lnTo>
                  <a:pt x="0" y="0"/>
                </a:lnTo>
                <a:lnTo>
                  <a:pt x="8997696" y="0"/>
                </a:lnTo>
                <a:lnTo>
                  <a:pt x="8997696" y="1524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084320" y="1184147"/>
            <a:ext cx="8997950" cy="15240"/>
          </a:xfrm>
          <a:custGeom>
            <a:avLst/>
            <a:gdLst/>
            <a:ahLst/>
            <a:cxnLst/>
            <a:rect l="l" t="t" r="r" b="b"/>
            <a:pathLst>
              <a:path w="8997950" h="15240">
                <a:moveTo>
                  <a:pt x="8997696" y="15240"/>
                </a:moveTo>
                <a:lnTo>
                  <a:pt x="0" y="15240"/>
                </a:lnTo>
                <a:lnTo>
                  <a:pt x="0" y="0"/>
                </a:lnTo>
                <a:lnTo>
                  <a:pt x="8997696" y="0"/>
                </a:lnTo>
                <a:lnTo>
                  <a:pt x="8997696" y="1524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084320" y="10447020"/>
            <a:ext cx="8997950" cy="15240"/>
          </a:xfrm>
          <a:custGeom>
            <a:avLst/>
            <a:gdLst/>
            <a:ahLst/>
            <a:cxnLst/>
            <a:rect l="l" t="t" r="r" b="b"/>
            <a:pathLst>
              <a:path w="8997950" h="15240">
                <a:moveTo>
                  <a:pt x="8997696" y="15240"/>
                </a:moveTo>
                <a:lnTo>
                  <a:pt x="0" y="15240"/>
                </a:lnTo>
                <a:lnTo>
                  <a:pt x="0" y="0"/>
                </a:lnTo>
                <a:lnTo>
                  <a:pt x="8997696" y="0"/>
                </a:lnTo>
                <a:lnTo>
                  <a:pt x="8997696" y="1524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4693645" y="518795"/>
            <a:ext cx="309880" cy="237886"/>
          </a:xfrm>
          <a:prstGeom prst="rect">
            <a:avLst/>
          </a:prstGeom>
          <a:ln w="32004">
            <a:solidFill>
              <a:srgbClr val="000000"/>
            </a:solidFill>
          </a:ln>
        </p:spPr>
        <p:txBody>
          <a:bodyPr vert="horz" wrap="square" lIns="0" tIns="52705" rIns="0" bIns="0" rtlCol="0">
            <a:spAutoFit/>
          </a:bodyPr>
          <a:lstStyle/>
          <a:p>
            <a:pPr marL="70485">
              <a:lnSpc>
                <a:spcPct val="100000"/>
              </a:lnSpc>
              <a:spcBef>
                <a:spcPts val="415"/>
              </a:spcBef>
            </a:pPr>
            <a:r>
              <a:rPr lang="en-US" sz="1200" dirty="0">
                <a:latin typeface="Noto Serif TC"/>
                <a:cs typeface="Noto Serif TC"/>
              </a:rPr>
              <a:t>26</a:t>
            </a:r>
            <a:endParaRPr sz="1200" dirty="0">
              <a:latin typeface="Noto Serif TC"/>
              <a:cs typeface="Noto Serif TC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2423140" y="548141"/>
            <a:ext cx="39433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Noto Serif TC"/>
                <a:cs typeface="Noto Serif TC"/>
              </a:rPr>
              <a:t>4-</a:t>
            </a:r>
            <a:r>
              <a:rPr lang="en-US" sz="1200" spc="-140" dirty="0">
                <a:latin typeface="Noto Serif TC"/>
                <a:cs typeface="Noto Serif TC"/>
              </a:rPr>
              <a:t>4/</a:t>
            </a:r>
            <a:r>
              <a:rPr sz="1200" spc="-140" dirty="0">
                <a:latin typeface="Noto Serif TC"/>
                <a:cs typeface="Noto Serif TC"/>
              </a:rPr>
              <a:t>6</a:t>
            </a:r>
            <a:endParaRPr sz="1200" dirty="0">
              <a:latin typeface="Noto Serif TC"/>
              <a:cs typeface="Noto Serif TC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412747" y="4354067"/>
            <a:ext cx="5867400" cy="76200"/>
          </a:xfrm>
          <a:custGeom>
            <a:avLst/>
            <a:gdLst/>
            <a:ahLst/>
            <a:cxnLst/>
            <a:rect l="l" t="t" r="r" b="b"/>
            <a:pathLst>
              <a:path w="5867400" h="76200">
                <a:moveTo>
                  <a:pt x="10668" y="76200"/>
                </a:moveTo>
                <a:lnTo>
                  <a:pt x="0" y="65532"/>
                </a:lnTo>
                <a:lnTo>
                  <a:pt x="67056" y="0"/>
                </a:lnTo>
                <a:lnTo>
                  <a:pt x="76200" y="10668"/>
                </a:lnTo>
                <a:lnTo>
                  <a:pt x="10668" y="76200"/>
                </a:lnTo>
                <a:close/>
              </a:path>
              <a:path w="5867400" h="76200">
                <a:moveTo>
                  <a:pt x="48768" y="76200"/>
                </a:moveTo>
                <a:lnTo>
                  <a:pt x="38100" y="65532"/>
                </a:lnTo>
                <a:lnTo>
                  <a:pt x="105156" y="0"/>
                </a:lnTo>
                <a:lnTo>
                  <a:pt x="114300" y="10668"/>
                </a:lnTo>
                <a:lnTo>
                  <a:pt x="48768" y="76200"/>
                </a:lnTo>
                <a:close/>
              </a:path>
              <a:path w="5867400" h="76200">
                <a:moveTo>
                  <a:pt x="86868" y="76200"/>
                </a:moveTo>
                <a:lnTo>
                  <a:pt x="76200" y="65532"/>
                </a:lnTo>
                <a:lnTo>
                  <a:pt x="143256" y="0"/>
                </a:lnTo>
                <a:lnTo>
                  <a:pt x="152400" y="10668"/>
                </a:lnTo>
                <a:lnTo>
                  <a:pt x="86868" y="76200"/>
                </a:lnTo>
                <a:close/>
              </a:path>
              <a:path w="5867400" h="76200">
                <a:moveTo>
                  <a:pt x="124968" y="76200"/>
                </a:moveTo>
                <a:lnTo>
                  <a:pt x="114300" y="65532"/>
                </a:lnTo>
                <a:lnTo>
                  <a:pt x="181356" y="0"/>
                </a:lnTo>
                <a:lnTo>
                  <a:pt x="190500" y="10668"/>
                </a:lnTo>
                <a:lnTo>
                  <a:pt x="124968" y="76200"/>
                </a:lnTo>
                <a:close/>
              </a:path>
              <a:path w="5867400" h="76200">
                <a:moveTo>
                  <a:pt x="163068" y="76200"/>
                </a:moveTo>
                <a:lnTo>
                  <a:pt x="152400" y="65532"/>
                </a:lnTo>
                <a:lnTo>
                  <a:pt x="219456" y="0"/>
                </a:lnTo>
                <a:lnTo>
                  <a:pt x="228600" y="10668"/>
                </a:lnTo>
                <a:lnTo>
                  <a:pt x="163068" y="76200"/>
                </a:lnTo>
                <a:close/>
              </a:path>
              <a:path w="5867400" h="76200">
                <a:moveTo>
                  <a:pt x="201168" y="76200"/>
                </a:moveTo>
                <a:lnTo>
                  <a:pt x="190500" y="65532"/>
                </a:lnTo>
                <a:lnTo>
                  <a:pt x="257556" y="0"/>
                </a:lnTo>
                <a:lnTo>
                  <a:pt x="266700" y="10668"/>
                </a:lnTo>
                <a:lnTo>
                  <a:pt x="201168" y="76200"/>
                </a:lnTo>
                <a:close/>
              </a:path>
              <a:path w="5867400" h="76200">
                <a:moveTo>
                  <a:pt x="239268" y="76200"/>
                </a:moveTo>
                <a:lnTo>
                  <a:pt x="228600" y="65532"/>
                </a:lnTo>
                <a:lnTo>
                  <a:pt x="295656" y="0"/>
                </a:lnTo>
                <a:lnTo>
                  <a:pt x="304800" y="10668"/>
                </a:lnTo>
                <a:lnTo>
                  <a:pt x="239268" y="76200"/>
                </a:lnTo>
                <a:close/>
              </a:path>
              <a:path w="5867400" h="76200">
                <a:moveTo>
                  <a:pt x="277368" y="76200"/>
                </a:moveTo>
                <a:lnTo>
                  <a:pt x="266700" y="65532"/>
                </a:lnTo>
                <a:lnTo>
                  <a:pt x="333756" y="0"/>
                </a:lnTo>
                <a:lnTo>
                  <a:pt x="342900" y="10668"/>
                </a:lnTo>
                <a:lnTo>
                  <a:pt x="277368" y="76200"/>
                </a:lnTo>
                <a:close/>
              </a:path>
              <a:path w="5867400" h="76200">
                <a:moveTo>
                  <a:pt x="315468" y="76200"/>
                </a:moveTo>
                <a:lnTo>
                  <a:pt x="304800" y="65532"/>
                </a:lnTo>
                <a:lnTo>
                  <a:pt x="371856" y="0"/>
                </a:lnTo>
                <a:lnTo>
                  <a:pt x="381000" y="10668"/>
                </a:lnTo>
                <a:lnTo>
                  <a:pt x="315468" y="76200"/>
                </a:lnTo>
                <a:close/>
              </a:path>
              <a:path w="5867400" h="76200">
                <a:moveTo>
                  <a:pt x="353568" y="76200"/>
                </a:moveTo>
                <a:lnTo>
                  <a:pt x="342900" y="65532"/>
                </a:lnTo>
                <a:lnTo>
                  <a:pt x="409956" y="0"/>
                </a:lnTo>
                <a:lnTo>
                  <a:pt x="419100" y="10668"/>
                </a:lnTo>
                <a:lnTo>
                  <a:pt x="353568" y="76200"/>
                </a:lnTo>
                <a:close/>
              </a:path>
              <a:path w="5867400" h="76200">
                <a:moveTo>
                  <a:pt x="391668" y="76200"/>
                </a:moveTo>
                <a:lnTo>
                  <a:pt x="381000" y="65532"/>
                </a:lnTo>
                <a:lnTo>
                  <a:pt x="448056" y="0"/>
                </a:lnTo>
                <a:lnTo>
                  <a:pt x="457200" y="10668"/>
                </a:lnTo>
                <a:lnTo>
                  <a:pt x="391668" y="76200"/>
                </a:lnTo>
                <a:close/>
              </a:path>
              <a:path w="5867400" h="76200">
                <a:moveTo>
                  <a:pt x="429768" y="76200"/>
                </a:moveTo>
                <a:lnTo>
                  <a:pt x="419100" y="65532"/>
                </a:lnTo>
                <a:lnTo>
                  <a:pt x="486156" y="0"/>
                </a:lnTo>
                <a:lnTo>
                  <a:pt x="495300" y="10668"/>
                </a:lnTo>
                <a:lnTo>
                  <a:pt x="429768" y="76200"/>
                </a:lnTo>
                <a:close/>
              </a:path>
              <a:path w="5867400" h="76200">
                <a:moveTo>
                  <a:pt x="467868" y="76200"/>
                </a:moveTo>
                <a:lnTo>
                  <a:pt x="457200" y="65532"/>
                </a:lnTo>
                <a:lnTo>
                  <a:pt x="524256" y="0"/>
                </a:lnTo>
                <a:lnTo>
                  <a:pt x="533400" y="10668"/>
                </a:lnTo>
                <a:lnTo>
                  <a:pt x="467868" y="76200"/>
                </a:lnTo>
                <a:close/>
              </a:path>
              <a:path w="5867400" h="76200">
                <a:moveTo>
                  <a:pt x="505968" y="76200"/>
                </a:moveTo>
                <a:lnTo>
                  <a:pt x="495300" y="65532"/>
                </a:lnTo>
                <a:lnTo>
                  <a:pt x="562356" y="0"/>
                </a:lnTo>
                <a:lnTo>
                  <a:pt x="571500" y="10668"/>
                </a:lnTo>
                <a:lnTo>
                  <a:pt x="505968" y="76200"/>
                </a:lnTo>
                <a:close/>
              </a:path>
              <a:path w="5867400" h="76200">
                <a:moveTo>
                  <a:pt x="544068" y="76200"/>
                </a:moveTo>
                <a:lnTo>
                  <a:pt x="533400" y="65532"/>
                </a:lnTo>
                <a:lnTo>
                  <a:pt x="600456" y="0"/>
                </a:lnTo>
                <a:lnTo>
                  <a:pt x="609600" y="10668"/>
                </a:lnTo>
                <a:lnTo>
                  <a:pt x="544068" y="76200"/>
                </a:lnTo>
                <a:close/>
              </a:path>
              <a:path w="5867400" h="76200">
                <a:moveTo>
                  <a:pt x="582168" y="76200"/>
                </a:moveTo>
                <a:lnTo>
                  <a:pt x="571500" y="65532"/>
                </a:lnTo>
                <a:lnTo>
                  <a:pt x="638556" y="0"/>
                </a:lnTo>
                <a:lnTo>
                  <a:pt x="647700" y="10668"/>
                </a:lnTo>
                <a:lnTo>
                  <a:pt x="582168" y="76200"/>
                </a:lnTo>
                <a:close/>
              </a:path>
              <a:path w="5867400" h="76200">
                <a:moveTo>
                  <a:pt x="620268" y="76200"/>
                </a:moveTo>
                <a:lnTo>
                  <a:pt x="609600" y="65532"/>
                </a:lnTo>
                <a:lnTo>
                  <a:pt x="676656" y="0"/>
                </a:lnTo>
                <a:lnTo>
                  <a:pt x="685800" y="10668"/>
                </a:lnTo>
                <a:lnTo>
                  <a:pt x="620268" y="76200"/>
                </a:lnTo>
                <a:close/>
              </a:path>
              <a:path w="5867400" h="76200">
                <a:moveTo>
                  <a:pt x="658368" y="76200"/>
                </a:moveTo>
                <a:lnTo>
                  <a:pt x="647700" y="65532"/>
                </a:lnTo>
                <a:lnTo>
                  <a:pt x="714756" y="0"/>
                </a:lnTo>
                <a:lnTo>
                  <a:pt x="723900" y="10668"/>
                </a:lnTo>
                <a:lnTo>
                  <a:pt x="658368" y="76200"/>
                </a:lnTo>
                <a:close/>
              </a:path>
              <a:path w="5867400" h="76200">
                <a:moveTo>
                  <a:pt x="696468" y="76200"/>
                </a:moveTo>
                <a:lnTo>
                  <a:pt x="685800" y="65532"/>
                </a:lnTo>
                <a:lnTo>
                  <a:pt x="752856" y="0"/>
                </a:lnTo>
                <a:lnTo>
                  <a:pt x="762000" y="10668"/>
                </a:lnTo>
                <a:lnTo>
                  <a:pt x="696468" y="76200"/>
                </a:lnTo>
                <a:close/>
              </a:path>
              <a:path w="5867400" h="76200">
                <a:moveTo>
                  <a:pt x="734568" y="76200"/>
                </a:moveTo>
                <a:lnTo>
                  <a:pt x="723900" y="65532"/>
                </a:lnTo>
                <a:lnTo>
                  <a:pt x="790956" y="0"/>
                </a:lnTo>
                <a:lnTo>
                  <a:pt x="800100" y="10668"/>
                </a:lnTo>
                <a:lnTo>
                  <a:pt x="734568" y="76200"/>
                </a:lnTo>
                <a:close/>
              </a:path>
              <a:path w="5867400" h="76200">
                <a:moveTo>
                  <a:pt x="772668" y="76200"/>
                </a:moveTo>
                <a:lnTo>
                  <a:pt x="762000" y="65532"/>
                </a:lnTo>
                <a:lnTo>
                  <a:pt x="829056" y="0"/>
                </a:lnTo>
                <a:lnTo>
                  <a:pt x="838200" y="10668"/>
                </a:lnTo>
                <a:lnTo>
                  <a:pt x="772668" y="76200"/>
                </a:lnTo>
                <a:close/>
              </a:path>
              <a:path w="5867400" h="76200">
                <a:moveTo>
                  <a:pt x="810768" y="76200"/>
                </a:moveTo>
                <a:lnTo>
                  <a:pt x="800100" y="65532"/>
                </a:lnTo>
                <a:lnTo>
                  <a:pt x="867156" y="0"/>
                </a:lnTo>
                <a:lnTo>
                  <a:pt x="876300" y="10668"/>
                </a:lnTo>
                <a:lnTo>
                  <a:pt x="810768" y="76200"/>
                </a:lnTo>
                <a:close/>
              </a:path>
              <a:path w="5867400" h="76200">
                <a:moveTo>
                  <a:pt x="848868" y="76200"/>
                </a:moveTo>
                <a:lnTo>
                  <a:pt x="838200" y="65532"/>
                </a:lnTo>
                <a:lnTo>
                  <a:pt x="905256" y="0"/>
                </a:lnTo>
                <a:lnTo>
                  <a:pt x="914400" y="10668"/>
                </a:lnTo>
                <a:lnTo>
                  <a:pt x="848868" y="76200"/>
                </a:lnTo>
                <a:close/>
              </a:path>
              <a:path w="5867400" h="76200">
                <a:moveTo>
                  <a:pt x="886968" y="76200"/>
                </a:moveTo>
                <a:lnTo>
                  <a:pt x="876300" y="65532"/>
                </a:lnTo>
                <a:lnTo>
                  <a:pt x="943356" y="0"/>
                </a:lnTo>
                <a:lnTo>
                  <a:pt x="952500" y="10668"/>
                </a:lnTo>
                <a:lnTo>
                  <a:pt x="886968" y="76200"/>
                </a:lnTo>
                <a:close/>
              </a:path>
              <a:path w="5867400" h="76200">
                <a:moveTo>
                  <a:pt x="925068" y="76200"/>
                </a:moveTo>
                <a:lnTo>
                  <a:pt x="914400" y="65532"/>
                </a:lnTo>
                <a:lnTo>
                  <a:pt x="981456" y="0"/>
                </a:lnTo>
                <a:lnTo>
                  <a:pt x="990600" y="10668"/>
                </a:lnTo>
                <a:lnTo>
                  <a:pt x="925068" y="76200"/>
                </a:lnTo>
                <a:close/>
              </a:path>
              <a:path w="5867400" h="76200">
                <a:moveTo>
                  <a:pt x="963168" y="76200"/>
                </a:moveTo>
                <a:lnTo>
                  <a:pt x="952500" y="65532"/>
                </a:lnTo>
                <a:lnTo>
                  <a:pt x="1019556" y="0"/>
                </a:lnTo>
                <a:lnTo>
                  <a:pt x="1028700" y="10668"/>
                </a:lnTo>
                <a:lnTo>
                  <a:pt x="963168" y="76200"/>
                </a:lnTo>
                <a:close/>
              </a:path>
              <a:path w="5867400" h="76200">
                <a:moveTo>
                  <a:pt x="1001268" y="76200"/>
                </a:moveTo>
                <a:lnTo>
                  <a:pt x="990600" y="65532"/>
                </a:lnTo>
                <a:lnTo>
                  <a:pt x="1057656" y="0"/>
                </a:lnTo>
                <a:lnTo>
                  <a:pt x="1066800" y="10668"/>
                </a:lnTo>
                <a:lnTo>
                  <a:pt x="1001268" y="76200"/>
                </a:lnTo>
                <a:close/>
              </a:path>
              <a:path w="5867400" h="76200">
                <a:moveTo>
                  <a:pt x="1039368" y="76200"/>
                </a:moveTo>
                <a:lnTo>
                  <a:pt x="1028700" y="65532"/>
                </a:lnTo>
                <a:lnTo>
                  <a:pt x="1095756" y="0"/>
                </a:lnTo>
                <a:lnTo>
                  <a:pt x="1104900" y="10668"/>
                </a:lnTo>
                <a:lnTo>
                  <a:pt x="1039368" y="76200"/>
                </a:lnTo>
                <a:close/>
              </a:path>
              <a:path w="5867400" h="76200">
                <a:moveTo>
                  <a:pt x="1077468" y="76200"/>
                </a:moveTo>
                <a:lnTo>
                  <a:pt x="1066800" y="65532"/>
                </a:lnTo>
                <a:lnTo>
                  <a:pt x="1133856" y="0"/>
                </a:lnTo>
                <a:lnTo>
                  <a:pt x="1143000" y="10668"/>
                </a:lnTo>
                <a:lnTo>
                  <a:pt x="1077468" y="76200"/>
                </a:lnTo>
                <a:close/>
              </a:path>
              <a:path w="5867400" h="76200">
                <a:moveTo>
                  <a:pt x="1115568" y="76200"/>
                </a:moveTo>
                <a:lnTo>
                  <a:pt x="1104900" y="65532"/>
                </a:lnTo>
                <a:lnTo>
                  <a:pt x="1171956" y="0"/>
                </a:lnTo>
                <a:lnTo>
                  <a:pt x="1181100" y="10668"/>
                </a:lnTo>
                <a:lnTo>
                  <a:pt x="1115568" y="76200"/>
                </a:lnTo>
                <a:close/>
              </a:path>
              <a:path w="5867400" h="76200">
                <a:moveTo>
                  <a:pt x="1153668" y="76200"/>
                </a:moveTo>
                <a:lnTo>
                  <a:pt x="1143000" y="65532"/>
                </a:lnTo>
                <a:lnTo>
                  <a:pt x="1210056" y="0"/>
                </a:lnTo>
                <a:lnTo>
                  <a:pt x="1219200" y="10668"/>
                </a:lnTo>
                <a:lnTo>
                  <a:pt x="1153668" y="76200"/>
                </a:lnTo>
                <a:close/>
              </a:path>
              <a:path w="5867400" h="76200">
                <a:moveTo>
                  <a:pt x="1191768" y="76200"/>
                </a:moveTo>
                <a:lnTo>
                  <a:pt x="1181100" y="65532"/>
                </a:lnTo>
                <a:lnTo>
                  <a:pt x="1248156" y="0"/>
                </a:lnTo>
                <a:lnTo>
                  <a:pt x="1257300" y="10668"/>
                </a:lnTo>
                <a:lnTo>
                  <a:pt x="1191768" y="76200"/>
                </a:lnTo>
                <a:close/>
              </a:path>
              <a:path w="5867400" h="76200">
                <a:moveTo>
                  <a:pt x="1229868" y="76200"/>
                </a:moveTo>
                <a:lnTo>
                  <a:pt x="1219200" y="65532"/>
                </a:lnTo>
                <a:lnTo>
                  <a:pt x="1286256" y="0"/>
                </a:lnTo>
                <a:lnTo>
                  <a:pt x="1295400" y="10668"/>
                </a:lnTo>
                <a:lnTo>
                  <a:pt x="1229868" y="76200"/>
                </a:lnTo>
                <a:close/>
              </a:path>
              <a:path w="5867400" h="76200">
                <a:moveTo>
                  <a:pt x="1267968" y="76200"/>
                </a:moveTo>
                <a:lnTo>
                  <a:pt x="1257300" y="65532"/>
                </a:lnTo>
                <a:lnTo>
                  <a:pt x="1324356" y="0"/>
                </a:lnTo>
                <a:lnTo>
                  <a:pt x="1333500" y="10668"/>
                </a:lnTo>
                <a:lnTo>
                  <a:pt x="1267968" y="76200"/>
                </a:lnTo>
                <a:close/>
              </a:path>
              <a:path w="5867400" h="76200">
                <a:moveTo>
                  <a:pt x="1306068" y="76200"/>
                </a:moveTo>
                <a:lnTo>
                  <a:pt x="1295400" y="65532"/>
                </a:lnTo>
                <a:lnTo>
                  <a:pt x="1362456" y="0"/>
                </a:lnTo>
                <a:lnTo>
                  <a:pt x="1371600" y="10668"/>
                </a:lnTo>
                <a:lnTo>
                  <a:pt x="1306068" y="76200"/>
                </a:lnTo>
                <a:close/>
              </a:path>
              <a:path w="5867400" h="76200">
                <a:moveTo>
                  <a:pt x="1344168" y="76200"/>
                </a:moveTo>
                <a:lnTo>
                  <a:pt x="1333500" y="65532"/>
                </a:lnTo>
                <a:lnTo>
                  <a:pt x="1400556" y="0"/>
                </a:lnTo>
                <a:lnTo>
                  <a:pt x="1409700" y="10668"/>
                </a:lnTo>
                <a:lnTo>
                  <a:pt x="1344168" y="76200"/>
                </a:lnTo>
                <a:close/>
              </a:path>
              <a:path w="5867400" h="76200">
                <a:moveTo>
                  <a:pt x="1382268" y="76200"/>
                </a:moveTo>
                <a:lnTo>
                  <a:pt x="1371600" y="65532"/>
                </a:lnTo>
                <a:lnTo>
                  <a:pt x="1438656" y="0"/>
                </a:lnTo>
                <a:lnTo>
                  <a:pt x="1447800" y="10668"/>
                </a:lnTo>
                <a:lnTo>
                  <a:pt x="1382268" y="76200"/>
                </a:lnTo>
                <a:close/>
              </a:path>
              <a:path w="5867400" h="76200">
                <a:moveTo>
                  <a:pt x="1420368" y="76200"/>
                </a:moveTo>
                <a:lnTo>
                  <a:pt x="1409700" y="65532"/>
                </a:lnTo>
                <a:lnTo>
                  <a:pt x="1476756" y="0"/>
                </a:lnTo>
                <a:lnTo>
                  <a:pt x="1485900" y="10668"/>
                </a:lnTo>
                <a:lnTo>
                  <a:pt x="1420368" y="76200"/>
                </a:lnTo>
                <a:close/>
              </a:path>
              <a:path w="5867400" h="76200">
                <a:moveTo>
                  <a:pt x="1458468" y="76200"/>
                </a:moveTo>
                <a:lnTo>
                  <a:pt x="1447800" y="65532"/>
                </a:lnTo>
                <a:lnTo>
                  <a:pt x="1514856" y="0"/>
                </a:lnTo>
                <a:lnTo>
                  <a:pt x="1524000" y="10668"/>
                </a:lnTo>
                <a:lnTo>
                  <a:pt x="1458468" y="76200"/>
                </a:lnTo>
                <a:close/>
              </a:path>
              <a:path w="5867400" h="76200">
                <a:moveTo>
                  <a:pt x="1496568" y="76200"/>
                </a:moveTo>
                <a:lnTo>
                  <a:pt x="1485900" y="65532"/>
                </a:lnTo>
                <a:lnTo>
                  <a:pt x="1552956" y="0"/>
                </a:lnTo>
                <a:lnTo>
                  <a:pt x="1562100" y="10668"/>
                </a:lnTo>
                <a:lnTo>
                  <a:pt x="1496568" y="76200"/>
                </a:lnTo>
                <a:close/>
              </a:path>
              <a:path w="5867400" h="76200">
                <a:moveTo>
                  <a:pt x="1534668" y="76200"/>
                </a:moveTo>
                <a:lnTo>
                  <a:pt x="1524000" y="65532"/>
                </a:lnTo>
                <a:lnTo>
                  <a:pt x="1591056" y="0"/>
                </a:lnTo>
                <a:lnTo>
                  <a:pt x="1600200" y="10668"/>
                </a:lnTo>
                <a:lnTo>
                  <a:pt x="1534668" y="76200"/>
                </a:lnTo>
                <a:close/>
              </a:path>
              <a:path w="5867400" h="76200">
                <a:moveTo>
                  <a:pt x="1572768" y="76200"/>
                </a:moveTo>
                <a:lnTo>
                  <a:pt x="1562100" y="65532"/>
                </a:lnTo>
                <a:lnTo>
                  <a:pt x="1629156" y="0"/>
                </a:lnTo>
                <a:lnTo>
                  <a:pt x="1638300" y="10668"/>
                </a:lnTo>
                <a:lnTo>
                  <a:pt x="1572768" y="76200"/>
                </a:lnTo>
                <a:close/>
              </a:path>
              <a:path w="5867400" h="76200">
                <a:moveTo>
                  <a:pt x="1610868" y="76200"/>
                </a:moveTo>
                <a:lnTo>
                  <a:pt x="1600200" y="65532"/>
                </a:lnTo>
                <a:lnTo>
                  <a:pt x="1667256" y="0"/>
                </a:lnTo>
                <a:lnTo>
                  <a:pt x="1676400" y="10668"/>
                </a:lnTo>
                <a:lnTo>
                  <a:pt x="1610868" y="76200"/>
                </a:lnTo>
                <a:close/>
              </a:path>
              <a:path w="5867400" h="76200">
                <a:moveTo>
                  <a:pt x="1648968" y="76200"/>
                </a:moveTo>
                <a:lnTo>
                  <a:pt x="1638300" y="65532"/>
                </a:lnTo>
                <a:lnTo>
                  <a:pt x="1705356" y="0"/>
                </a:lnTo>
                <a:lnTo>
                  <a:pt x="1714500" y="10668"/>
                </a:lnTo>
                <a:lnTo>
                  <a:pt x="1648968" y="76200"/>
                </a:lnTo>
                <a:close/>
              </a:path>
              <a:path w="5867400" h="76200">
                <a:moveTo>
                  <a:pt x="1687068" y="76200"/>
                </a:moveTo>
                <a:lnTo>
                  <a:pt x="1676400" y="65532"/>
                </a:lnTo>
                <a:lnTo>
                  <a:pt x="1743456" y="0"/>
                </a:lnTo>
                <a:lnTo>
                  <a:pt x="1752600" y="10668"/>
                </a:lnTo>
                <a:lnTo>
                  <a:pt x="1687068" y="76200"/>
                </a:lnTo>
                <a:close/>
              </a:path>
              <a:path w="5867400" h="76200">
                <a:moveTo>
                  <a:pt x="1725168" y="76200"/>
                </a:moveTo>
                <a:lnTo>
                  <a:pt x="1714500" y="65532"/>
                </a:lnTo>
                <a:lnTo>
                  <a:pt x="1781556" y="0"/>
                </a:lnTo>
                <a:lnTo>
                  <a:pt x="1790700" y="10668"/>
                </a:lnTo>
                <a:lnTo>
                  <a:pt x="1725168" y="76200"/>
                </a:lnTo>
                <a:close/>
              </a:path>
              <a:path w="5867400" h="76200">
                <a:moveTo>
                  <a:pt x="1763268" y="76200"/>
                </a:moveTo>
                <a:lnTo>
                  <a:pt x="1752600" y="65532"/>
                </a:lnTo>
                <a:lnTo>
                  <a:pt x="1819656" y="0"/>
                </a:lnTo>
                <a:lnTo>
                  <a:pt x="1828800" y="10668"/>
                </a:lnTo>
                <a:lnTo>
                  <a:pt x="1763268" y="76200"/>
                </a:lnTo>
                <a:close/>
              </a:path>
              <a:path w="5867400" h="76200">
                <a:moveTo>
                  <a:pt x="1801368" y="76200"/>
                </a:moveTo>
                <a:lnTo>
                  <a:pt x="1790700" y="65532"/>
                </a:lnTo>
                <a:lnTo>
                  <a:pt x="1857756" y="0"/>
                </a:lnTo>
                <a:lnTo>
                  <a:pt x="1866900" y="10668"/>
                </a:lnTo>
                <a:lnTo>
                  <a:pt x="1801368" y="76200"/>
                </a:lnTo>
                <a:close/>
              </a:path>
              <a:path w="5867400" h="76200">
                <a:moveTo>
                  <a:pt x="1839468" y="76200"/>
                </a:moveTo>
                <a:lnTo>
                  <a:pt x="1828800" y="65532"/>
                </a:lnTo>
                <a:lnTo>
                  <a:pt x="1895856" y="0"/>
                </a:lnTo>
                <a:lnTo>
                  <a:pt x="1905000" y="10668"/>
                </a:lnTo>
                <a:lnTo>
                  <a:pt x="1839468" y="76200"/>
                </a:lnTo>
                <a:close/>
              </a:path>
              <a:path w="5867400" h="76200">
                <a:moveTo>
                  <a:pt x="1877568" y="76200"/>
                </a:moveTo>
                <a:lnTo>
                  <a:pt x="1866900" y="65532"/>
                </a:lnTo>
                <a:lnTo>
                  <a:pt x="1933956" y="0"/>
                </a:lnTo>
                <a:lnTo>
                  <a:pt x="1943100" y="10668"/>
                </a:lnTo>
                <a:lnTo>
                  <a:pt x="1877568" y="76200"/>
                </a:lnTo>
                <a:close/>
              </a:path>
              <a:path w="5867400" h="76200">
                <a:moveTo>
                  <a:pt x="1915668" y="76200"/>
                </a:moveTo>
                <a:lnTo>
                  <a:pt x="1905000" y="65532"/>
                </a:lnTo>
                <a:lnTo>
                  <a:pt x="1972056" y="0"/>
                </a:lnTo>
                <a:lnTo>
                  <a:pt x="1981200" y="10668"/>
                </a:lnTo>
                <a:lnTo>
                  <a:pt x="1915668" y="76200"/>
                </a:lnTo>
                <a:close/>
              </a:path>
              <a:path w="5867400" h="76200">
                <a:moveTo>
                  <a:pt x="1953768" y="76200"/>
                </a:moveTo>
                <a:lnTo>
                  <a:pt x="1943100" y="65532"/>
                </a:lnTo>
                <a:lnTo>
                  <a:pt x="2010156" y="0"/>
                </a:lnTo>
                <a:lnTo>
                  <a:pt x="2019300" y="10668"/>
                </a:lnTo>
                <a:lnTo>
                  <a:pt x="1953768" y="76200"/>
                </a:lnTo>
                <a:close/>
              </a:path>
              <a:path w="5867400" h="76200">
                <a:moveTo>
                  <a:pt x="1991868" y="76200"/>
                </a:moveTo>
                <a:lnTo>
                  <a:pt x="1981200" y="65532"/>
                </a:lnTo>
                <a:lnTo>
                  <a:pt x="2048256" y="0"/>
                </a:lnTo>
                <a:lnTo>
                  <a:pt x="2057400" y="10668"/>
                </a:lnTo>
                <a:lnTo>
                  <a:pt x="1991868" y="76200"/>
                </a:lnTo>
                <a:close/>
              </a:path>
              <a:path w="5867400" h="76200">
                <a:moveTo>
                  <a:pt x="2029968" y="76200"/>
                </a:moveTo>
                <a:lnTo>
                  <a:pt x="2019300" y="65532"/>
                </a:lnTo>
                <a:lnTo>
                  <a:pt x="2086356" y="0"/>
                </a:lnTo>
                <a:lnTo>
                  <a:pt x="2095500" y="10668"/>
                </a:lnTo>
                <a:lnTo>
                  <a:pt x="2029968" y="76200"/>
                </a:lnTo>
                <a:close/>
              </a:path>
              <a:path w="5867400" h="76200">
                <a:moveTo>
                  <a:pt x="2068068" y="76200"/>
                </a:moveTo>
                <a:lnTo>
                  <a:pt x="2057400" y="65532"/>
                </a:lnTo>
                <a:lnTo>
                  <a:pt x="2124456" y="0"/>
                </a:lnTo>
                <a:lnTo>
                  <a:pt x="2133600" y="10668"/>
                </a:lnTo>
                <a:lnTo>
                  <a:pt x="2068068" y="76200"/>
                </a:lnTo>
                <a:close/>
              </a:path>
              <a:path w="5867400" h="76200">
                <a:moveTo>
                  <a:pt x="2106168" y="76200"/>
                </a:moveTo>
                <a:lnTo>
                  <a:pt x="2095500" y="65532"/>
                </a:lnTo>
                <a:lnTo>
                  <a:pt x="2162556" y="0"/>
                </a:lnTo>
                <a:lnTo>
                  <a:pt x="2171700" y="10668"/>
                </a:lnTo>
                <a:lnTo>
                  <a:pt x="2106168" y="76200"/>
                </a:lnTo>
                <a:close/>
              </a:path>
              <a:path w="5867400" h="76200">
                <a:moveTo>
                  <a:pt x="2144268" y="76200"/>
                </a:moveTo>
                <a:lnTo>
                  <a:pt x="2133600" y="65532"/>
                </a:lnTo>
                <a:lnTo>
                  <a:pt x="2200656" y="0"/>
                </a:lnTo>
                <a:lnTo>
                  <a:pt x="2209800" y="10668"/>
                </a:lnTo>
                <a:lnTo>
                  <a:pt x="2144268" y="76200"/>
                </a:lnTo>
                <a:close/>
              </a:path>
              <a:path w="5867400" h="76200">
                <a:moveTo>
                  <a:pt x="2182368" y="76200"/>
                </a:moveTo>
                <a:lnTo>
                  <a:pt x="2171700" y="65532"/>
                </a:lnTo>
                <a:lnTo>
                  <a:pt x="2238756" y="0"/>
                </a:lnTo>
                <a:lnTo>
                  <a:pt x="2247900" y="10668"/>
                </a:lnTo>
                <a:lnTo>
                  <a:pt x="2182368" y="76200"/>
                </a:lnTo>
                <a:close/>
              </a:path>
              <a:path w="5867400" h="76200">
                <a:moveTo>
                  <a:pt x="2220468" y="76200"/>
                </a:moveTo>
                <a:lnTo>
                  <a:pt x="2209800" y="65532"/>
                </a:lnTo>
                <a:lnTo>
                  <a:pt x="2276856" y="0"/>
                </a:lnTo>
                <a:lnTo>
                  <a:pt x="2286000" y="10668"/>
                </a:lnTo>
                <a:lnTo>
                  <a:pt x="2220468" y="76200"/>
                </a:lnTo>
                <a:close/>
              </a:path>
              <a:path w="5867400" h="76200">
                <a:moveTo>
                  <a:pt x="2258568" y="76200"/>
                </a:moveTo>
                <a:lnTo>
                  <a:pt x="2247900" y="65532"/>
                </a:lnTo>
                <a:lnTo>
                  <a:pt x="2314956" y="0"/>
                </a:lnTo>
                <a:lnTo>
                  <a:pt x="2324100" y="10668"/>
                </a:lnTo>
                <a:lnTo>
                  <a:pt x="2258568" y="76200"/>
                </a:lnTo>
                <a:close/>
              </a:path>
              <a:path w="5867400" h="76200">
                <a:moveTo>
                  <a:pt x="2296668" y="76200"/>
                </a:moveTo>
                <a:lnTo>
                  <a:pt x="2286000" y="65532"/>
                </a:lnTo>
                <a:lnTo>
                  <a:pt x="2353056" y="0"/>
                </a:lnTo>
                <a:lnTo>
                  <a:pt x="2362200" y="10668"/>
                </a:lnTo>
                <a:lnTo>
                  <a:pt x="2296668" y="76200"/>
                </a:lnTo>
                <a:close/>
              </a:path>
              <a:path w="5867400" h="76200">
                <a:moveTo>
                  <a:pt x="2334768" y="76200"/>
                </a:moveTo>
                <a:lnTo>
                  <a:pt x="2324100" y="65532"/>
                </a:lnTo>
                <a:lnTo>
                  <a:pt x="2391156" y="0"/>
                </a:lnTo>
                <a:lnTo>
                  <a:pt x="2400300" y="10668"/>
                </a:lnTo>
                <a:lnTo>
                  <a:pt x="2334768" y="76200"/>
                </a:lnTo>
                <a:close/>
              </a:path>
              <a:path w="5867400" h="76200">
                <a:moveTo>
                  <a:pt x="2372868" y="76200"/>
                </a:moveTo>
                <a:lnTo>
                  <a:pt x="2362200" y="65532"/>
                </a:lnTo>
                <a:lnTo>
                  <a:pt x="2429256" y="0"/>
                </a:lnTo>
                <a:lnTo>
                  <a:pt x="2438400" y="10668"/>
                </a:lnTo>
                <a:lnTo>
                  <a:pt x="2372868" y="76200"/>
                </a:lnTo>
                <a:close/>
              </a:path>
              <a:path w="5867400" h="76200">
                <a:moveTo>
                  <a:pt x="2410968" y="76200"/>
                </a:moveTo>
                <a:lnTo>
                  <a:pt x="2400300" y="65532"/>
                </a:lnTo>
                <a:lnTo>
                  <a:pt x="2467356" y="0"/>
                </a:lnTo>
                <a:lnTo>
                  <a:pt x="2476500" y="10668"/>
                </a:lnTo>
                <a:lnTo>
                  <a:pt x="2410968" y="76200"/>
                </a:lnTo>
                <a:close/>
              </a:path>
              <a:path w="5867400" h="76200">
                <a:moveTo>
                  <a:pt x="2449068" y="76200"/>
                </a:moveTo>
                <a:lnTo>
                  <a:pt x="2438400" y="65532"/>
                </a:lnTo>
                <a:lnTo>
                  <a:pt x="2505456" y="0"/>
                </a:lnTo>
                <a:lnTo>
                  <a:pt x="2514600" y="10668"/>
                </a:lnTo>
                <a:lnTo>
                  <a:pt x="2449068" y="76200"/>
                </a:lnTo>
                <a:close/>
              </a:path>
              <a:path w="5867400" h="76200">
                <a:moveTo>
                  <a:pt x="2487168" y="76200"/>
                </a:moveTo>
                <a:lnTo>
                  <a:pt x="2476500" y="65532"/>
                </a:lnTo>
                <a:lnTo>
                  <a:pt x="2543556" y="0"/>
                </a:lnTo>
                <a:lnTo>
                  <a:pt x="2552700" y="10668"/>
                </a:lnTo>
                <a:lnTo>
                  <a:pt x="2487168" y="76200"/>
                </a:lnTo>
                <a:close/>
              </a:path>
              <a:path w="5867400" h="76200">
                <a:moveTo>
                  <a:pt x="2525268" y="76200"/>
                </a:moveTo>
                <a:lnTo>
                  <a:pt x="2514600" y="65532"/>
                </a:lnTo>
                <a:lnTo>
                  <a:pt x="2581656" y="0"/>
                </a:lnTo>
                <a:lnTo>
                  <a:pt x="2590800" y="10668"/>
                </a:lnTo>
                <a:lnTo>
                  <a:pt x="2525268" y="76200"/>
                </a:lnTo>
                <a:close/>
              </a:path>
              <a:path w="5867400" h="76200">
                <a:moveTo>
                  <a:pt x="2563368" y="76200"/>
                </a:moveTo>
                <a:lnTo>
                  <a:pt x="2552700" y="65532"/>
                </a:lnTo>
                <a:lnTo>
                  <a:pt x="2619756" y="0"/>
                </a:lnTo>
                <a:lnTo>
                  <a:pt x="2628900" y="10668"/>
                </a:lnTo>
                <a:lnTo>
                  <a:pt x="2563368" y="76200"/>
                </a:lnTo>
                <a:close/>
              </a:path>
              <a:path w="5867400" h="76200">
                <a:moveTo>
                  <a:pt x="2601468" y="76200"/>
                </a:moveTo>
                <a:lnTo>
                  <a:pt x="2590800" y="65532"/>
                </a:lnTo>
                <a:lnTo>
                  <a:pt x="2657856" y="0"/>
                </a:lnTo>
                <a:lnTo>
                  <a:pt x="2667000" y="10668"/>
                </a:lnTo>
                <a:lnTo>
                  <a:pt x="2601468" y="76200"/>
                </a:lnTo>
                <a:close/>
              </a:path>
              <a:path w="5867400" h="76200">
                <a:moveTo>
                  <a:pt x="2639568" y="76200"/>
                </a:moveTo>
                <a:lnTo>
                  <a:pt x="2628900" y="65532"/>
                </a:lnTo>
                <a:lnTo>
                  <a:pt x="2695956" y="0"/>
                </a:lnTo>
                <a:lnTo>
                  <a:pt x="2705100" y="10668"/>
                </a:lnTo>
                <a:lnTo>
                  <a:pt x="2639568" y="76200"/>
                </a:lnTo>
                <a:close/>
              </a:path>
              <a:path w="5867400" h="76200">
                <a:moveTo>
                  <a:pt x="2677668" y="76200"/>
                </a:moveTo>
                <a:lnTo>
                  <a:pt x="2667000" y="65532"/>
                </a:lnTo>
                <a:lnTo>
                  <a:pt x="2734056" y="0"/>
                </a:lnTo>
                <a:lnTo>
                  <a:pt x="2743200" y="10668"/>
                </a:lnTo>
                <a:lnTo>
                  <a:pt x="2677668" y="76200"/>
                </a:lnTo>
                <a:close/>
              </a:path>
              <a:path w="5867400" h="76200">
                <a:moveTo>
                  <a:pt x="2715768" y="76200"/>
                </a:moveTo>
                <a:lnTo>
                  <a:pt x="2705100" y="65532"/>
                </a:lnTo>
                <a:lnTo>
                  <a:pt x="2772156" y="0"/>
                </a:lnTo>
                <a:lnTo>
                  <a:pt x="2781300" y="10668"/>
                </a:lnTo>
                <a:lnTo>
                  <a:pt x="2715768" y="76200"/>
                </a:lnTo>
                <a:close/>
              </a:path>
              <a:path w="5867400" h="76200">
                <a:moveTo>
                  <a:pt x="2753868" y="76200"/>
                </a:moveTo>
                <a:lnTo>
                  <a:pt x="2743200" y="65532"/>
                </a:lnTo>
                <a:lnTo>
                  <a:pt x="2810256" y="0"/>
                </a:lnTo>
                <a:lnTo>
                  <a:pt x="2819400" y="10668"/>
                </a:lnTo>
                <a:lnTo>
                  <a:pt x="2753868" y="76200"/>
                </a:lnTo>
                <a:close/>
              </a:path>
              <a:path w="5867400" h="76200">
                <a:moveTo>
                  <a:pt x="2791968" y="76200"/>
                </a:moveTo>
                <a:lnTo>
                  <a:pt x="2781300" y="65532"/>
                </a:lnTo>
                <a:lnTo>
                  <a:pt x="2848356" y="0"/>
                </a:lnTo>
                <a:lnTo>
                  <a:pt x="2857500" y="10668"/>
                </a:lnTo>
                <a:lnTo>
                  <a:pt x="2791968" y="76200"/>
                </a:lnTo>
                <a:close/>
              </a:path>
              <a:path w="5867400" h="76200">
                <a:moveTo>
                  <a:pt x="2830068" y="76200"/>
                </a:moveTo>
                <a:lnTo>
                  <a:pt x="2819400" y="65532"/>
                </a:lnTo>
                <a:lnTo>
                  <a:pt x="2886456" y="0"/>
                </a:lnTo>
                <a:lnTo>
                  <a:pt x="2895600" y="10668"/>
                </a:lnTo>
                <a:lnTo>
                  <a:pt x="2830068" y="76200"/>
                </a:lnTo>
                <a:close/>
              </a:path>
              <a:path w="5867400" h="76200">
                <a:moveTo>
                  <a:pt x="2868168" y="76200"/>
                </a:moveTo>
                <a:lnTo>
                  <a:pt x="2857500" y="65532"/>
                </a:lnTo>
                <a:lnTo>
                  <a:pt x="2924556" y="0"/>
                </a:lnTo>
                <a:lnTo>
                  <a:pt x="2933700" y="10668"/>
                </a:lnTo>
                <a:lnTo>
                  <a:pt x="2868168" y="76200"/>
                </a:lnTo>
                <a:close/>
              </a:path>
              <a:path w="5867400" h="76200">
                <a:moveTo>
                  <a:pt x="2906268" y="76200"/>
                </a:moveTo>
                <a:lnTo>
                  <a:pt x="2895600" y="65532"/>
                </a:lnTo>
                <a:lnTo>
                  <a:pt x="2962656" y="0"/>
                </a:lnTo>
                <a:lnTo>
                  <a:pt x="2971800" y="10668"/>
                </a:lnTo>
                <a:lnTo>
                  <a:pt x="2906268" y="76200"/>
                </a:lnTo>
                <a:close/>
              </a:path>
              <a:path w="5867400" h="76200">
                <a:moveTo>
                  <a:pt x="2944368" y="76200"/>
                </a:moveTo>
                <a:lnTo>
                  <a:pt x="2933700" y="65532"/>
                </a:lnTo>
                <a:lnTo>
                  <a:pt x="3000756" y="0"/>
                </a:lnTo>
                <a:lnTo>
                  <a:pt x="3009900" y="10668"/>
                </a:lnTo>
                <a:lnTo>
                  <a:pt x="2944368" y="76200"/>
                </a:lnTo>
                <a:close/>
              </a:path>
              <a:path w="5867400" h="76200">
                <a:moveTo>
                  <a:pt x="2982468" y="76200"/>
                </a:moveTo>
                <a:lnTo>
                  <a:pt x="2971800" y="65532"/>
                </a:lnTo>
                <a:lnTo>
                  <a:pt x="3038856" y="0"/>
                </a:lnTo>
                <a:lnTo>
                  <a:pt x="3048000" y="10668"/>
                </a:lnTo>
                <a:lnTo>
                  <a:pt x="2982468" y="76200"/>
                </a:lnTo>
                <a:close/>
              </a:path>
              <a:path w="5867400" h="76200">
                <a:moveTo>
                  <a:pt x="3020568" y="76200"/>
                </a:moveTo>
                <a:lnTo>
                  <a:pt x="3009900" y="65532"/>
                </a:lnTo>
                <a:lnTo>
                  <a:pt x="3076956" y="0"/>
                </a:lnTo>
                <a:lnTo>
                  <a:pt x="3086100" y="10668"/>
                </a:lnTo>
                <a:lnTo>
                  <a:pt x="3020568" y="76200"/>
                </a:lnTo>
                <a:close/>
              </a:path>
              <a:path w="5867400" h="76200">
                <a:moveTo>
                  <a:pt x="3058668" y="76200"/>
                </a:moveTo>
                <a:lnTo>
                  <a:pt x="3048000" y="65532"/>
                </a:lnTo>
                <a:lnTo>
                  <a:pt x="3115056" y="0"/>
                </a:lnTo>
                <a:lnTo>
                  <a:pt x="3124200" y="10668"/>
                </a:lnTo>
                <a:lnTo>
                  <a:pt x="3058668" y="76200"/>
                </a:lnTo>
                <a:close/>
              </a:path>
              <a:path w="5867400" h="76200">
                <a:moveTo>
                  <a:pt x="3096768" y="76200"/>
                </a:moveTo>
                <a:lnTo>
                  <a:pt x="3086100" y="65532"/>
                </a:lnTo>
                <a:lnTo>
                  <a:pt x="3153156" y="0"/>
                </a:lnTo>
                <a:lnTo>
                  <a:pt x="3162300" y="10668"/>
                </a:lnTo>
                <a:lnTo>
                  <a:pt x="3096768" y="76200"/>
                </a:lnTo>
                <a:close/>
              </a:path>
              <a:path w="5867400" h="76200">
                <a:moveTo>
                  <a:pt x="3134868" y="76200"/>
                </a:moveTo>
                <a:lnTo>
                  <a:pt x="3124200" y="65532"/>
                </a:lnTo>
                <a:lnTo>
                  <a:pt x="3191256" y="0"/>
                </a:lnTo>
                <a:lnTo>
                  <a:pt x="3200400" y="10668"/>
                </a:lnTo>
                <a:lnTo>
                  <a:pt x="3134868" y="76200"/>
                </a:lnTo>
                <a:close/>
              </a:path>
              <a:path w="5867400" h="76200">
                <a:moveTo>
                  <a:pt x="3172968" y="76200"/>
                </a:moveTo>
                <a:lnTo>
                  <a:pt x="3162300" y="65532"/>
                </a:lnTo>
                <a:lnTo>
                  <a:pt x="3229356" y="0"/>
                </a:lnTo>
                <a:lnTo>
                  <a:pt x="3238500" y="10668"/>
                </a:lnTo>
                <a:lnTo>
                  <a:pt x="3172968" y="76200"/>
                </a:lnTo>
                <a:close/>
              </a:path>
              <a:path w="5867400" h="76200">
                <a:moveTo>
                  <a:pt x="3211068" y="76200"/>
                </a:moveTo>
                <a:lnTo>
                  <a:pt x="3200400" y="65532"/>
                </a:lnTo>
                <a:lnTo>
                  <a:pt x="3267456" y="0"/>
                </a:lnTo>
                <a:lnTo>
                  <a:pt x="3276600" y="10668"/>
                </a:lnTo>
                <a:lnTo>
                  <a:pt x="3211068" y="76200"/>
                </a:lnTo>
                <a:close/>
              </a:path>
              <a:path w="5867400" h="76200">
                <a:moveTo>
                  <a:pt x="3249168" y="76200"/>
                </a:moveTo>
                <a:lnTo>
                  <a:pt x="3238500" y="65532"/>
                </a:lnTo>
                <a:lnTo>
                  <a:pt x="3305556" y="0"/>
                </a:lnTo>
                <a:lnTo>
                  <a:pt x="3314700" y="10668"/>
                </a:lnTo>
                <a:lnTo>
                  <a:pt x="3249168" y="76200"/>
                </a:lnTo>
                <a:close/>
              </a:path>
              <a:path w="5867400" h="76200">
                <a:moveTo>
                  <a:pt x="3287268" y="76200"/>
                </a:moveTo>
                <a:lnTo>
                  <a:pt x="3276600" y="65532"/>
                </a:lnTo>
                <a:lnTo>
                  <a:pt x="3343656" y="0"/>
                </a:lnTo>
                <a:lnTo>
                  <a:pt x="3352800" y="10668"/>
                </a:lnTo>
                <a:lnTo>
                  <a:pt x="3287268" y="76200"/>
                </a:lnTo>
                <a:close/>
              </a:path>
              <a:path w="5867400" h="76200">
                <a:moveTo>
                  <a:pt x="3325368" y="76200"/>
                </a:moveTo>
                <a:lnTo>
                  <a:pt x="3314700" y="65532"/>
                </a:lnTo>
                <a:lnTo>
                  <a:pt x="3381756" y="0"/>
                </a:lnTo>
                <a:lnTo>
                  <a:pt x="3390900" y="10668"/>
                </a:lnTo>
                <a:lnTo>
                  <a:pt x="3325368" y="76200"/>
                </a:lnTo>
                <a:close/>
              </a:path>
              <a:path w="5867400" h="76200">
                <a:moveTo>
                  <a:pt x="3363468" y="76200"/>
                </a:moveTo>
                <a:lnTo>
                  <a:pt x="3352800" y="65532"/>
                </a:lnTo>
                <a:lnTo>
                  <a:pt x="3419856" y="0"/>
                </a:lnTo>
                <a:lnTo>
                  <a:pt x="3429000" y="10668"/>
                </a:lnTo>
                <a:lnTo>
                  <a:pt x="3363468" y="76200"/>
                </a:lnTo>
                <a:close/>
              </a:path>
              <a:path w="5867400" h="76200">
                <a:moveTo>
                  <a:pt x="3401568" y="76200"/>
                </a:moveTo>
                <a:lnTo>
                  <a:pt x="3390900" y="65532"/>
                </a:lnTo>
                <a:lnTo>
                  <a:pt x="3457956" y="0"/>
                </a:lnTo>
                <a:lnTo>
                  <a:pt x="3467100" y="10668"/>
                </a:lnTo>
                <a:lnTo>
                  <a:pt x="3401568" y="76200"/>
                </a:lnTo>
                <a:close/>
              </a:path>
              <a:path w="5867400" h="76200">
                <a:moveTo>
                  <a:pt x="3439668" y="76200"/>
                </a:moveTo>
                <a:lnTo>
                  <a:pt x="3429000" y="65532"/>
                </a:lnTo>
                <a:lnTo>
                  <a:pt x="3496056" y="0"/>
                </a:lnTo>
                <a:lnTo>
                  <a:pt x="3505200" y="10668"/>
                </a:lnTo>
                <a:lnTo>
                  <a:pt x="3439668" y="76200"/>
                </a:lnTo>
                <a:close/>
              </a:path>
              <a:path w="5867400" h="76200">
                <a:moveTo>
                  <a:pt x="3477768" y="76200"/>
                </a:moveTo>
                <a:lnTo>
                  <a:pt x="3467100" y="65532"/>
                </a:lnTo>
                <a:lnTo>
                  <a:pt x="3534156" y="0"/>
                </a:lnTo>
                <a:lnTo>
                  <a:pt x="3543300" y="10668"/>
                </a:lnTo>
                <a:lnTo>
                  <a:pt x="3477768" y="76200"/>
                </a:lnTo>
                <a:close/>
              </a:path>
              <a:path w="5867400" h="76200">
                <a:moveTo>
                  <a:pt x="3515868" y="76200"/>
                </a:moveTo>
                <a:lnTo>
                  <a:pt x="3505200" y="65532"/>
                </a:lnTo>
                <a:lnTo>
                  <a:pt x="3572256" y="0"/>
                </a:lnTo>
                <a:lnTo>
                  <a:pt x="3581400" y="10668"/>
                </a:lnTo>
                <a:lnTo>
                  <a:pt x="3515868" y="76200"/>
                </a:lnTo>
                <a:close/>
              </a:path>
              <a:path w="5867400" h="76200">
                <a:moveTo>
                  <a:pt x="3553968" y="76200"/>
                </a:moveTo>
                <a:lnTo>
                  <a:pt x="3543300" y="65532"/>
                </a:lnTo>
                <a:lnTo>
                  <a:pt x="3610356" y="0"/>
                </a:lnTo>
                <a:lnTo>
                  <a:pt x="3619500" y="10668"/>
                </a:lnTo>
                <a:lnTo>
                  <a:pt x="3553968" y="76200"/>
                </a:lnTo>
                <a:close/>
              </a:path>
              <a:path w="5867400" h="76200">
                <a:moveTo>
                  <a:pt x="3592068" y="76200"/>
                </a:moveTo>
                <a:lnTo>
                  <a:pt x="3581400" y="65532"/>
                </a:lnTo>
                <a:lnTo>
                  <a:pt x="3648456" y="0"/>
                </a:lnTo>
                <a:lnTo>
                  <a:pt x="3657600" y="10668"/>
                </a:lnTo>
                <a:lnTo>
                  <a:pt x="3592068" y="76200"/>
                </a:lnTo>
                <a:close/>
              </a:path>
              <a:path w="5867400" h="76200">
                <a:moveTo>
                  <a:pt x="3630168" y="76200"/>
                </a:moveTo>
                <a:lnTo>
                  <a:pt x="3619500" y="65532"/>
                </a:lnTo>
                <a:lnTo>
                  <a:pt x="3686556" y="0"/>
                </a:lnTo>
                <a:lnTo>
                  <a:pt x="3695700" y="10668"/>
                </a:lnTo>
                <a:lnTo>
                  <a:pt x="3630168" y="76200"/>
                </a:lnTo>
                <a:close/>
              </a:path>
              <a:path w="5867400" h="76200">
                <a:moveTo>
                  <a:pt x="3668268" y="76200"/>
                </a:moveTo>
                <a:lnTo>
                  <a:pt x="3657600" y="65532"/>
                </a:lnTo>
                <a:lnTo>
                  <a:pt x="3724656" y="0"/>
                </a:lnTo>
                <a:lnTo>
                  <a:pt x="3733800" y="10668"/>
                </a:lnTo>
                <a:lnTo>
                  <a:pt x="3668268" y="76200"/>
                </a:lnTo>
                <a:close/>
              </a:path>
              <a:path w="5867400" h="76200">
                <a:moveTo>
                  <a:pt x="3706368" y="76200"/>
                </a:moveTo>
                <a:lnTo>
                  <a:pt x="3695700" y="65532"/>
                </a:lnTo>
                <a:lnTo>
                  <a:pt x="3762756" y="0"/>
                </a:lnTo>
                <a:lnTo>
                  <a:pt x="3771900" y="10668"/>
                </a:lnTo>
                <a:lnTo>
                  <a:pt x="3706368" y="76200"/>
                </a:lnTo>
                <a:close/>
              </a:path>
              <a:path w="5867400" h="76200">
                <a:moveTo>
                  <a:pt x="3744468" y="76200"/>
                </a:moveTo>
                <a:lnTo>
                  <a:pt x="3733800" y="65532"/>
                </a:lnTo>
                <a:lnTo>
                  <a:pt x="3800856" y="0"/>
                </a:lnTo>
                <a:lnTo>
                  <a:pt x="3810000" y="10668"/>
                </a:lnTo>
                <a:lnTo>
                  <a:pt x="3744468" y="76200"/>
                </a:lnTo>
                <a:close/>
              </a:path>
              <a:path w="5867400" h="76200">
                <a:moveTo>
                  <a:pt x="3782568" y="76200"/>
                </a:moveTo>
                <a:lnTo>
                  <a:pt x="3771900" y="65532"/>
                </a:lnTo>
                <a:lnTo>
                  <a:pt x="3838956" y="0"/>
                </a:lnTo>
                <a:lnTo>
                  <a:pt x="3848100" y="10668"/>
                </a:lnTo>
                <a:lnTo>
                  <a:pt x="3782568" y="76200"/>
                </a:lnTo>
                <a:close/>
              </a:path>
              <a:path w="5867400" h="76200">
                <a:moveTo>
                  <a:pt x="3820668" y="76200"/>
                </a:moveTo>
                <a:lnTo>
                  <a:pt x="3810000" y="65532"/>
                </a:lnTo>
                <a:lnTo>
                  <a:pt x="3877056" y="0"/>
                </a:lnTo>
                <a:lnTo>
                  <a:pt x="3886200" y="10668"/>
                </a:lnTo>
                <a:lnTo>
                  <a:pt x="3820668" y="76200"/>
                </a:lnTo>
                <a:close/>
              </a:path>
              <a:path w="5867400" h="76200">
                <a:moveTo>
                  <a:pt x="3858768" y="76200"/>
                </a:moveTo>
                <a:lnTo>
                  <a:pt x="3848100" y="65532"/>
                </a:lnTo>
                <a:lnTo>
                  <a:pt x="3915156" y="0"/>
                </a:lnTo>
                <a:lnTo>
                  <a:pt x="3924300" y="10668"/>
                </a:lnTo>
                <a:lnTo>
                  <a:pt x="3858768" y="76200"/>
                </a:lnTo>
                <a:close/>
              </a:path>
              <a:path w="5867400" h="76200">
                <a:moveTo>
                  <a:pt x="3896868" y="76200"/>
                </a:moveTo>
                <a:lnTo>
                  <a:pt x="3886200" y="65532"/>
                </a:lnTo>
                <a:lnTo>
                  <a:pt x="3953256" y="0"/>
                </a:lnTo>
                <a:lnTo>
                  <a:pt x="3962400" y="10668"/>
                </a:lnTo>
                <a:lnTo>
                  <a:pt x="3896868" y="76200"/>
                </a:lnTo>
                <a:close/>
              </a:path>
              <a:path w="5867400" h="76200">
                <a:moveTo>
                  <a:pt x="3934968" y="76200"/>
                </a:moveTo>
                <a:lnTo>
                  <a:pt x="3924300" y="65532"/>
                </a:lnTo>
                <a:lnTo>
                  <a:pt x="3991356" y="0"/>
                </a:lnTo>
                <a:lnTo>
                  <a:pt x="4000500" y="10668"/>
                </a:lnTo>
                <a:lnTo>
                  <a:pt x="3934968" y="76200"/>
                </a:lnTo>
                <a:close/>
              </a:path>
              <a:path w="5867400" h="76200">
                <a:moveTo>
                  <a:pt x="3973068" y="76200"/>
                </a:moveTo>
                <a:lnTo>
                  <a:pt x="3962400" y="65532"/>
                </a:lnTo>
                <a:lnTo>
                  <a:pt x="4029456" y="0"/>
                </a:lnTo>
                <a:lnTo>
                  <a:pt x="4038600" y="10668"/>
                </a:lnTo>
                <a:lnTo>
                  <a:pt x="3973068" y="76200"/>
                </a:lnTo>
                <a:close/>
              </a:path>
              <a:path w="5867400" h="76200">
                <a:moveTo>
                  <a:pt x="4011168" y="76200"/>
                </a:moveTo>
                <a:lnTo>
                  <a:pt x="4000500" y="65532"/>
                </a:lnTo>
                <a:lnTo>
                  <a:pt x="4067556" y="0"/>
                </a:lnTo>
                <a:lnTo>
                  <a:pt x="4076700" y="10668"/>
                </a:lnTo>
                <a:lnTo>
                  <a:pt x="4011168" y="76200"/>
                </a:lnTo>
                <a:close/>
              </a:path>
              <a:path w="5867400" h="76200">
                <a:moveTo>
                  <a:pt x="4049268" y="76200"/>
                </a:moveTo>
                <a:lnTo>
                  <a:pt x="4038600" y="65532"/>
                </a:lnTo>
                <a:lnTo>
                  <a:pt x="4105656" y="0"/>
                </a:lnTo>
                <a:lnTo>
                  <a:pt x="4114800" y="10668"/>
                </a:lnTo>
                <a:lnTo>
                  <a:pt x="4049268" y="76200"/>
                </a:lnTo>
                <a:close/>
              </a:path>
              <a:path w="5867400" h="76200">
                <a:moveTo>
                  <a:pt x="4087368" y="76200"/>
                </a:moveTo>
                <a:lnTo>
                  <a:pt x="4076700" y="65532"/>
                </a:lnTo>
                <a:lnTo>
                  <a:pt x="4143756" y="0"/>
                </a:lnTo>
                <a:lnTo>
                  <a:pt x="4152900" y="10668"/>
                </a:lnTo>
                <a:lnTo>
                  <a:pt x="4087368" y="76200"/>
                </a:lnTo>
                <a:close/>
              </a:path>
              <a:path w="5867400" h="76200">
                <a:moveTo>
                  <a:pt x="4125468" y="76200"/>
                </a:moveTo>
                <a:lnTo>
                  <a:pt x="4114800" y="65532"/>
                </a:lnTo>
                <a:lnTo>
                  <a:pt x="4181856" y="0"/>
                </a:lnTo>
                <a:lnTo>
                  <a:pt x="4191000" y="10668"/>
                </a:lnTo>
                <a:lnTo>
                  <a:pt x="4125468" y="76200"/>
                </a:lnTo>
                <a:close/>
              </a:path>
              <a:path w="5867400" h="76200">
                <a:moveTo>
                  <a:pt x="4163568" y="76200"/>
                </a:moveTo>
                <a:lnTo>
                  <a:pt x="4152900" y="65532"/>
                </a:lnTo>
                <a:lnTo>
                  <a:pt x="4219956" y="0"/>
                </a:lnTo>
                <a:lnTo>
                  <a:pt x="4229100" y="10668"/>
                </a:lnTo>
                <a:lnTo>
                  <a:pt x="4163568" y="76200"/>
                </a:lnTo>
                <a:close/>
              </a:path>
              <a:path w="5867400" h="76200">
                <a:moveTo>
                  <a:pt x="4201668" y="76200"/>
                </a:moveTo>
                <a:lnTo>
                  <a:pt x="4191000" y="65532"/>
                </a:lnTo>
                <a:lnTo>
                  <a:pt x="4258056" y="0"/>
                </a:lnTo>
                <a:lnTo>
                  <a:pt x="4267200" y="10668"/>
                </a:lnTo>
                <a:lnTo>
                  <a:pt x="4201668" y="76200"/>
                </a:lnTo>
                <a:close/>
              </a:path>
              <a:path w="5867400" h="76200">
                <a:moveTo>
                  <a:pt x="4239768" y="76200"/>
                </a:moveTo>
                <a:lnTo>
                  <a:pt x="4229100" y="65532"/>
                </a:lnTo>
                <a:lnTo>
                  <a:pt x="4296156" y="0"/>
                </a:lnTo>
                <a:lnTo>
                  <a:pt x="4305300" y="10668"/>
                </a:lnTo>
                <a:lnTo>
                  <a:pt x="4239768" y="76200"/>
                </a:lnTo>
                <a:close/>
              </a:path>
              <a:path w="5867400" h="76200">
                <a:moveTo>
                  <a:pt x="4277868" y="76200"/>
                </a:moveTo>
                <a:lnTo>
                  <a:pt x="4267200" y="65532"/>
                </a:lnTo>
                <a:lnTo>
                  <a:pt x="4334256" y="0"/>
                </a:lnTo>
                <a:lnTo>
                  <a:pt x="4343400" y="10668"/>
                </a:lnTo>
                <a:lnTo>
                  <a:pt x="4277868" y="76200"/>
                </a:lnTo>
                <a:close/>
              </a:path>
              <a:path w="5867400" h="76200">
                <a:moveTo>
                  <a:pt x="4315968" y="76200"/>
                </a:moveTo>
                <a:lnTo>
                  <a:pt x="4305300" y="65532"/>
                </a:lnTo>
                <a:lnTo>
                  <a:pt x="4372356" y="0"/>
                </a:lnTo>
                <a:lnTo>
                  <a:pt x="4381500" y="10668"/>
                </a:lnTo>
                <a:lnTo>
                  <a:pt x="4315968" y="76200"/>
                </a:lnTo>
                <a:close/>
              </a:path>
              <a:path w="5867400" h="76200">
                <a:moveTo>
                  <a:pt x="4354068" y="76200"/>
                </a:moveTo>
                <a:lnTo>
                  <a:pt x="4343400" y="65532"/>
                </a:lnTo>
                <a:lnTo>
                  <a:pt x="4410456" y="0"/>
                </a:lnTo>
                <a:lnTo>
                  <a:pt x="4419600" y="10668"/>
                </a:lnTo>
                <a:lnTo>
                  <a:pt x="4354068" y="76200"/>
                </a:lnTo>
                <a:close/>
              </a:path>
              <a:path w="5867400" h="76200">
                <a:moveTo>
                  <a:pt x="4392168" y="76200"/>
                </a:moveTo>
                <a:lnTo>
                  <a:pt x="4381500" y="65532"/>
                </a:lnTo>
                <a:lnTo>
                  <a:pt x="4448556" y="0"/>
                </a:lnTo>
                <a:lnTo>
                  <a:pt x="4457700" y="10668"/>
                </a:lnTo>
                <a:lnTo>
                  <a:pt x="4392168" y="76200"/>
                </a:lnTo>
                <a:close/>
              </a:path>
              <a:path w="5867400" h="76200">
                <a:moveTo>
                  <a:pt x="4430268" y="76200"/>
                </a:moveTo>
                <a:lnTo>
                  <a:pt x="4419600" y="65532"/>
                </a:lnTo>
                <a:lnTo>
                  <a:pt x="4486656" y="0"/>
                </a:lnTo>
                <a:lnTo>
                  <a:pt x="4495800" y="10668"/>
                </a:lnTo>
                <a:lnTo>
                  <a:pt x="4430268" y="76200"/>
                </a:lnTo>
                <a:close/>
              </a:path>
              <a:path w="5867400" h="76200">
                <a:moveTo>
                  <a:pt x="4468368" y="76200"/>
                </a:moveTo>
                <a:lnTo>
                  <a:pt x="4457700" y="65532"/>
                </a:lnTo>
                <a:lnTo>
                  <a:pt x="4524756" y="0"/>
                </a:lnTo>
                <a:lnTo>
                  <a:pt x="4533900" y="10668"/>
                </a:lnTo>
                <a:lnTo>
                  <a:pt x="4468368" y="76200"/>
                </a:lnTo>
                <a:close/>
              </a:path>
              <a:path w="5867400" h="76200">
                <a:moveTo>
                  <a:pt x="4506468" y="76200"/>
                </a:moveTo>
                <a:lnTo>
                  <a:pt x="4495800" y="65532"/>
                </a:lnTo>
                <a:lnTo>
                  <a:pt x="4562856" y="0"/>
                </a:lnTo>
                <a:lnTo>
                  <a:pt x="4572000" y="10668"/>
                </a:lnTo>
                <a:lnTo>
                  <a:pt x="4506468" y="76200"/>
                </a:lnTo>
                <a:close/>
              </a:path>
              <a:path w="5867400" h="76200">
                <a:moveTo>
                  <a:pt x="4544568" y="76200"/>
                </a:moveTo>
                <a:lnTo>
                  <a:pt x="4533900" y="65532"/>
                </a:lnTo>
                <a:lnTo>
                  <a:pt x="4600956" y="0"/>
                </a:lnTo>
                <a:lnTo>
                  <a:pt x="4610100" y="10668"/>
                </a:lnTo>
                <a:lnTo>
                  <a:pt x="4544568" y="76200"/>
                </a:lnTo>
                <a:close/>
              </a:path>
              <a:path w="5867400" h="76200">
                <a:moveTo>
                  <a:pt x="4582668" y="76200"/>
                </a:moveTo>
                <a:lnTo>
                  <a:pt x="4572000" y="65532"/>
                </a:lnTo>
                <a:lnTo>
                  <a:pt x="4639056" y="0"/>
                </a:lnTo>
                <a:lnTo>
                  <a:pt x="4648200" y="10668"/>
                </a:lnTo>
                <a:lnTo>
                  <a:pt x="4582668" y="76200"/>
                </a:lnTo>
                <a:close/>
              </a:path>
              <a:path w="5867400" h="76200">
                <a:moveTo>
                  <a:pt x="4620768" y="76200"/>
                </a:moveTo>
                <a:lnTo>
                  <a:pt x="4610100" y="65532"/>
                </a:lnTo>
                <a:lnTo>
                  <a:pt x="4677156" y="0"/>
                </a:lnTo>
                <a:lnTo>
                  <a:pt x="4686300" y="10668"/>
                </a:lnTo>
                <a:lnTo>
                  <a:pt x="4620768" y="76200"/>
                </a:lnTo>
                <a:close/>
              </a:path>
              <a:path w="5867400" h="76200">
                <a:moveTo>
                  <a:pt x="4658868" y="76200"/>
                </a:moveTo>
                <a:lnTo>
                  <a:pt x="4648200" y="65532"/>
                </a:lnTo>
                <a:lnTo>
                  <a:pt x="4715256" y="0"/>
                </a:lnTo>
                <a:lnTo>
                  <a:pt x="4724400" y="10668"/>
                </a:lnTo>
                <a:lnTo>
                  <a:pt x="4658868" y="76200"/>
                </a:lnTo>
                <a:close/>
              </a:path>
              <a:path w="5867400" h="76200">
                <a:moveTo>
                  <a:pt x="4696968" y="76200"/>
                </a:moveTo>
                <a:lnTo>
                  <a:pt x="4686300" y="65532"/>
                </a:lnTo>
                <a:lnTo>
                  <a:pt x="4753356" y="0"/>
                </a:lnTo>
                <a:lnTo>
                  <a:pt x="4762500" y="10668"/>
                </a:lnTo>
                <a:lnTo>
                  <a:pt x="4696968" y="76200"/>
                </a:lnTo>
                <a:close/>
              </a:path>
              <a:path w="5867400" h="76200">
                <a:moveTo>
                  <a:pt x="4735068" y="76200"/>
                </a:moveTo>
                <a:lnTo>
                  <a:pt x="4724400" y="65532"/>
                </a:lnTo>
                <a:lnTo>
                  <a:pt x="4791456" y="0"/>
                </a:lnTo>
                <a:lnTo>
                  <a:pt x="4800600" y="10668"/>
                </a:lnTo>
                <a:lnTo>
                  <a:pt x="4735068" y="76200"/>
                </a:lnTo>
                <a:close/>
              </a:path>
              <a:path w="5867400" h="76200">
                <a:moveTo>
                  <a:pt x="4773168" y="76200"/>
                </a:moveTo>
                <a:lnTo>
                  <a:pt x="4762500" y="65532"/>
                </a:lnTo>
                <a:lnTo>
                  <a:pt x="4829556" y="0"/>
                </a:lnTo>
                <a:lnTo>
                  <a:pt x="4838700" y="10668"/>
                </a:lnTo>
                <a:lnTo>
                  <a:pt x="4773168" y="76200"/>
                </a:lnTo>
                <a:close/>
              </a:path>
              <a:path w="5867400" h="76200">
                <a:moveTo>
                  <a:pt x="4811268" y="76200"/>
                </a:moveTo>
                <a:lnTo>
                  <a:pt x="4800600" y="65532"/>
                </a:lnTo>
                <a:lnTo>
                  <a:pt x="4867656" y="0"/>
                </a:lnTo>
                <a:lnTo>
                  <a:pt x="4876800" y="10668"/>
                </a:lnTo>
                <a:lnTo>
                  <a:pt x="4811268" y="76200"/>
                </a:lnTo>
                <a:close/>
              </a:path>
              <a:path w="5867400" h="76200">
                <a:moveTo>
                  <a:pt x="4849368" y="76200"/>
                </a:moveTo>
                <a:lnTo>
                  <a:pt x="4838700" y="65532"/>
                </a:lnTo>
                <a:lnTo>
                  <a:pt x="4905756" y="0"/>
                </a:lnTo>
                <a:lnTo>
                  <a:pt x="4914900" y="10668"/>
                </a:lnTo>
                <a:lnTo>
                  <a:pt x="4849368" y="76200"/>
                </a:lnTo>
                <a:close/>
              </a:path>
              <a:path w="5867400" h="76200">
                <a:moveTo>
                  <a:pt x="4887468" y="76200"/>
                </a:moveTo>
                <a:lnTo>
                  <a:pt x="4876800" y="65532"/>
                </a:lnTo>
                <a:lnTo>
                  <a:pt x="4943856" y="0"/>
                </a:lnTo>
                <a:lnTo>
                  <a:pt x="4953000" y="10668"/>
                </a:lnTo>
                <a:lnTo>
                  <a:pt x="4887468" y="76200"/>
                </a:lnTo>
                <a:close/>
              </a:path>
              <a:path w="5867400" h="76200">
                <a:moveTo>
                  <a:pt x="4925568" y="76200"/>
                </a:moveTo>
                <a:lnTo>
                  <a:pt x="4914900" y="65532"/>
                </a:lnTo>
                <a:lnTo>
                  <a:pt x="4981956" y="0"/>
                </a:lnTo>
                <a:lnTo>
                  <a:pt x="4991100" y="10668"/>
                </a:lnTo>
                <a:lnTo>
                  <a:pt x="4925568" y="76200"/>
                </a:lnTo>
                <a:close/>
              </a:path>
              <a:path w="5867400" h="76200">
                <a:moveTo>
                  <a:pt x="4963668" y="76200"/>
                </a:moveTo>
                <a:lnTo>
                  <a:pt x="4953000" y="65532"/>
                </a:lnTo>
                <a:lnTo>
                  <a:pt x="5020056" y="0"/>
                </a:lnTo>
                <a:lnTo>
                  <a:pt x="5029200" y="10668"/>
                </a:lnTo>
                <a:lnTo>
                  <a:pt x="4963668" y="76200"/>
                </a:lnTo>
                <a:close/>
              </a:path>
              <a:path w="5867400" h="76200">
                <a:moveTo>
                  <a:pt x="5001768" y="76200"/>
                </a:moveTo>
                <a:lnTo>
                  <a:pt x="4991100" y="65532"/>
                </a:lnTo>
                <a:lnTo>
                  <a:pt x="5058156" y="0"/>
                </a:lnTo>
                <a:lnTo>
                  <a:pt x="5067300" y="10668"/>
                </a:lnTo>
                <a:lnTo>
                  <a:pt x="5001768" y="76200"/>
                </a:lnTo>
                <a:close/>
              </a:path>
              <a:path w="5867400" h="76200">
                <a:moveTo>
                  <a:pt x="5039868" y="76200"/>
                </a:moveTo>
                <a:lnTo>
                  <a:pt x="5029200" y="65532"/>
                </a:lnTo>
                <a:lnTo>
                  <a:pt x="5096256" y="0"/>
                </a:lnTo>
                <a:lnTo>
                  <a:pt x="5105400" y="10668"/>
                </a:lnTo>
                <a:lnTo>
                  <a:pt x="5039868" y="76200"/>
                </a:lnTo>
                <a:close/>
              </a:path>
              <a:path w="5867400" h="76200">
                <a:moveTo>
                  <a:pt x="5077968" y="76200"/>
                </a:moveTo>
                <a:lnTo>
                  <a:pt x="5067300" y="65532"/>
                </a:lnTo>
                <a:lnTo>
                  <a:pt x="5134356" y="0"/>
                </a:lnTo>
                <a:lnTo>
                  <a:pt x="5143500" y="10668"/>
                </a:lnTo>
                <a:lnTo>
                  <a:pt x="5077968" y="76200"/>
                </a:lnTo>
                <a:close/>
              </a:path>
              <a:path w="5867400" h="76200">
                <a:moveTo>
                  <a:pt x="5116068" y="76200"/>
                </a:moveTo>
                <a:lnTo>
                  <a:pt x="5105400" y="65532"/>
                </a:lnTo>
                <a:lnTo>
                  <a:pt x="5172456" y="0"/>
                </a:lnTo>
                <a:lnTo>
                  <a:pt x="5181600" y="10668"/>
                </a:lnTo>
                <a:lnTo>
                  <a:pt x="5116068" y="76200"/>
                </a:lnTo>
                <a:close/>
              </a:path>
              <a:path w="5867400" h="76200">
                <a:moveTo>
                  <a:pt x="5154168" y="76200"/>
                </a:moveTo>
                <a:lnTo>
                  <a:pt x="5143500" y="65532"/>
                </a:lnTo>
                <a:lnTo>
                  <a:pt x="5210556" y="0"/>
                </a:lnTo>
                <a:lnTo>
                  <a:pt x="5219700" y="10668"/>
                </a:lnTo>
                <a:lnTo>
                  <a:pt x="5154168" y="76200"/>
                </a:lnTo>
                <a:close/>
              </a:path>
              <a:path w="5867400" h="76200">
                <a:moveTo>
                  <a:pt x="5192268" y="76200"/>
                </a:moveTo>
                <a:lnTo>
                  <a:pt x="5181600" y="65532"/>
                </a:lnTo>
                <a:lnTo>
                  <a:pt x="5248656" y="0"/>
                </a:lnTo>
                <a:lnTo>
                  <a:pt x="5257800" y="10668"/>
                </a:lnTo>
                <a:lnTo>
                  <a:pt x="5192268" y="76200"/>
                </a:lnTo>
                <a:close/>
              </a:path>
              <a:path w="5867400" h="76200">
                <a:moveTo>
                  <a:pt x="5230368" y="76200"/>
                </a:moveTo>
                <a:lnTo>
                  <a:pt x="5219700" y="65532"/>
                </a:lnTo>
                <a:lnTo>
                  <a:pt x="5286756" y="0"/>
                </a:lnTo>
                <a:lnTo>
                  <a:pt x="5295900" y="10668"/>
                </a:lnTo>
                <a:lnTo>
                  <a:pt x="5230368" y="76200"/>
                </a:lnTo>
                <a:close/>
              </a:path>
              <a:path w="5867400" h="76200">
                <a:moveTo>
                  <a:pt x="5268468" y="76200"/>
                </a:moveTo>
                <a:lnTo>
                  <a:pt x="5257800" y="65532"/>
                </a:lnTo>
                <a:lnTo>
                  <a:pt x="5324856" y="0"/>
                </a:lnTo>
                <a:lnTo>
                  <a:pt x="5334000" y="10668"/>
                </a:lnTo>
                <a:lnTo>
                  <a:pt x="5268468" y="76200"/>
                </a:lnTo>
                <a:close/>
              </a:path>
              <a:path w="5867400" h="76200">
                <a:moveTo>
                  <a:pt x="5306568" y="76200"/>
                </a:moveTo>
                <a:lnTo>
                  <a:pt x="5295900" y="65532"/>
                </a:lnTo>
                <a:lnTo>
                  <a:pt x="5362956" y="0"/>
                </a:lnTo>
                <a:lnTo>
                  <a:pt x="5372100" y="10668"/>
                </a:lnTo>
                <a:lnTo>
                  <a:pt x="5306568" y="76200"/>
                </a:lnTo>
                <a:close/>
              </a:path>
              <a:path w="5867400" h="76200">
                <a:moveTo>
                  <a:pt x="5344668" y="76200"/>
                </a:moveTo>
                <a:lnTo>
                  <a:pt x="5334000" y="65532"/>
                </a:lnTo>
                <a:lnTo>
                  <a:pt x="5401056" y="0"/>
                </a:lnTo>
                <a:lnTo>
                  <a:pt x="5410200" y="10668"/>
                </a:lnTo>
                <a:lnTo>
                  <a:pt x="5344668" y="76200"/>
                </a:lnTo>
                <a:close/>
              </a:path>
              <a:path w="5867400" h="76200">
                <a:moveTo>
                  <a:pt x="5382768" y="76200"/>
                </a:moveTo>
                <a:lnTo>
                  <a:pt x="5372100" y="65532"/>
                </a:lnTo>
                <a:lnTo>
                  <a:pt x="5439156" y="0"/>
                </a:lnTo>
                <a:lnTo>
                  <a:pt x="5448300" y="10668"/>
                </a:lnTo>
                <a:lnTo>
                  <a:pt x="5382768" y="76200"/>
                </a:lnTo>
                <a:close/>
              </a:path>
              <a:path w="5867400" h="76200">
                <a:moveTo>
                  <a:pt x="5420868" y="76200"/>
                </a:moveTo>
                <a:lnTo>
                  <a:pt x="5410200" y="65532"/>
                </a:lnTo>
                <a:lnTo>
                  <a:pt x="5477256" y="0"/>
                </a:lnTo>
                <a:lnTo>
                  <a:pt x="5486400" y="10668"/>
                </a:lnTo>
                <a:lnTo>
                  <a:pt x="5420868" y="76200"/>
                </a:lnTo>
                <a:close/>
              </a:path>
              <a:path w="5867400" h="76200">
                <a:moveTo>
                  <a:pt x="5458968" y="76200"/>
                </a:moveTo>
                <a:lnTo>
                  <a:pt x="5448300" y="65532"/>
                </a:lnTo>
                <a:lnTo>
                  <a:pt x="5515356" y="0"/>
                </a:lnTo>
                <a:lnTo>
                  <a:pt x="5524500" y="10668"/>
                </a:lnTo>
                <a:lnTo>
                  <a:pt x="5458968" y="76200"/>
                </a:lnTo>
                <a:close/>
              </a:path>
              <a:path w="5867400" h="76200">
                <a:moveTo>
                  <a:pt x="5497068" y="76200"/>
                </a:moveTo>
                <a:lnTo>
                  <a:pt x="5486400" y="65532"/>
                </a:lnTo>
                <a:lnTo>
                  <a:pt x="5553456" y="0"/>
                </a:lnTo>
                <a:lnTo>
                  <a:pt x="5562600" y="10668"/>
                </a:lnTo>
                <a:lnTo>
                  <a:pt x="5497068" y="76200"/>
                </a:lnTo>
                <a:close/>
              </a:path>
              <a:path w="5867400" h="76200">
                <a:moveTo>
                  <a:pt x="5535168" y="76200"/>
                </a:moveTo>
                <a:lnTo>
                  <a:pt x="5524500" y="65532"/>
                </a:lnTo>
                <a:lnTo>
                  <a:pt x="5591556" y="0"/>
                </a:lnTo>
                <a:lnTo>
                  <a:pt x="5600700" y="10668"/>
                </a:lnTo>
                <a:lnTo>
                  <a:pt x="5535168" y="76200"/>
                </a:lnTo>
                <a:close/>
              </a:path>
              <a:path w="5867400" h="76200">
                <a:moveTo>
                  <a:pt x="5573268" y="76200"/>
                </a:moveTo>
                <a:lnTo>
                  <a:pt x="5562600" y="65532"/>
                </a:lnTo>
                <a:lnTo>
                  <a:pt x="5629656" y="0"/>
                </a:lnTo>
                <a:lnTo>
                  <a:pt x="5638800" y="10668"/>
                </a:lnTo>
                <a:lnTo>
                  <a:pt x="5573268" y="76200"/>
                </a:lnTo>
                <a:close/>
              </a:path>
              <a:path w="5867400" h="76200">
                <a:moveTo>
                  <a:pt x="5611368" y="76200"/>
                </a:moveTo>
                <a:lnTo>
                  <a:pt x="5600700" y="65532"/>
                </a:lnTo>
                <a:lnTo>
                  <a:pt x="5667756" y="0"/>
                </a:lnTo>
                <a:lnTo>
                  <a:pt x="5676900" y="10668"/>
                </a:lnTo>
                <a:lnTo>
                  <a:pt x="5611368" y="76200"/>
                </a:lnTo>
                <a:close/>
              </a:path>
              <a:path w="5867400" h="76200">
                <a:moveTo>
                  <a:pt x="5649468" y="76200"/>
                </a:moveTo>
                <a:lnTo>
                  <a:pt x="5638800" y="65532"/>
                </a:lnTo>
                <a:lnTo>
                  <a:pt x="5705856" y="0"/>
                </a:lnTo>
                <a:lnTo>
                  <a:pt x="5715000" y="10668"/>
                </a:lnTo>
                <a:lnTo>
                  <a:pt x="5649468" y="76200"/>
                </a:lnTo>
                <a:close/>
              </a:path>
              <a:path w="5867400" h="76200">
                <a:moveTo>
                  <a:pt x="5687568" y="76200"/>
                </a:moveTo>
                <a:lnTo>
                  <a:pt x="5676900" y="65532"/>
                </a:lnTo>
                <a:lnTo>
                  <a:pt x="5743956" y="0"/>
                </a:lnTo>
                <a:lnTo>
                  <a:pt x="5753100" y="10668"/>
                </a:lnTo>
                <a:lnTo>
                  <a:pt x="5687568" y="76200"/>
                </a:lnTo>
                <a:close/>
              </a:path>
              <a:path w="5867400" h="76200">
                <a:moveTo>
                  <a:pt x="5725668" y="76200"/>
                </a:moveTo>
                <a:lnTo>
                  <a:pt x="5715000" y="65532"/>
                </a:lnTo>
                <a:lnTo>
                  <a:pt x="5782056" y="0"/>
                </a:lnTo>
                <a:lnTo>
                  <a:pt x="5791200" y="10668"/>
                </a:lnTo>
                <a:lnTo>
                  <a:pt x="5725668" y="76200"/>
                </a:lnTo>
                <a:close/>
              </a:path>
              <a:path w="5867400" h="76200">
                <a:moveTo>
                  <a:pt x="5763768" y="76200"/>
                </a:moveTo>
                <a:lnTo>
                  <a:pt x="5753100" y="65532"/>
                </a:lnTo>
                <a:lnTo>
                  <a:pt x="5820156" y="0"/>
                </a:lnTo>
                <a:lnTo>
                  <a:pt x="5829300" y="10668"/>
                </a:lnTo>
                <a:lnTo>
                  <a:pt x="5763768" y="76200"/>
                </a:lnTo>
                <a:close/>
              </a:path>
              <a:path w="5867400" h="76200">
                <a:moveTo>
                  <a:pt x="5801868" y="76200"/>
                </a:moveTo>
                <a:lnTo>
                  <a:pt x="5791200" y="65532"/>
                </a:lnTo>
                <a:lnTo>
                  <a:pt x="5858256" y="0"/>
                </a:lnTo>
                <a:lnTo>
                  <a:pt x="5867400" y="10668"/>
                </a:lnTo>
                <a:lnTo>
                  <a:pt x="5801868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458200" y="4718303"/>
            <a:ext cx="5082540" cy="76200"/>
          </a:xfrm>
          <a:custGeom>
            <a:avLst/>
            <a:gdLst/>
            <a:ahLst/>
            <a:cxnLst/>
            <a:rect l="l" t="t" r="r" b="b"/>
            <a:pathLst>
              <a:path w="5082540" h="76200">
                <a:moveTo>
                  <a:pt x="9144" y="76200"/>
                </a:moveTo>
                <a:lnTo>
                  <a:pt x="0" y="67056"/>
                </a:lnTo>
                <a:lnTo>
                  <a:pt x="65532" y="0"/>
                </a:lnTo>
                <a:lnTo>
                  <a:pt x="76200" y="10668"/>
                </a:lnTo>
                <a:lnTo>
                  <a:pt x="9144" y="76200"/>
                </a:lnTo>
                <a:close/>
              </a:path>
              <a:path w="5082540" h="76200">
                <a:moveTo>
                  <a:pt x="48768" y="76200"/>
                </a:moveTo>
                <a:lnTo>
                  <a:pt x="38100" y="67056"/>
                </a:lnTo>
                <a:lnTo>
                  <a:pt x="103632" y="0"/>
                </a:lnTo>
                <a:lnTo>
                  <a:pt x="114300" y="10668"/>
                </a:lnTo>
                <a:lnTo>
                  <a:pt x="48768" y="76200"/>
                </a:lnTo>
                <a:close/>
              </a:path>
              <a:path w="5082540" h="76200">
                <a:moveTo>
                  <a:pt x="86868" y="76200"/>
                </a:moveTo>
                <a:lnTo>
                  <a:pt x="76200" y="67056"/>
                </a:lnTo>
                <a:lnTo>
                  <a:pt x="141732" y="0"/>
                </a:lnTo>
                <a:lnTo>
                  <a:pt x="152400" y="10668"/>
                </a:lnTo>
                <a:lnTo>
                  <a:pt x="86868" y="76200"/>
                </a:lnTo>
                <a:close/>
              </a:path>
              <a:path w="5082540" h="76200">
                <a:moveTo>
                  <a:pt x="124968" y="76200"/>
                </a:moveTo>
                <a:lnTo>
                  <a:pt x="114300" y="67056"/>
                </a:lnTo>
                <a:lnTo>
                  <a:pt x="179832" y="0"/>
                </a:lnTo>
                <a:lnTo>
                  <a:pt x="190500" y="10668"/>
                </a:lnTo>
                <a:lnTo>
                  <a:pt x="124968" y="76200"/>
                </a:lnTo>
                <a:close/>
              </a:path>
              <a:path w="5082540" h="76200">
                <a:moveTo>
                  <a:pt x="163068" y="76200"/>
                </a:moveTo>
                <a:lnTo>
                  <a:pt x="152400" y="67056"/>
                </a:lnTo>
                <a:lnTo>
                  <a:pt x="219456" y="0"/>
                </a:lnTo>
                <a:lnTo>
                  <a:pt x="228600" y="10668"/>
                </a:lnTo>
                <a:lnTo>
                  <a:pt x="163068" y="76200"/>
                </a:lnTo>
                <a:close/>
              </a:path>
              <a:path w="5082540" h="76200">
                <a:moveTo>
                  <a:pt x="201168" y="76200"/>
                </a:moveTo>
                <a:lnTo>
                  <a:pt x="190500" y="67056"/>
                </a:lnTo>
                <a:lnTo>
                  <a:pt x="257556" y="0"/>
                </a:lnTo>
                <a:lnTo>
                  <a:pt x="266700" y="10668"/>
                </a:lnTo>
                <a:lnTo>
                  <a:pt x="201168" y="76200"/>
                </a:lnTo>
                <a:close/>
              </a:path>
              <a:path w="5082540" h="76200">
                <a:moveTo>
                  <a:pt x="239268" y="76200"/>
                </a:moveTo>
                <a:lnTo>
                  <a:pt x="228600" y="67056"/>
                </a:lnTo>
                <a:lnTo>
                  <a:pt x="295656" y="0"/>
                </a:lnTo>
                <a:lnTo>
                  <a:pt x="304800" y="10668"/>
                </a:lnTo>
                <a:lnTo>
                  <a:pt x="239268" y="76200"/>
                </a:lnTo>
                <a:close/>
              </a:path>
              <a:path w="5082540" h="76200">
                <a:moveTo>
                  <a:pt x="277368" y="76200"/>
                </a:moveTo>
                <a:lnTo>
                  <a:pt x="266700" y="67056"/>
                </a:lnTo>
                <a:lnTo>
                  <a:pt x="333756" y="0"/>
                </a:lnTo>
                <a:lnTo>
                  <a:pt x="342900" y="10668"/>
                </a:lnTo>
                <a:lnTo>
                  <a:pt x="277368" y="76200"/>
                </a:lnTo>
                <a:close/>
              </a:path>
              <a:path w="5082540" h="76200">
                <a:moveTo>
                  <a:pt x="315468" y="76200"/>
                </a:moveTo>
                <a:lnTo>
                  <a:pt x="304800" y="67056"/>
                </a:lnTo>
                <a:lnTo>
                  <a:pt x="371856" y="0"/>
                </a:lnTo>
                <a:lnTo>
                  <a:pt x="381000" y="10668"/>
                </a:lnTo>
                <a:lnTo>
                  <a:pt x="315468" y="76200"/>
                </a:lnTo>
                <a:close/>
              </a:path>
              <a:path w="5082540" h="76200">
                <a:moveTo>
                  <a:pt x="353568" y="76200"/>
                </a:moveTo>
                <a:lnTo>
                  <a:pt x="344424" y="67056"/>
                </a:lnTo>
                <a:lnTo>
                  <a:pt x="409956" y="0"/>
                </a:lnTo>
                <a:lnTo>
                  <a:pt x="420624" y="10668"/>
                </a:lnTo>
                <a:lnTo>
                  <a:pt x="353568" y="76200"/>
                </a:lnTo>
                <a:close/>
              </a:path>
              <a:path w="5082540" h="76200">
                <a:moveTo>
                  <a:pt x="391668" y="76200"/>
                </a:moveTo>
                <a:lnTo>
                  <a:pt x="382524" y="67056"/>
                </a:lnTo>
                <a:lnTo>
                  <a:pt x="448056" y="0"/>
                </a:lnTo>
                <a:lnTo>
                  <a:pt x="458724" y="10668"/>
                </a:lnTo>
                <a:lnTo>
                  <a:pt x="391668" y="76200"/>
                </a:lnTo>
                <a:close/>
              </a:path>
              <a:path w="5082540" h="76200">
                <a:moveTo>
                  <a:pt x="429768" y="76200"/>
                </a:moveTo>
                <a:lnTo>
                  <a:pt x="420624" y="67056"/>
                </a:lnTo>
                <a:lnTo>
                  <a:pt x="486156" y="0"/>
                </a:lnTo>
                <a:lnTo>
                  <a:pt x="496824" y="10668"/>
                </a:lnTo>
                <a:lnTo>
                  <a:pt x="429768" y="76200"/>
                </a:lnTo>
                <a:close/>
              </a:path>
              <a:path w="5082540" h="76200">
                <a:moveTo>
                  <a:pt x="467868" y="76200"/>
                </a:moveTo>
                <a:lnTo>
                  <a:pt x="458724" y="67056"/>
                </a:lnTo>
                <a:lnTo>
                  <a:pt x="524256" y="0"/>
                </a:lnTo>
                <a:lnTo>
                  <a:pt x="534924" y="10668"/>
                </a:lnTo>
                <a:lnTo>
                  <a:pt x="467868" y="76200"/>
                </a:lnTo>
                <a:close/>
              </a:path>
              <a:path w="5082540" h="76200">
                <a:moveTo>
                  <a:pt x="507492" y="76200"/>
                </a:moveTo>
                <a:lnTo>
                  <a:pt x="496824" y="67056"/>
                </a:lnTo>
                <a:lnTo>
                  <a:pt x="562356" y="0"/>
                </a:lnTo>
                <a:lnTo>
                  <a:pt x="573024" y="10668"/>
                </a:lnTo>
                <a:lnTo>
                  <a:pt x="507492" y="76200"/>
                </a:lnTo>
                <a:close/>
              </a:path>
              <a:path w="5082540" h="76200">
                <a:moveTo>
                  <a:pt x="545592" y="76200"/>
                </a:moveTo>
                <a:lnTo>
                  <a:pt x="534924" y="67056"/>
                </a:lnTo>
                <a:lnTo>
                  <a:pt x="600456" y="0"/>
                </a:lnTo>
                <a:lnTo>
                  <a:pt x="611124" y="10668"/>
                </a:lnTo>
                <a:lnTo>
                  <a:pt x="545592" y="76200"/>
                </a:lnTo>
                <a:close/>
              </a:path>
              <a:path w="5082540" h="76200">
                <a:moveTo>
                  <a:pt x="583692" y="76200"/>
                </a:moveTo>
                <a:lnTo>
                  <a:pt x="573024" y="67056"/>
                </a:lnTo>
                <a:lnTo>
                  <a:pt x="638556" y="0"/>
                </a:lnTo>
                <a:lnTo>
                  <a:pt x="649224" y="10668"/>
                </a:lnTo>
                <a:lnTo>
                  <a:pt x="583692" y="76200"/>
                </a:lnTo>
                <a:close/>
              </a:path>
              <a:path w="5082540" h="76200">
                <a:moveTo>
                  <a:pt x="621792" y="76200"/>
                </a:moveTo>
                <a:lnTo>
                  <a:pt x="611124" y="67056"/>
                </a:lnTo>
                <a:lnTo>
                  <a:pt x="678180" y="0"/>
                </a:lnTo>
                <a:lnTo>
                  <a:pt x="687324" y="10668"/>
                </a:lnTo>
                <a:lnTo>
                  <a:pt x="621792" y="76200"/>
                </a:lnTo>
                <a:close/>
              </a:path>
              <a:path w="5082540" h="76200">
                <a:moveTo>
                  <a:pt x="659892" y="76200"/>
                </a:moveTo>
                <a:lnTo>
                  <a:pt x="649224" y="67056"/>
                </a:lnTo>
                <a:lnTo>
                  <a:pt x="716280" y="0"/>
                </a:lnTo>
                <a:lnTo>
                  <a:pt x="725424" y="10668"/>
                </a:lnTo>
                <a:lnTo>
                  <a:pt x="659892" y="76200"/>
                </a:lnTo>
                <a:close/>
              </a:path>
              <a:path w="5082540" h="76200">
                <a:moveTo>
                  <a:pt x="697992" y="76200"/>
                </a:moveTo>
                <a:lnTo>
                  <a:pt x="687324" y="67056"/>
                </a:lnTo>
                <a:lnTo>
                  <a:pt x="754380" y="0"/>
                </a:lnTo>
                <a:lnTo>
                  <a:pt x="763524" y="10668"/>
                </a:lnTo>
                <a:lnTo>
                  <a:pt x="697992" y="76200"/>
                </a:lnTo>
                <a:close/>
              </a:path>
              <a:path w="5082540" h="76200">
                <a:moveTo>
                  <a:pt x="736092" y="76200"/>
                </a:moveTo>
                <a:lnTo>
                  <a:pt x="725424" y="67056"/>
                </a:lnTo>
                <a:lnTo>
                  <a:pt x="792480" y="0"/>
                </a:lnTo>
                <a:lnTo>
                  <a:pt x="801624" y="10668"/>
                </a:lnTo>
                <a:lnTo>
                  <a:pt x="736092" y="76200"/>
                </a:lnTo>
                <a:close/>
              </a:path>
              <a:path w="5082540" h="76200">
                <a:moveTo>
                  <a:pt x="774192" y="76200"/>
                </a:moveTo>
                <a:lnTo>
                  <a:pt x="763524" y="67056"/>
                </a:lnTo>
                <a:lnTo>
                  <a:pt x="830580" y="0"/>
                </a:lnTo>
                <a:lnTo>
                  <a:pt x="839724" y="10668"/>
                </a:lnTo>
                <a:lnTo>
                  <a:pt x="774192" y="76200"/>
                </a:lnTo>
                <a:close/>
              </a:path>
              <a:path w="5082540" h="76200">
                <a:moveTo>
                  <a:pt x="812292" y="76200"/>
                </a:moveTo>
                <a:lnTo>
                  <a:pt x="803148" y="67056"/>
                </a:lnTo>
                <a:lnTo>
                  <a:pt x="868680" y="0"/>
                </a:lnTo>
                <a:lnTo>
                  <a:pt x="879348" y="10668"/>
                </a:lnTo>
                <a:lnTo>
                  <a:pt x="812292" y="76200"/>
                </a:lnTo>
                <a:close/>
              </a:path>
              <a:path w="5082540" h="76200">
                <a:moveTo>
                  <a:pt x="850392" y="76200"/>
                </a:moveTo>
                <a:lnTo>
                  <a:pt x="841248" y="67056"/>
                </a:lnTo>
                <a:lnTo>
                  <a:pt x="906780" y="0"/>
                </a:lnTo>
                <a:lnTo>
                  <a:pt x="917448" y="10668"/>
                </a:lnTo>
                <a:lnTo>
                  <a:pt x="850392" y="76200"/>
                </a:lnTo>
                <a:close/>
              </a:path>
              <a:path w="5082540" h="76200">
                <a:moveTo>
                  <a:pt x="888492" y="76200"/>
                </a:moveTo>
                <a:lnTo>
                  <a:pt x="879348" y="67056"/>
                </a:lnTo>
                <a:lnTo>
                  <a:pt x="944880" y="0"/>
                </a:lnTo>
                <a:lnTo>
                  <a:pt x="955548" y="10668"/>
                </a:lnTo>
                <a:lnTo>
                  <a:pt x="888492" y="76200"/>
                </a:lnTo>
                <a:close/>
              </a:path>
              <a:path w="5082540" h="76200">
                <a:moveTo>
                  <a:pt x="926592" y="76200"/>
                </a:moveTo>
                <a:lnTo>
                  <a:pt x="917448" y="67056"/>
                </a:lnTo>
                <a:lnTo>
                  <a:pt x="982980" y="0"/>
                </a:lnTo>
                <a:lnTo>
                  <a:pt x="993648" y="10668"/>
                </a:lnTo>
                <a:lnTo>
                  <a:pt x="926592" y="76200"/>
                </a:lnTo>
                <a:close/>
              </a:path>
              <a:path w="5082540" h="76200">
                <a:moveTo>
                  <a:pt x="964692" y="76200"/>
                </a:moveTo>
                <a:lnTo>
                  <a:pt x="955548" y="67056"/>
                </a:lnTo>
                <a:lnTo>
                  <a:pt x="1021080" y="0"/>
                </a:lnTo>
                <a:lnTo>
                  <a:pt x="1031748" y="10668"/>
                </a:lnTo>
                <a:lnTo>
                  <a:pt x="964692" y="76200"/>
                </a:lnTo>
                <a:close/>
              </a:path>
              <a:path w="5082540" h="76200">
                <a:moveTo>
                  <a:pt x="1004316" y="76200"/>
                </a:moveTo>
                <a:lnTo>
                  <a:pt x="993648" y="67056"/>
                </a:lnTo>
                <a:lnTo>
                  <a:pt x="1059180" y="0"/>
                </a:lnTo>
                <a:lnTo>
                  <a:pt x="1069848" y="10668"/>
                </a:lnTo>
                <a:lnTo>
                  <a:pt x="1004316" y="76200"/>
                </a:lnTo>
                <a:close/>
              </a:path>
              <a:path w="5082540" h="76200">
                <a:moveTo>
                  <a:pt x="1042416" y="76200"/>
                </a:moveTo>
                <a:lnTo>
                  <a:pt x="1031748" y="67056"/>
                </a:lnTo>
                <a:lnTo>
                  <a:pt x="1097280" y="0"/>
                </a:lnTo>
                <a:lnTo>
                  <a:pt x="1107948" y="10668"/>
                </a:lnTo>
                <a:lnTo>
                  <a:pt x="1042416" y="76200"/>
                </a:lnTo>
                <a:close/>
              </a:path>
              <a:path w="5082540" h="76200">
                <a:moveTo>
                  <a:pt x="1080516" y="76200"/>
                </a:moveTo>
                <a:lnTo>
                  <a:pt x="1069848" y="67056"/>
                </a:lnTo>
                <a:lnTo>
                  <a:pt x="1135380" y="0"/>
                </a:lnTo>
                <a:lnTo>
                  <a:pt x="1146048" y="10668"/>
                </a:lnTo>
                <a:lnTo>
                  <a:pt x="1080516" y="76200"/>
                </a:lnTo>
                <a:close/>
              </a:path>
              <a:path w="5082540" h="76200">
                <a:moveTo>
                  <a:pt x="1118616" y="76200"/>
                </a:moveTo>
                <a:lnTo>
                  <a:pt x="1107948" y="67056"/>
                </a:lnTo>
                <a:lnTo>
                  <a:pt x="1175004" y="0"/>
                </a:lnTo>
                <a:lnTo>
                  <a:pt x="1184148" y="10668"/>
                </a:lnTo>
                <a:lnTo>
                  <a:pt x="1118616" y="76200"/>
                </a:lnTo>
                <a:close/>
              </a:path>
              <a:path w="5082540" h="76200">
                <a:moveTo>
                  <a:pt x="1156716" y="76200"/>
                </a:moveTo>
                <a:lnTo>
                  <a:pt x="1146048" y="67056"/>
                </a:lnTo>
                <a:lnTo>
                  <a:pt x="1213104" y="0"/>
                </a:lnTo>
                <a:lnTo>
                  <a:pt x="1222248" y="10668"/>
                </a:lnTo>
                <a:lnTo>
                  <a:pt x="1156716" y="76200"/>
                </a:lnTo>
                <a:close/>
              </a:path>
              <a:path w="5082540" h="76200">
                <a:moveTo>
                  <a:pt x="1194816" y="76200"/>
                </a:moveTo>
                <a:lnTo>
                  <a:pt x="1184148" y="67056"/>
                </a:lnTo>
                <a:lnTo>
                  <a:pt x="1251204" y="0"/>
                </a:lnTo>
                <a:lnTo>
                  <a:pt x="1260348" y="10668"/>
                </a:lnTo>
                <a:lnTo>
                  <a:pt x="1194816" y="76200"/>
                </a:lnTo>
                <a:close/>
              </a:path>
              <a:path w="5082540" h="76200">
                <a:moveTo>
                  <a:pt x="1232916" y="76200"/>
                </a:moveTo>
                <a:lnTo>
                  <a:pt x="1222248" y="67056"/>
                </a:lnTo>
                <a:lnTo>
                  <a:pt x="1289304" y="0"/>
                </a:lnTo>
                <a:lnTo>
                  <a:pt x="1298448" y="10668"/>
                </a:lnTo>
                <a:lnTo>
                  <a:pt x="1232916" y="76200"/>
                </a:lnTo>
                <a:close/>
              </a:path>
              <a:path w="5082540" h="76200">
                <a:moveTo>
                  <a:pt x="1271016" y="76200"/>
                </a:moveTo>
                <a:lnTo>
                  <a:pt x="1261872" y="67056"/>
                </a:lnTo>
                <a:lnTo>
                  <a:pt x="1327404" y="0"/>
                </a:lnTo>
                <a:lnTo>
                  <a:pt x="1338072" y="10668"/>
                </a:lnTo>
                <a:lnTo>
                  <a:pt x="1271016" y="76200"/>
                </a:lnTo>
                <a:close/>
              </a:path>
              <a:path w="5082540" h="76200">
                <a:moveTo>
                  <a:pt x="1309116" y="76200"/>
                </a:moveTo>
                <a:lnTo>
                  <a:pt x="1299972" y="67056"/>
                </a:lnTo>
                <a:lnTo>
                  <a:pt x="1365504" y="0"/>
                </a:lnTo>
                <a:lnTo>
                  <a:pt x="1376172" y="10668"/>
                </a:lnTo>
                <a:lnTo>
                  <a:pt x="1309116" y="76200"/>
                </a:lnTo>
                <a:close/>
              </a:path>
              <a:path w="5082540" h="76200">
                <a:moveTo>
                  <a:pt x="1347216" y="76200"/>
                </a:moveTo>
                <a:lnTo>
                  <a:pt x="1338072" y="67056"/>
                </a:lnTo>
                <a:lnTo>
                  <a:pt x="1403604" y="0"/>
                </a:lnTo>
                <a:lnTo>
                  <a:pt x="1414272" y="10668"/>
                </a:lnTo>
                <a:lnTo>
                  <a:pt x="1347216" y="76200"/>
                </a:lnTo>
                <a:close/>
              </a:path>
              <a:path w="5082540" h="76200">
                <a:moveTo>
                  <a:pt x="1385316" y="76200"/>
                </a:moveTo>
                <a:lnTo>
                  <a:pt x="1376172" y="67056"/>
                </a:lnTo>
                <a:lnTo>
                  <a:pt x="1441704" y="0"/>
                </a:lnTo>
                <a:lnTo>
                  <a:pt x="1452372" y="10668"/>
                </a:lnTo>
                <a:lnTo>
                  <a:pt x="1385316" y="76200"/>
                </a:lnTo>
                <a:close/>
              </a:path>
              <a:path w="5082540" h="76200">
                <a:moveTo>
                  <a:pt x="1423416" y="76200"/>
                </a:moveTo>
                <a:lnTo>
                  <a:pt x="1414272" y="67056"/>
                </a:lnTo>
                <a:lnTo>
                  <a:pt x="1479804" y="0"/>
                </a:lnTo>
                <a:lnTo>
                  <a:pt x="1490472" y="10668"/>
                </a:lnTo>
                <a:lnTo>
                  <a:pt x="1423416" y="76200"/>
                </a:lnTo>
                <a:close/>
              </a:path>
              <a:path w="5082540" h="76200">
                <a:moveTo>
                  <a:pt x="1463040" y="76200"/>
                </a:moveTo>
                <a:lnTo>
                  <a:pt x="1452372" y="67056"/>
                </a:lnTo>
                <a:lnTo>
                  <a:pt x="1517904" y="0"/>
                </a:lnTo>
                <a:lnTo>
                  <a:pt x="1528572" y="10668"/>
                </a:lnTo>
                <a:lnTo>
                  <a:pt x="1463040" y="76200"/>
                </a:lnTo>
                <a:close/>
              </a:path>
              <a:path w="5082540" h="76200">
                <a:moveTo>
                  <a:pt x="1501140" y="76200"/>
                </a:moveTo>
                <a:lnTo>
                  <a:pt x="1490472" y="67056"/>
                </a:lnTo>
                <a:lnTo>
                  <a:pt x="1556004" y="0"/>
                </a:lnTo>
                <a:lnTo>
                  <a:pt x="1566672" y="10668"/>
                </a:lnTo>
                <a:lnTo>
                  <a:pt x="1501140" y="76200"/>
                </a:lnTo>
                <a:close/>
              </a:path>
              <a:path w="5082540" h="76200">
                <a:moveTo>
                  <a:pt x="1539240" y="76200"/>
                </a:moveTo>
                <a:lnTo>
                  <a:pt x="1528572" y="67056"/>
                </a:lnTo>
                <a:lnTo>
                  <a:pt x="1594104" y="0"/>
                </a:lnTo>
                <a:lnTo>
                  <a:pt x="1604772" y="10668"/>
                </a:lnTo>
                <a:lnTo>
                  <a:pt x="1539240" y="76200"/>
                </a:lnTo>
                <a:close/>
              </a:path>
              <a:path w="5082540" h="76200">
                <a:moveTo>
                  <a:pt x="1577340" y="76200"/>
                </a:moveTo>
                <a:lnTo>
                  <a:pt x="1566672" y="67056"/>
                </a:lnTo>
                <a:lnTo>
                  <a:pt x="1633728" y="0"/>
                </a:lnTo>
                <a:lnTo>
                  <a:pt x="1642872" y="10668"/>
                </a:lnTo>
                <a:lnTo>
                  <a:pt x="1577340" y="76200"/>
                </a:lnTo>
                <a:close/>
              </a:path>
              <a:path w="5082540" h="76200">
                <a:moveTo>
                  <a:pt x="1615440" y="76200"/>
                </a:moveTo>
                <a:lnTo>
                  <a:pt x="1604772" y="67056"/>
                </a:lnTo>
                <a:lnTo>
                  <a:pt x="1671828" y="0"/>
                </a:lnTo>
                <a:lnTo>
                  <a:pt x="1680972" y="10668"/>
                </a:lnTo>
                <a:lnTo>
                  <a:pt x="1615440" y="76200"/>
                </a:lnTo>
                <a:close/>
              </a:path>
              <a:path w="5082540" h="76200">
                <a:moveTo>
                  <a:pt x="1653540" y="76200"/>
                </a:moveTo>
                <a:lnTo>
                  <a:pt x="1642872" y="67056"/>
                </a:lnTo>
                <a:lnTo>
                  <a:pt x="1709928" y="0"/>
                </a:lnTo>
                <a:lnTo>
                  <a:pt x="1719072" y="10668"/>
                </a:lnTo>
                <a:lnTo>
                  <a:pt x="1653540" y="76200"/>
                </a:lnTo>
                <a:close/>
              </a:path>
              <a:path w="5082540" h="76200">
                <a:moveTo>
                  <a:pt x="1691640" y="76200"/>
                </a:moveTo>
                <a:lnTo>
                  <a:pt x="1680972" y="67056"/>
                </a:lnTo>
                <a:lnTo>
                  <a:pt x="1748028" y="0"/>
                </a:lnTo>
                <a:lnTo>
                  <a:pt x="1757172" y="10668"/>
                </a:lnTo>
                <a:lnTo>
                  <a:pt x="1691640" y="76200"/>
                </a:lnTo>
                <a:close/>
              </a:path>
              <a:path w="5082540" h="76200">
                <a:moveTo>
                  <a:pt x="1729740" y="76200"/>
                </a:moveTo>
                <a:lnTo>
                  <a:pt x="1719072" y="67056"/>
                </a:lnTo>
                <a:lnTo>
                  <a:pt x="1786128" y="0"/>
                </a:lnTo>
                <a:lnTo>
                  <a:pt x="1795272" y="10668"/>
                </a:lnTo>
                <a:lnTo>
                  <a:pt x="1729740" y="76200"/>
                </a:lnTo>
                <a:close/>
              </a:path>
              <a:path w="5082540" h="76200">
                <a:moveTo>
                  <a:pt x="1767840" y="76200"/>
                </a:moveTo>
                <a:lnTo>
                  <a:pt x="1758696" y="67056"/>
                </a:lnTo>
                <a:lnTo>
                  <a:pt x="1824228" y="0"/>
                </a:lnTo>
                <a:lnTo>
                  <a:pt x="1834896" y="10668"/>
                </a:lnTo>
                <a:lnTo>
                  <a:pt x="1767840" y="76200"/>
                </a:lnTo>
                <a:close/>
              </a:path>
              <a:path w="5082540" h="76200">
                <a:moveTo>
                  <a:pt x="1805940" y="76200"/>
                </a:moveTo>
                <a:lnTo>
                  <a:pt x="1796796" y="67056"/>
                </a:lnTo>
                <a:lnTo>
                  <a:pt x="1862328" y="0"/>
                </a:lnTo>
                <a:lnTo>
                  <a:pt x="1872996" y="10668"/>
                </a:lnTo>
                <a:lnTo>
                  <a:pt x="1805940" y="76200"/>
                </a:lnTo>
                <a:close/>
              </a:path>
              <a:path w="5082540" h="76200">
                <a:moveTo>
                  <a:pt x="1844040" y="76200"/>
                </a:moveTo>
                <a:lnTo>
                  <a:pt x="1834896" y="67056"/>
                </a:lnTo>
                <a:lnTo>
                  <a:pt x="1900428" y="0"/>
                </a:lnTo>
                <a:lnTo>
                  <a:pt x="1911096" y="10668"/>
                </a:lnTo>
                <a:lnTo>
                  <a:pt x="1844040" y="76200"/>
                </a:lnTo>
                <a:close/>
              </a:path>
              <a:path w="5082540" h="76200">
                <a:moveTo>
                  <a:pt x="1882140" y="76200"/>
                </a:moveTo>
                <a:lnTo>
                  <a:pt x="1872996" y="67056"/>
                </a:lnTo>
                <a:lnTo>
                  <a:pt x="1938528" y="0"/>
                </a:lnTo>
                <a:lnTo>
                  <a:pt x="1949196" y="10668"/>
                </a:lnTo>
                <a:lnTo>
                  <a:pt x="1882140" y="76200"/>
                </a:lnTo>
                <a:close/>
              </a:path>
              <a:path w="5082540" h="76200">
                <a:moveTo>
                  <a:pt x="1920240" y="76200"/>
                </a:moveTo>
                <a:lnTo>
                  <a:pt x="1911096" y="67056"/>
                </a:lnTo>
                <a:lnTo>
                  <a:pt x="1976628" y="0"/>
                </a:lnTo>
                <a:lnTo>
                  <a:pt x="1987296" y="10668"/>
                </a:lnTo>
                <a:lnTo>
                  <a:pt x="1920240" y="76200"/>
                </a:lnTo>
                <a:close/>
              </a:path>
              <a:path w="5082540" h="76200">
                <a:moveTo>
                  <a:pt x="1959864" y="76200"/>
                </a:moveTo>
                <a:lnTo>
                  <a:pt x="1949196" y="67056"/>
                </a:lnTo>
                <a:lnTo>
                  <a:pt x="2014728" y="0"/>
                </a:lnTo>
                <a:lnTo>
                  <a:pt x="2025396" y="10668"/>
                </a:lnTo>
                <a:lnTo>
                  <a:pt x="1959864" y="76200"/>
                </a:lnTo>
                <a:close/>
              </a:path>
              <a:path w="5082540" h="76200">
                <a:moveTo>
                  <a:pt x="1997964" y="76200"/>
                </a:moveTo>
                <a:lnTo>
                  <a:pt x="1987296" y="67056"/>
                </a:lnTo>
                <a:lnTo>
                  <a:pt x="2052828" y="0"/>
                </a:lnTo>
                <a:lnTo>
                  <a:pt x="2063496" y="10668"/>
                </a:lnTo>
                <a:lnTo>
                  <a:pt x="1997964" y="76200"/>
                </a:lnTo>
                <a:close/>
              </a:path>
              <a:path w="5082540" h="76200">
                <a:moveTo>
                  <a:pt x="2036064" y="76200"/>
                </a:moveTo>
                <a:lnTo>
                  <a:pt x="2025396" y="67056"/>
                </a:lnTo>
                <a:lnTo>
                  <a:pt x="2092452" y="0"/>
                </a:lnTo>
                <a:lnTo>
                  <a:pt x="2101596" y="10668"/>
                </a:lnTo>
                <a:lnTo>
                  <a:pt x="2036064" y="76200"/>
                </a:lnTo>
                <a:close/>
              </a:path>
              <a:path w="5082540" h="76200">
                <a:moveTo>
                  <a:pt x="2074164" y="76200"/>
                </a:moveTo>
                <a:lnTo>
                  <a:pt x="2063496" y="67056"/>
                </a:lnTo>
                <a:lnTo>
                  <a:pt x="2130552" y="0"/>
                </a:lnTo>
                <a:lnTo>
                  <a:pt x="2139696" y="10668"/>
                </a:lnTo>
                <a:lnTo>
                  <a:pt x="2074164" y="76200"/>
                </a:lnTo>
                <a:close/>
              </a:path>
              <a:path w="5082540" h="76200">
                <a:moveTo>
                  <a:pt x="2112264" y="76200"/>
                </a:moveTo>
                <a:lnTo>
                  <a:pt x="2101596" y="67056"/>
                </a:lnTo>
                <a:lnTo>
                  <a:pt x="2168652" y="0"/>
                </a:lnTo>
                <a:lnTo>
                  <a:pt x="2177796" y="10668"/>
                </a:lnTo>
                <a:lnTo>
                  <a:pt x="2112264" y="76200"/>
                </a:lnTo>
                <a:close/>
              </a:path>
              <a:path w="5082540" h="76200">
                <a:moveTo>
                  <a:pt x="2150364" y="76200"/>
                </a:moveTo>
                <a:lnTo>
                  <a:pt x="2139696" y="67056"/>
                </a:lnTo>
                <a:lnTo>
                  <a:pt x="2206752" y="0"/>
                </a:lnTo>
                <a:lnTo>
                  <a:pt x="2215896" y="10668"/>
                </a:lnTo>
                <a:lnTo>
                  <a:pt x="2150364" y="76200"/>
                </a:lnTo>
                <a:close/>
              </a:path>
              <a:path w="5082540" h="76200">
                <a:moveTo>
                  <a:pt x="2188464" y="76200"/>
                </a:moveTo>
                <a:lnTo>
                  <a:pt x="2177796" y="67056"/>
                </a:lnTo>
                <a:lnTo>
                  <a:pt x="2244852" y="0"/>
                </a:lnTo>
                <a:lnTo>
                  <a:pt x="2253996" y="10668"/>
                </a:lnTo>
                <a:lnTo>
                  <a:pt x="2188464" y="76200"/>
                </a:lnTo>
                <a:close/>
              </a:path>
              <a:path w="5082540" h="76200">
                <a:moveTo>
                  <a:pt x="2226564" y="76200"/>
                </a:moveTo>
                <a:lnTo>
                  <a:pt x="2217420" y="67056"/>
                </a:lnTo>
                <a:lnTo>
                  <a:pt x="2282952" y="0"/>
                </a:lnTo>
                <a:lnTo>
                  <a:pt x="2293620" y="10668"/>
                </a:lnTo>
                <a:lnTo>
                  <a:pt x="2226564" y="76200"/>
                </a:lnTo>
                <a:close/>
              </a:path>
              <a:path w="5082540" h="76200">
                <a:moveTo>
                  <a:pt x="2264664" y="76200"/>
                </a:moveTo>
                <a:lnTo>
                  <a:pt x="2255520" y="67056"/>
                </a:lnTo>
                <a:lnTo>
                  <a:pt x="2321052" y="0"/>
                </a:lnTo>
                <a:lnTo>
                  <a:pt x="2331720" y="10668"/>
                </a:lnTo>
                <a:lnTo>
                  <a:pt x="2264664" y="76200"/>
                </a:lnTo>
                <a:close/>
              </a:path>
              <a:path w="5082540" h="76200">
                <a:moveTo>
                  <a:pt x="2302764" y="76200"/>
                </a:moveTo>
                <a:lnTo>
                  <a:pt x="2293620" y="67056"/>
                </a:lnTo>
                <a:lnTo>
                  <a:pt x="2359152" y="0"/>
                </a:lnTo>
                <a:lnTo>
                  <a:pt x="2369820" y="10668"/>
                </a:lnTo>
                <a:lnTo>
                  <a:pt x="2302764" y="76200"/>
                </a:lnTo>
                <a:close/>
              </a:path>
              <a:path w="5082540" h="76200">
                <a:moveTo>
                  <a:pt x="2340864" y="76200"/>
                </a:moveTo>
                <a:lnTo>
                  <a:pt x="2331720" y="67056"/>
                </a:lnTo>
                <a:lnTo>
                  <a:pt x="2397252" y="0"/>
                </a:lnTo>
                <a:lnTo>
                  <a:pt x="2407920" y="10668"/>
                </a:lnTo>
                <a:lnTo>
                  <a:pt x="2340864" y="76200"/>
                </a:lnTo>
                <a:close/>
              </a:path>
              <a:path w="5082540" h="76200">
                <a:moveTo>
                  <a:pt x="2378964" y="76200"/>
                </a:moveTo>
                <a:lnTo>
                  <a:pt x="2369820" y="67056"/>
                </a:lnTo>
                <a:lnTo>
                  <a:pt x="2435352" y="0"/>
                </a:lnTo>
                <a:lnTo>
                  <a:pt x="2446020" y="10668"/>
                </a:lnTo>
                <a:lnTo>
                  <a:pt x="2378964" y="76200"/>
                </a:lnTo>
                <a:close/>
              </a:path>
              <a:path w="5082540" h="76200">
                <a:moveTo>
                  <a:pt x="2418588" y="76200"/>
                </a:moveTo>
                <a:lnTo>
                  <a:pt x="2407920" y="67056"/>
                </a:lnTo>
                <a:lnTo>
                  <a:pt x="2473452" y="0"/>
                </a:lnTo>
                <a:lnTo>
                  <a:pt x="2484120" y="10668"/>
                </a:lnTo>
                <a:lnTo>
                  <a:pt x="2418588" y="76200"/>
                </a:lnTo>
                <a:close/>
              </a:path>
              <a:path w="5082540" h="76200">
                <a:moveTo>
                  <a:pt x="2456688" y="76200"/>
                </a:moveTo>
                <a:lnTo>
                  <a:pt x="2446020" y="67056"/>
                </a:lnTo>
                <a:lnTo>
                  <a:pt x="2511552" y="0"/>
                </a:lnTo>
                <a:lnTo>
                  <a:pt x="2522220" y="10668"/>
                </a:lnTo>
                <a:lnTo>
                  <a:pt x="2456688" y="76200"/>
                </a:lnTo>
                <a:close/>
              </a:path>
              <a:path w="5082540" h="76200">
                <a:moveTo>
                  <a:pt x="2494788" y="76200"/>
                </a:moveTo>
                <a:lnTo>
                  <a:pt x="2484120" y="67056"/>
                </a:lnTo>
                <a:lnTo>
                  <a:pt x="2549652" y="0"/>
                </a:lnTo>
                <a:lnTo>
                  <a:pt x="2560320" y="10668"/>
                </a:lnTo>
                <a:lnTo>
                  <a:pt x="2494788" y="76200"/>
                </a:lnTo>
                <a:close/>
              </a:path>
              <a:path w="5082540" h="76200">
                <a:moveTo>
                  <a:pt x="2532888" y="76200"/>
                </a:moveTo>
                <a:lnTo>
                  <a:pt x="2522220" y="67056"/>
                </a:lnTo>
                <a:lnTo>
                  <a:pt x="2589276" y="0"/>
                </a:lnTo>
                <a:lnTo>
                  <a:pt x="2598420" y="10668"/>
                </a:lnTo>
                <a:lnTo>
                  <a:pt x="2532888" y="76200"/>
                </a:lnTo>
                <a:close/>
              </a:path>
              <a:path w="5082540" h="76200">
                <a:moveTo>
                  <a:pt x="2570988" y="76200"/>
                </a:moveTo>
                <a:lnTo>
                  <a:pt x="2560320" y="67056"/>
                </a:lnTo>
                <a:lnTo>
                  <a:pt x="2627376" y="0"/>
                </a:lnTo>
                <a:lnTo>
                  <a:pt x="2636520" y="10668"/>
                </a:lnTo>
                <a:lnTo>
                  <a:pt x="2570988" y="76200"/>
                </a:lnTo>
                <a:close/>
              </a:path>
              <a:path w="5082540" h="76200">
                <a:moveTo>
                  <a:pt x="2609088" y="76200"/>
                </a:moveTo>
                <a:lnTo>
                  <a:pt x="2598420" y="67056"/>
                </a:lnTo>
                <a:lnTo>
                  <a:pt x="2665476" y="0"/>
                </a:lnTo>
                <a:lnTo>
                  <a:pt x="2674620" y="10668"/>
                </a:lnTo>
                <a:lnTo>
                  <a:pt x="2609088" y="76200"/>
                </a:lnTo>
                <a:close/>
              </a:path>
              <a:path w="5082540" h="76200">
                <a:moveTo>
                  <a:pt x="2647188" y="76200"/>
                </a:moveTo>
                <a:lnTo>
                  <a:pt x="2636520" y="67056"/>
                </a:lnTo>
                <a:lnTo>
                  <a:pt x="2703576" y="0"/>
                </a:lnTo>
                <a:lnTo>
                  <a:pt x="2712720" y="10668"/>
                </a:lnTo>
                <a:lnTo>
                  <a:pt x="2647188" y="76200"/>
                </a:lnTo>
                <a:close/>
              </a:path>
              <a:path w="5082540" h="76200">
                <a:moveTo>
                  <a:pt x="2685288" y="76200"/>
                </a:moveTo>
                <a:lnTo>
                  <a:pt x="2674620" y="67056"/>
                </a:lnTo>
                <a:lnTo>
                  <a:pt x="2741676" y="0"/>
                </a:lnTo>
                <a:lnTo>
                  <a:pt x="2750820" y="10668"/>
                </a:lnTo>
                <a:lnTo>
                  <a:pt x="2685288" y="76200"/>
                </a:lnTo>
                <a:close/>
              </a:path>
              <a:path w="5082540" h="76200">
                <a:moveTo>
                  <a:pt x="2723388" y="76200"/>
                </a:moveTo>
                <a:lnTo>
                  <a:pt x="2714244" y="67056"/>
                </a:lnTo>
                <a:lnTo>
                  <a:pt x="2779776" y="0"/>
                </a:lnTo>
                <a:lnTo>
                  <a:pt x="2790444" y="10668"/>
                </a:lnTo>
                <a:lnTo>
                  <a:pt x="2723388" y="76200"/>
                </a:lnTo>
                <a:close/>
              </a:path>
              <a:path w="5082540" h="76200">
                <a:moveTo>
                  <a:pt x="2761488" y="76200"/>
                </a:moveTo>
                <a:lnTo>
                  <a:pt x="2752344" y="67056"/>
                </a:lnTo>
                <a:lnTo>
                  <a:pt x="2817876" y="0"/>
                </a:lnTo>
                <a:lnTo>
                  <a:pt x="2828544" y="10668"/>
                </a:lnTo>
                <a:lnTo>
                  <a:pt x="2761488" y="76200"/>
                </a:lnTo>
                <a:close/>
              </a:path>
              <a:path w="5082540" h="76200">
                <a:moveTo>
                  <a:pt x="2799588" y="76200"/>
                </a:moveTo>
                <a:lnTo>
                  <a:pt x="2790444" y="67056"/>
                </a:lnTo>
                <a:lnTo>
                  <a:pt x="2855976" y="0"/>
                </a:lnTo>
                <a:lnTo>
                  <a:pt x="2866644" y="10668"/>
                </a:lnTo>
                <a:lnTo>
                  <a:pt x="2799588" y="76200"/>
                </a:lnTo>
                <a:close/>
              </a:path>
              <a:path w="5082540" h="76200">
                <a:moveTo>
                  <a:pt x="2837688" y="76200"/>
                </a:moveTo>
                <a:lnTo>
                  <a:pt x="2828544" y="67056"/>
                </a:lnTo>
                <a:lnTo>
                  <a:pt x="2894076" y="0"/>
                </a:lnTo>
                <a:lnTo>
                  <a:pt x="2904744" y="10668"/>
                </a:lnTo>
                <a:lnTo>
                  <a:pt x="2837688" y="76200"/>
                </a:lnTo>
                <a:close/>
              </a:path>
              <a:path w="5082540" h="76200">
                <a:moveTo>
                  <a:pt x="2877312" y="76200"/>
                </a:moveTo>
                <a:lnTo>
                  <a:pt x="2866644" y="67056"/>
                </a:lnTo>
                <a:lnTo>
                  <a:pt x="2932176" y="0"/>
                </a:lnTo>
                <a:lnTo>
                  <a:pt x="2942844" y="10668"/>
                </a:lnTo>
                <a:lnTo>
                  <a:pt x="2877312" y="76200"/>
                </a:lnTo>
                <a:close/>
              </a:path>
              <a:path w="5082540" h="76200">
                <a:moveTo>
                  <a:pt x="2915412" y="76200"/>
                </a:moveTo>
                <a:lnTo>
                  <a:pt x="2904744" y="67056"/>
                </a:lnTo>
                <a:lnTo>
                  <a:pt x="2970276" y="0"/>
                </a:lnTo>
                <a:lnTo>
                  <a:pt x="2980944" y="10668"/>
                </a:lnTo>
                <a:lnTo>
                  <a:pt x="2915412" y="76200"/>
                </a:lnTo>
                <a:close/>
              </a:path>
              <a:path w="5082540" h="76200">
                <a:moveTo>
                  <a:pt x="2953512" y="76200"/>
                </a:moveTo>
                <a:lnTo>
                  <a:pt x="2942844" y="67056"/>
                </a:lnTo>
                <a:lnTo>
                  <a:pt x="3008376" y="0"/>
                </a:lnTo>
                <a:lnTo>
                  <a:pt x="3019044" y="10668"/>
                </a:lnTo>
                <a:lnTo>
                  <a:pt x="2953512" y="76200"/>
                </a:lnTo>
                <a:close/>
              </a:path>
              <a:path w="5082540" h="76200">
                <a:moveTo>
                  <a:pt x="2991612" y="76200"/>
                </a:moveTo>
                <a:lnTo>
                  <a:pt x="2980944" y="67056"/>
                </a:lnTo>
                <a:lnTo>
                  <a:pt x="3048000" y="0"/>
                </a:lnTo>
                <a:lnTo>
                  <a:pt x="3057144" y="10668"/>
                </a:lnTo>
                <a:lnTo>
                  <a:pt x="2991612" y="76200"/>
                </a:lnTo>
                <a:close/>
              </a:path>
              <a:path w="5082540" h="76200">
                <a:moveTo>
                  <a:pt x="3029712" y="76200"/>
                </a:moveTo>
                <a:lnTo>
                  <a:pt x="3019044" y="67056"/>
                </a:lnTo>
                <a:lnTo>
                  <a:pt x="3086100" y="0"/>
                </a:lnTo>
                <a:lnTo>
                  <a:pt x="3095244" y="10668"/>
                </a:lnTo>
                <a:lnTo>
                  <a:pt x="3029712" y="76200"/>
                </a:lnTo>
                <a:close/>
              </a:path>
              <a:path w="5082540" h="76200">
                <a:moveTo>
                  <a:pt x="3067812" y="76200"/>
                </a:moveTo>
                <a:lnTo>
                  <a:pt x="3057144" y="67056"/>
                </a:lnTo>
                <a:lnTo>
                  <a:pt x="3124200" y="0"/>
                </a:lnTo>
                <a:lnTo>
                  <a:pt x="3133344" y="10668"/>
                </a:lnTo>
                <a:lnTo>
                  <a:pt x="3067812" y="76200"/>
                </a:lnTo>
                <a:close/>
              </a:path>
              <a:path w="5082540" h="76200">
                <a:moveTo>
                  <a:pt x="3105912" y="76200"/>
                </a:moveTo>
                <a:lnTo>
                  <a:pt x="3095244" y="67056"/>
                </a:lnTo>
                <a:lnTo>
                  <a:pt x="3162300" y="0"/>
                </a:lnTo>
                <a:lnTo>
                  <a:pt x="3171444" y="10668"/>
                </a:lnTo>
                <a:lnTo>
                  <a:pt x="3105912" y="76200"/>
                </a:lnTo>
                <a:close/>
              </a:path>
              <a:path w="5082540" h="76200">
                <a:moveTo>
                  <a:pt x="3144012" y="76200"/>
                </a:moveTo>
                <a:lnTo>
                  <a:pt x="3133344" y="67056"/>
                </a:lnTo>
                <a:lnTo>
                  <a:pt x="3200400" y="0"/>
                </a:lnTo>
                <a:lnTo>
                  <a:pt x="3209544" y="10668"/>
                </a:lnTo>
                <a:lnTo>
                  <a:pt x="3144012" y="76200"/>
                </a:lnTo>
                <a:close/>
              </a:path>
              <a:path w="5082540" h="76200">
                <a:moveTo>
                  <a:pt x="3182112" y="76200"/>
                </a:moveTo>
                <a:lnTo>
                  <a:pt x="3172968" y="67056"/>
                </a:lnTo>
                <a:lnTo>
                  <a:pt x="3238500" y="0"/>
                </a:lnTo>
                <a:lnTo>
                  <a:pt x="3249168" y="10668"/>
                </a:lnTo>
                <a:lnTo>
                  <a:pt x="3182112" y="76200"/>
                </a:lnTo>
                <a:close/>
              </a:path>
              <a:path w="5082540" h="76200">
                <a:moveTo>
                  <a:pt x="3220212" y="76200"/>
                </a:moveTo>
                <a:lnTo>
                  <a:pt x="3211068" y="67056"/>
                </a:lnTo>
                <a:lnTo>
                  <a:pt x="3276600" y="0"/>
                </a:lnTo>
                <a:lnTo>
                  <a:pt x="3287268" y="10668"/>
                </a:lnTo>
                <a:lnTo>
                  <a:pt x="3220212" y="76200"/>
                </a:lnTo>
                <a:close/>
              </a:path>
              <a:path w="5082540" h="76200">
                <a:moveTo>
                  <a:pt x="3258312" y="76200"/>
                </a:moveTo>
                <a:lnTo>
                  <a:pt x="3249168" y="67056"/>
                </a:lnTo>
                <a:lnTo>
                  <a:pt x="3314700" y="0"/>
                </a:lnTo>
                <a:lnTo>
                  <a:pt x="3325368" y="10668"/>
                </a:lnTo>
                <a:lnTo>
                  <a:pt x="3258312" y="76200"/>
                </a:lnTo>
                <a:close/>
              </a:path>
              <a:path w="5082540" h="76200">
                <a:moveTo>
                  <a:pt x="3296412" y="76200"/>
                </a:moveTo>
                <a:lnTo>
                  <a:pt x="3287268" y="67056"/>
                </a:lnTo>
                <a:lnTo>
                  <a:pt x="3352800" y="0"/>
                </a:lnTo>
                <a:lnTo>
                  <a:pt x="3363468" y="10668"/>
                </a:lnTo>
                <a:lnTo>
                  <a:pt x="3296412" y="76200"/>
                </a:lnTo>
                <a:close/>
              </a:path>
              <a:path w="5082540" h="76200">
                <a:moveTo>
                  <a:pt x="3334512" y="76200"/>
                </a:moveTo>
                <a:lnTo>
                  <a:pt x="3325368" y="67056"/>
                </a:lnTo>
                <a:lnTo>
                  <a:pt x="3390900" y="0"/>
                </a:lnTo>
                <a:lnTo>
                  <a:pt x="3401568" y="10668"/>
                </a:lnTo>
                <a:lnTo>
                  <a:pt x="3334512" y="76200"/>
                </a:lnTo>
                <a:close/>
              </a:path>
              <a:path w="5082540" h="76200">
                <a:moveTo>
                  <a:pt x="3374136" y="76200"/>
                </a:moveTo>
                <a:lnTo>
                  <a:pt x="3363468" y="67056"/>
                </a:lnTo>
                <a:lnTo>
                  <a:pt x="3429000" y="0"/>
                </a:lnTo>
                <a:lnTo>
                  <a:pt x="3439668" y="10668"/>
                </a:lnTo>
                <a:lnTo>
                  <a:pt x="3374136" y="76200"/>
                </a:lnTo>
                <a:close/>
              </a:path>
              <a:path w="5082540" h="76200">
                <a:moveTo>
                  <a:pt x="3412236" y="76200"/>
                </a:moveTo>
                <a:lnTo>
                  <a:pt x="3401568" y="67056"/>
                </a:lnTo>
                <a:lnTo>
                  <a:pt x="3467100" y="0"/>
                </a:lnTo>
                <a:lnTo>
                  <a:pt x="3477768" y="10668"/>
                </a:lnTo>
                <a:lnTo>
                  <a:pt x="3412236" y="76200"/>
                </a:lnTo>
                <a:close/>
              </a:path>
              <a:path w="5082540" h="76200">
                <a:moveTo>
                  <a:pt x="3450336" y="76200"/>
                </a:moveTo>
                <a:lnTo>
                  <a:pt x="3439668" y="67056"/>
                </a:lnTo>
                <a:lnTo>
                  <a:pt x="3505200" y="0"/>
                </a:lnTo>
                <a:lnTo>
                  <a:pt x="3515868" y="10668"/>
                </a:lnTo>
                <a:lnTo>
                  <a:pt x="3450336" y="76200"/>
                </a:lnTo>
                <a:close/>
              </a:path>
              <a:path w="5082540" h="76200">
                <a:moveTo>
                  <a:pt x="3488436" y="76200"/>
                </a:moveTo>
                <a:lnTo>
                  <a:pt x="3477768" y="67056"/>
                </a:lnTo>
                <a:lnTo>
                  <a:pt x="3544824" y="0"/>
                </a:lnTo>
                <a:lnTo>
                  <a:pt x="3553968" y="10668"/>
                </a:lnTo>
                <a:lnTo>
                  <a:pt x="3488436" y="76200"/>
                </a:lnTo>
                <a:close/>
              </a:path>
              <a:path w="5082540" h="76200">
                <a:moveTo>
                  <a:pt x="3526536" y="76200"/>
                </a:moveTo>
                <a:lnTo>
                  <a:pt x="3515868" y="67056"/>
                </a:lnTo>
                <a:lnTo>
                  <a:pt x="3582924" y="0"/>
                </a:lnTo>
                <a:lnTo>
                  <a:pt x="3592068" y="10668"/>
                </a:lnTo>
                <a:lnTo>
                  <a:pt x="3526536" y="76200"/>
                </a:lnTo>
                <a:close/>
              </a:path>
              <a:path w="5082540" h="76200">
                <a:moveTo>
                  <a:pt x="3564636" y="76200"/>
                </a:moveTo>
                <a:lnTo>
                  <a:pt x="3553968" y="67056"/>
                </a:lnTo>
                <a:lnTo>
                  <a:pt x="3621024" y="0"/>
                </a:lnTo>
                <a:lnTo>
                  <a:pt x="3630168" y="10668"/>
                </a:lnTo>
                <a:lnTo>
                  <a:pt x="3564636" y="76200"/>
                </a:lnTo>
                <a:close/>
              </a:path>
              <a:path w="5082540" h="76200">
                <a:moveTo>
                  <a:pt x="3602736" y="76200"/>
                </a:moveTo>
                <a:lnTo>
                  <a:pt x="3592068" y="67056"/>
                </a:lnTo>
                <a:lnTo>
                  <a:pt x="3659124" y="0"/>
                </a:lnTo>
                <a:lnTo>
                  <a:pt x="3668268" y="10668"/>
                </a:lnTo>
                <a:lnTo>
                  <a:pt x="3602736" y="76200"/>
                </a:lnTo>
                <a:close/>
              </a:path>
              <a:path w="5082540" h="76200">
                <a:moveTo>
                  <a:pt x="3640836" y="76200"/>
                </a:moveTo>
                <a:lnTo>
                  <a:pt x="3631692" y="67056"/>
                </a:lnTo>
                <a:lnTo>
                  <a:pt x="3697224" y="0"/>
                </a:lnTo>
                <a:lnTo>
                  <a:pt x="3706368" y="10668"/>
                </a:lnTo>
                <a:lnTo>
                  <a:pt x="3640836" y="76200"/>
                </a:lnTo>
                <a:close/>
              </a:path>
              <a:path w="5082540" h="76200">
                <a:moveTo>
                  <a:pt x="3678936" y="76200"/>
                </a:moveTo>
                <a:lnTo>
                  <a:pt x="3669792" y="67056"/>
                </a:lnTo>
                <a:lnTo>
                  <a:pt x="3735324" y="0"/>
                </a:lnTo>
                <a:lnTo>
                  <a:pt x="3745992" y="10668"/>
                </a:lnTo>
                <a:lnTo>
                  <a:pt x="3678936" y="76200"/>
                </a:lnTo>
                <a:close/>
              </a:path>
              <a:path w="5082540" h="76200">
                <a:moveTo>
                  <a:pt x="3717036" y="76200"/>
                </a:moveTo>
                <a:lnTo>
                  <a:pt x="3707892" y="67056"/>
                </a:lnTo>
                <a:lnTo>
                  <a:pt x="3773424" y="0"/>
                </a:lnTo>
                <a:lnTo>
                  <a:pt x="3784092" y="10668"/>
                </a:lnTo>
                <a:lnTo>
                  <a:pt x="3717036" y="76200"/>
                </a:lnTo>
                <a:close/>
              </a:path>
              <a:path w="5082540" h="76200">
                <a:moveTo>
                  <a:pt x="3755136" y="76200"/>
                </a:moveTo>
                <a:lnTo>
                  <a:pt x="3745992" y="67056"/>
                </a:lnTo>
                <a:lnTo>
                  <a:pt x="3811524" y="0"/>
                </a:lnTo>
                <a:lnTo>
                  <a:pt x="3822192" y="10668"/>
                </a:lnTo>
                <a:lnTo>
                  <a:pt x="3755136" y="76200"/>
                </a:lnTo>
                <a:close/>
              </a:path>
              <a:path w="5082540" h="76200">
                <a:moveTo>
                  <a:pt x="3793236" y="76200"/>
                </a:moveTo>
                <a:lnTo>
                  <a:pt x="3784092" y="67056"/>
                </a:lnTo>
                <a:lnTo>
                  <a:pt x="3849624" y="0"/>
                </a:lnTo>
                <a:lnTo>
                  <a:pt x="3860292" y="10668"/>
                </a:lnTo>
                <a:lnTo>
                  <a:pt x="3793236" y="76200"/>
                </a:lnTo>
                <a:close/>
              </a:path>
              <a:path w="5082540" h="76200">
                <a:moveTo>
                  <a:pt x="3832860" y="76200"/>
                </a:moveTo>
                <a:lnTo>
                  <a:pt x="3822192" y="67056"/>
                </a:lnTo>
                <a:lnTo>
                  <a:pt x="3887724" y="0"/>
                </a:lnTo>
                <a:lnTo>
                  <a:pt x="3898392" y="10668"/>
                </a:lnTo>
                <a:lnTo>
                  <a:pt x="3832860" y="76200"/>
                </a:lnTo>
                <a:close/>
              </a:path>
              <a:path w="5082540" h="76200">
                <a:moveTo>
                  <a:pt x="3870960" y="76200"/>
                </a:moveTo>
                <a:lnTo>
                  <a:pt x="3860292" y="67056"/>
                </a:lnTo>
                <a:lnTo>
                  <a:pt x="3925824" y="0"/>
                </a:lnTo>
                <a:lnTo>
                  <a:pt x="3936492" y="10668"/>
                </a:lnTo>
                <a:lnTo>
                  <a:pt x="3870960" y="76200"/>
                </a:lnTo>
                <a:close/>
              </a:path>
              <a:path w="5082540" h="76200">
                <a:moveTo>
                  <a:pt x="3909060" y="76200"/>
                </a:moveTo>
                <a:lnTo>
                  <a:pt x="3898392" y="67056"/>
                </a:lnTo>
                <a:lnTo>
                  <a:pt x="3963924" y="0"/>
                </a:lnTo>
                <a:lnTo>
                  <a:pt x="3974592" y="10668"/>
                </a:lnTo>
                <a:lnTo>
                  <a:pt x="3909060" y="76200"/>
                </a:lnTo>
                <a:close/>
              </a:path>
              <a:path w="5082540" h="76200">
                <a:moveTo>
                  <a:pt x="3947160" y="76200"/>
                </a:moveTo>
                <a:lnTo>
                  <a:pt x="3936492" y="67056"/>
                </a:lnTo>
                <a:lnTo>
                  <a:pt x="4003548" y="0"/>
                </a:lnTo>
                <a:lnTo>
                  <a:pt x="4012692" y="10668"/>
                </a:lnTo>
                <a:lnTo>
                  <a:pt x="3947160" y="76200"/>
                </a:lnTo>
                <a:close/>
              </a:path>
              <a:path w="5082540" h="76200">
                <a:moveTo>
                  <a:pt x="3985260" y="76200"/>
                </a:moveTo>
                <a:lnTo>
                  <a:pt x="3974592" y="67056"/>
                </a:lnTo>
                <a:lnTo>
                  <a:pt x="4041648" y="0"/>
                </a:lnTo>
                <a:lnTo>
                  <a:pt x="4050792" y="10668"/>
                </a:lnTo>
                <a:lnTo>
                  <a:pt x="3985260" y="76200"/>
                </a:lnTo>
                <a:close/>
              </a:path>
              <a:path w="5082540" h="76200">
                <a:moveTo>
                  <a:pt x="4023360" y="76200"/>
                </a:moveTo>
                <a:lnTo>
                  <a:pt x="4012692" y="67056"/>
                </a:lnTo>
                <a:lnTo>
                  <a:pt x="4079748" y="0"/>
                </a:lnTo>
                <a:lnTo>
                  <a:pt x="4088892" y="10668"/>
                </a:lnTo>
                <a:lnTo>
                  <a:pt x="4023360" y="76200"/>
                </a:lnTo>
                <a:close/>
              </a:path>
              <a:path w="5082540" h="76200">
                <a:moveTo>
                  <a:pt x="4061460" y="76200"/>
                </a:moveTo>
                <a:lnTo>
                  <a:pt x="4050792" y="67056"/>
                </a:lnTo>
                <a:lnTo>
                  <a:pt x="4117848" y="0"/>
                </a:lnTo>
                <a:lnTo>
                  <a:pt x="4126992" y="10668"/>
                </a:lnTo>
                <a:lnTo>
                  <a:pt x="4061460" y="76200"/>
                </a:lnTo>
                <a:close/>
              </a:path>
              <a:path w="5082540" h="76200">
                <a:moveTo>
                  <a:pt x="4099560" y="76200"/>
                </a:moveTo>
                <a:lnTo>
                  <a:pt x="4088892" y="67056"/>
                </a:lnTo>
                <a:lnTo>
                  <a:pt x="4155948" y="0"/>
                </a:lnTo>
                <a:lnTo>
                  <a:pt x="4165092" y="10668"/>
                </a:lnTo>
                <a:lnTo>
                  <a:pt x="4099560" y="76200"/>
                </a:lnTo>
                <a:close/>
              </a:path>
              <a:path w="5082540" h="76200">
                <a:moveTo>
                  <a:pt x="4137660" y="76200"/>
                </a:moveTo>
                <a:lnTo>
                  <a:pt x="4128516" y="67056"/>
                </a:lnTo>
                <a:lnTo>
                  <a:pt x="4194048" y="0"/>
                </a:lnTo>
                <a:lnTo>
                  <a:pt x="4204716" y="10668"/>
                </a:lnTo>
                <a:lnTo>
                  <a:pt x="4137660" y="76200"/>
                </a:lnTo>
                <a:close/>
              </a:path>
              <a:path w="5082540" h="76200">
                <a:moveTo>
                  <a:pt x="4175760" y="76200"/>
                </a:moveTo>
                <a:lnTo>
                  <a:pt x="4166616" y="67056"/>
                </a:lnTo>
                <a:lnTo>
                  <a:pt x="4232148" y="0"/>
                </a:lnTo>
                <a:lnTo>
                  <a:pt x="4242816" y="10668"/>
                </a:lnTo>
                <a:lnTo>
                  <a:pt x="4175760" y="76200"/>
                </a:lnTo>
                <a:close/>
              </a:path>
              <a:path w="5082540" h="76200">
                <a:moveTo>
                  <a:pt x="4213860" y="76200"/>
                </a:moveTo>
                <a:lnTo>
                  <a:pt x="4204716" y="67056"/>
                </a:lnTo>
                <a:lnTo>
                  <a:pt x="4270248" y="0"/>
                </a:lnTo>
                <a:lnTo>
                  <a:pt x="4280916" y="10668"/>
                </a:lnTo>
                <a:lnTo>
                  <a:pt x="4213860" y="76200"/>
                </a:lnTo>
                <a:close/>
              </a:path>
              <a:path w="5082540" h="76200">
                <a:moveTo>
                  <a:pt x="4251960" y="76200"/>
                </a:moveTo>
                <a:lnTo>
                  <a:pt x="4242816" y="67056"/>
                </a:lnTo>
                <a:lnTo>
                  <a:pt x="4308348" y="0"/>
                </a:lnTo>
                <a:lnTo>
                  <a:pt x="4319016" y="10668"/>
                </a:lnTo>
                <a:lnTo>
                  <a:pt x="4251960" y="76200"/>
                </a:lnTo>
                <a:close/>
              </a:path>
              <a:path w="5082540" h="76200">
                <a:moveTo>
                  <a:pt x="4290060" y="76200"/>
                </a:moveTo>
                <a:lnTo>
                  <a:pt x="4280916" y="67056"/>
                </a:lnTo>
                <a:lnTo>
                  <a:pt x="4346448" y="0"/>
                </a:lnTo>
                <a:lnTo>
                  <a:pt x="4357116" y="10668"/>
                </a:lnTo>
                <a:lnTo>
                  <a:pt x="4290060" y="76200"/>
                </a:lnTo>
                <a:close/>
              </a:path>
              <a:path w="5082540" h="76200">
                <a:moveTo>
                  <a:pt x="4329684" y="76200"/>
                </a:moveTo>
                <a:lnTo>
                  <a:pt x="4319016" y="67056"/>
                </a:lnTo>
                <a:lnTo>
                  <a:pt x="4384548" y="0"/>
                </a:lnTo>
                <a:lnTo>
                  <a:pt x="4395216" y="10668"/>
                </a:lnTo>
                <a:lnTo>
                  <a:pt x="4329684" y="76200"/>
                </a:lnTo>
                <a:close/>
              </a:path>
              <a:path w="5082540" h="76200">
                <a:moveTo>
                  <a:pt x="4367784" y="76200"/>
                </a:moveTo>
                <a:lnTo>
                  <a:pt x="4357116" y="67056"/>
                </a:lnTo>
                <a:lnTo>
                  <a:pt x="4422648" y="0"/>
                </a:lnTo>
                <a:lnTo>
                  <a:pt x="4433316" y="10668"/>
                </a:lnTo>
                <a:lnTo>
                  <a:pt x="4367784" y="76200"/>
                </a:lnTo>
                <a:close/>
              </a:path>
              <a:path w="5082540" h="76200">
                <a:moveTo>
                  <a:pt x="4405884" y="76200"/>
                </a:moveTo>
                <a:lnTo>
                  <a:pt x="4395216" y="67056"/>
                </a:lnTo>
                <a:lnTo>
                  <a:pt x="4460748" y="0"/>
                </a:lnTo>
                <a:lnTo>
                  <a:pt x="4471416" y="10668"/>
                </a:lnTo>
                <a:lnTo>
                  <a:pt x="4405884" y="76200"/>
                </a:lnTo>
                <a:close/>
              </a:path>
              <a:path w="5082540" h="76200">
                <a:moveTo>
                  <a:pt x="4443984" y="76200"/>
                </a:moveTo>
                <a:lnTo>
                  <a:pt x="4433316" y="67056"/>
                </a:lnTo>
                <a:lnTo>
                  <a:pt x="4500372" y="0"/>
                </a:lnTo>
                <a:lnTo>
                  <a:pt x="4509516" y="10668"/>
                </a:lnTo>
                <a:lnTo>
                  <a:pt x="4443984" y="76200"/>
                </a:lnTo>
                <a:close/>
              </a:path>
              <a:path w="5082540" h="76200">
                <a:moveTo>
                  <a:pt x="4482084" y="76200"/>
                </a:moveTo>
                <a:lnTo>
                  <a:pt x="4471416" y="67056"/>
                </a:lnTo>
                <a:lnTo>
                  <a:pt x="4538472" y="0"/>
                </a:lnTo>
                <a:lnTo>
                  <a:pt x="4547616" y="10668"/>
                </a:lnTo>
                <a:lnTo>
                  <a:pt x="4482084" y="76200"/>
                </a:lnTo>
                <a:close/>
              </a:path>
              <a:path w="5082540" h="76200">
                <a:moveTo>
                  <a:pt x="4520184" y="76200"/>
                </a:moveTo>
                <a:lnTo>
                  <a:pt x="4509516" y="67056"/>
                </a:lnTo>
                <a:lnTo>
                  <a:pt x="4576572" y="0"/>
                </a:lnTo>
                <a:lnTo>
                  <a:pt x="4585716" y="10668"/>
                </a:lnTo>
                <a:lnTo>
                  <a:pt x="4520184" y="76200"/>
                </a:lnTo>
                <a:close/>
              </a:path>
              <a:path w="5082540" h="76200">
                <a:moveTo>
                  <a:pt x="4558284" y="76200"/>
                </a:moveTo>
                <a:lnTo>
                  <a:pt x="4547616" y="67056"/>
                </a:lnTo>
                <a:lnTo>
                  <a:pt x="4614672" y="0"/>
                </a:lnTo>
                <a:lnTo>
                  <a:pt x="4623816" y="10668"/>
                </a:lnTo>
                <a:lnTo>
                  <a:pt x="4558284" y="76200"/>
                </a:lnTo>
                <a:close/>
              </a:path>
              <a:path w="5082540" h="76200">
                <a:moveTo>
                  <a:pt x="4596384" y="76200"/>
                </a:moveTo>
                <a:lnTo>
                  <a:pt x="4587240" y="67056"/>
                </a:lnTo>
                <a:lnTo>
                  <a:pt x="4652772" y="0"/>
                </a:lnTo>
                <a:lnTo>
                  <a:pt x="4663440" y="10668"/>
                </a:lnTo>
                <a:lnTo>
                  <a:pt x="4596384" y="76200"/>
                </a:lnTo>
                <a:close/>
              </a:path>
              <a:path w="5082540" h="76200">
                <a:moveTo>
                  <a:pt x="4634484" y="76200"/>
                </a:moveTo>
                <a:lnTo>
                  <a:pt x="4625340" y="67056"/>
                </a:lnTo>
                <a:lnTo>
                  <a:pt x="4690872" y="0"/>
                </a:lnTo>
                <a:lnTo>
                  <a:pt x="4701540" y="10668"/>
                </a:lnTo>
                <a:lnTo>
                  <a:pt x="4634484" y="76200"/>
                </a:lnTo>
                <a:close/>
              </a:path>
              <a:path w="5082540" h="76200">
                <a:moveTo>
                  <a:pt x="4672584" y="76200"/>
                </a:moveTo>
                <a:lnTo>
                  <a:pt x="4663440" y="67056"/>
                </a:lnTo>
                <a:lnTo>
                  <a:pt x="4728972" y="0"/>
                </a:lnTo>
                <a:lnTo>
                  <a:pt x="4739640" y="10668"/>
                </a:lnTo>
                <a:lnTo>
                  <a:pt x="4672584" y="76200"/>
                </a:lnTo>
                <a:close/>
              </a:path>
              <a:path w="5082540" h="76200">
                <a:moveTo>
                  <a:pt x="4710684" y="76200"/>
                </a:moveTo>
                <a:lnTo>
                  <a:pt x="4701540" y="67056"/>
                </a:lnTo>
                <a:lnTo>
                  <a:pt x="4767072" y="0"/>
                </a:lnTo>
                <a:lnTo>
                  <a:pt x="4777740" y="10668"/>
                </a:lnTo>
                <a:lnTo>
                  <a:pt x="4710684" y="76200"/>
                </a:lnTo>
                <a:close/>
              </a:path>
              <a:path w="5082540" h="76200">
                <a:moveTo>
                  <a:pt x="4748784" y="76200"/>
                </a:moveTo>
                <a:lnTo>
                  <a:pt x="4739640" y="67056"/>
                </a:lnTo>
                <a:lnTo>
                  <a:pt x="4805172" y="0"/>
                </a:lnTo>
                <a:lnTo>
                  <a:pt x="4815840" y="10668"/>
                </a:lnTo>
                <a:lnTo>
                  <a:pt x="4748784" y="76200"/>
                </a:lnTo>
                <a:close/>
              </a:path>
              <a:path w="5082540" h="76200">
                <a:moveTo>
                  <a:pt x="4788408" y="76200"/>
                </a:moveTo>
                <a:lnTo>
                  <a:pt x="4777740" y="67056"/>
                </a:lnTo>
                <a:lnTo>
                  <a:pt x="4843272" y="0"/>
                </a:lnTo>
                <a:lnTo>
                  <a:pt x="4853940" y="10668"/>
                </a:lnTo>
                <a:lnTo>
                  <a:pt x="4788408" y="76200"/>
                </a:lnTo>
                <a:close/>
              </a:path>
              <a:path w="5082540" h="76200">
                <a:moveTo>
                  <a:pt x="4826508" y="76200"/>
                </a:moveTo>
                <a:lnTo>
                  <a:pt x="4815840" y="67056"/>
                </a:lnTo>
                <a:lnTo>
                  <a:pt x="4881372" y="0"/>
                </a:lnTo>
                <a:lnTo>
                  <a:pt x="4892040" y="10668"/>
                </a:lnTo>
                <a:lnTo>
                  <a:pt x="4826508" y="76200"/>
                </a:lnTo>
                <a:close/>
              </a:path>
              <a:path w="5082540" h="76200">
                <a:moveTo>
                  <a:pt x="4864608" y="76200"/>
                </a:moveTo>
                <a:lnTo>
                  <a:pt x="4853940" y="67056"/>
                </a:lnTo>
                <a:lnTo>
                  <a:pt x="4919472" y="0"/>
                </a:lnTo>
                <a:lnTo>
                  <a:pt x="4930140" y="10668"/>
                </a:lnTo>
                <a:lnTo>
                  <a:pt x="4864608" y="76200"/>
                </a:lnTo>
                <a:close/>
              </a:path>
              <a:path w="5082540" h="76200">
                <a:moveTo>
                  <a:pt x="4902708" y="76200"/>
                </a:moveTo>
                <a:lnTo>
                  <a:pt x="4892040" y="67056"/>
                </a:lnTo>
                <a:lnTo>
                  <a:pt x="4959096" y="0"/>
                </a:lnTo>
                <a:lnTo>
                  <a:pt x="4968240" y="10668"/>
                </a:lnTo>
                <a:lnTo>
                  <a:pt x="4902708" y="76200"/>
                </a:lnTo>
                <a:close/>
              </a:path>
              <a:path w="5082540" h="76200">
                <a:moveTo>
                  <a:pt x="4940808" y="76200"/>
                </a:moveTo>
                <a:lnTo>
                  <a:pt x="4930140" y="67056"/>
                </a:lnTo>
                <a:lnTo>
                  <a:pt x="4997196" y="0"/>
                </a:lnTo>
                <a:lnTo>
                  <a:pt x="5006340" y="10668"/>
                </a:lnTo>
                <a:lnTo>
                  <a:pt x="4940808" y="76200"/>
                </a:lnTo>
                <a:close/>
              </a:path>
              <a:path w="5082540" h="76200">
                <a:moveTo>
                  <a:pt x="4978908" y="76200"/>
                </a:moveTo>
                <a:lnTo>
                  <a:pt x="4968240" y="67056"/>
                </a:lnTo>
                <a:lnTo>
                  <a:pt x="5035296" y="0"/>
                </a:lnTo>
                <a:lnTo>
                  <a:pt x="5044440" y="10668"/>
                </a:lnTo>
                <a:lnTo>
                  <a:pt x="4978908" y="76200"/>
                </a:lnTo>
                <a:close/>
              </a:path>
              <a:path w="5082540" h="76200">
                <a:moveTo>
                  <a:pt x="5017008" y="76200"/>
                </a:moveTo>
                <a:lnTo>
                  <a:pt x="5006340" y="67056"/>
                </a:lnTo>
                <a:lnTo>
                  <a:pt x="5073396" y="0"/>
                </a:lnTo>
                <a:lnTo>
                  <a:pt x="5082540" y="10668"/>
                </a:lnTo>
                <a:lnTo>
                  <a:pt x="5017008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2649200" y="5547360"/>
            <a:ext cx="2136775" cy="76200"/>
          </a:xfrm>
          <a:custGeom>
            <a:avLst/>
            <a:gdLst/>
            <a:ahLst/>
            <a:cxnLst/>
            <a:rect l="l" t="t" r="r" b="b"/>
            <a:pathLst>
              <a:path w="2136775" h="76200">
                <a:moveTo>
                  <a:pt x="9144" y="76200"/>
                </a:moveTo>
                <a:lnTo>
                  <a:pt x="0" y="67056"/>
                </a:lnTo>
                <a:lnTo>
                  <a:pt x="65532" y="0"/>
                </a:lnTo>
                <a:lnTo>
                  <a:pt x="76200" y="10668"/>
                </a:lnTo>
                <a:lnTo>
                  <a:pt x="9144" y="76200"/>
                </a:lnTo>
                <a:close/>
              </a:path>
              <a:path w="2136775" h="76200">
                <a:moveTo>
                  <a:pt x="47244" y="76200"/>
                </a:moveTo>
                <a:lnTo>
                  <a:pt x="38100" y="67056"/>
                </a:lnTo>
                <a:lnTo>
                  <a:pt x="103632" y="0"/>
                </a:lnTo>
                <a:lnTo>
                  <a:pt x="114300" y="10668"/>
                </a:lnTo>
                <a:lnTo>
                  <a:pt x="47244" y="76200"/>
                </a:lnTo>
                <a:close/>
              </a:path>
              <a:path w="2136775" h="76200">
                <a:moveTo>
                  <a:pt x="85344" y="76200"/>
                </a:moveTo>
                <a:lnTo>
                  <a:pt x="76200" y="67056"/>
                </a:lnTo>
                <a:lnTo>
                  <a:pt x="141732" y="0"/>
                </a:lnTo>
                <a:lnTo>
                  <a:pt x="152400" y="10668"/>
                </a:lnTo>
                <a:lnTo>
                  <a:pt x="85344" y="76200"/>
                </a:lnTo>
                <a:close/>
              </a:path>
              <a:path w="2136775" h="76200">
                <a:moveTo>
                  <a:pt x="124968" y="76200"/>
                </a:moveTo>
                <a:lnTo>
                  <a:pt x="114300" y="67056"/>
                </a:lnTo>
                <a:lnTo>
                  <a:pt x="179832" y="0"/>
                </a:lnTo>
                <a:lnTo>
                  <a:pt x="190500" y="10668"/>
                </a:lnTo>
                <a:lnTo>
                  <a:pt x="124968" y="76200"/>
                </a:lnTo>
                <a:close/>
              </a:path>
              <a:path w="2136775" h="76200">
                <a:moveTo>
                  <a:pt x="163068" y="76200"/>
                </a:moveTo>
                <a:lnTo>
                  <a:pt x="152400" y="67056"/>
                </a:lnTo>
                <a:lnTo>
                  <a:pt x="217932" y="0"/>
                </a:lnTo>
                <a:lnTo>
                  <a:pt x="228600" y="10668"/>
                </a:lnTo>
                <a:lnTo>
                  <a:pt x="163068" y="76200"/>
                </a:lnTo>
                <a:close/>
              </a:path>
              <a:path w="2136775" h="76200">
                <a:moveTo>
                  <a:pt x="201168" y="76200"/>
                </a:moveTo>
                <a:lnTo>
                  <a:pt x="190500" y="67056"/>
                </a:lnTo>
                <a:lnTo>
                  <a:pt x="256032" y="0"/>
                </a:lnTo>
                <a:lnTo>
                  <a:pt x="266700" y="10668"/>
                </a:lnTo>
                <a:lnTo>
                  <a:pt x="201168" y="76200"/>
                </a:lnTo>
                <a:close/>
              </a:path>
              <a:path w="2136775" h="76200">
                <a:moveTo>
                  <a:pt x="239268" y="76200"/>
                </a:moveTo>
                <a:lnTo>
                  <a:pt x="228600" y="67056"/>
                </a:lnTo>
                <a:lnTo>
                  <a:pt x="294132" y="0"/>
                </a:lnTo>
                <a:lnTo>
                  <a:pt x="304800" y="10668"/>
                </a:lnTo>
                <a:lnTo>
                  <a:pt x="239268" y="76200"/>
                </a:lnTo>
                <a:close/>
              </a:path>
              <a:path w="2136775" h="76200">
                <a:moveTo>
                  <a:pt x="277368" y="76200"/>
                </a:moveTo>
                <a:lnTo>
                  <a:pt x="266700" y="67056"/>
                </a:lnTo>
                <a:lnTo>
                  <a:pt x="332232" y="0"/>
                </a:lnTo>
                <a:lnTo>
                  <a:pt x="342900" y="10668"/>
                </a:lnTo>
                <a:lnTo>
                  <a:pt x="277368" y="76200"/>
                </a:lnTo>
                <a:close/>
              </a:path>
              <a:path w="2136775" h="76200">
                <a:moveTo>
                  <a:pt x="315468" y="76200"/>
                </a:moveTo>
                <a:lnTo>
                  <a:pt x="304800" y="67056"/>
                </a:lnTo>
                <a:lnTo>
                  <a:pt x="371856" y="0"/>
                </a:lnTo>
                <a:lnTo>
                  <a:pt x="381000" y="10668"/>
                </a:lnTo>
                <a:lnTo>
                  <a:pt x="315468" y="76200"/>
                </a:lnTo>
                <a:close/>
              </a:path>
              <a:path w="2136775" h="76200">
                <a:moveTo>
                  <a:pt x="353568" y="76200"/>
                </a:moveTo>
                <a:lnTo>
                  <a:pt x="342900" y="67056"/>
                </a:lnTo>
                <a:lnTo>
                  <a:pt x="409956" y="0"/>
                </a:lnTo>
                <a:lnTo>
                  <a:pt x="419100" y="10668"/>
                </a:lnTo>
                <a:lnTo>
                  <a:pt x="353568" y="76200"/>
                </a:lnTo>
                <a:close/>
              </a:path>
              <a:path w="2136775" h="76200">
                <a:moveTo>
                  <a:pt x="391668" y="76200"/>
                </a:moveTo>
                <a:lnTo>
                  <a:pt x="381000" y="67056"/>
                </a:lnTo>
                <a:lnTo>
                  <a:pt x="448056" y="0"/>
                </a:lnTo>
                <a:lnTo>
                  <a:pt x="457200" y="10668"/>
                </a:lnTo>
                <a:lnTo>
                  <a:pt x="391668" y="76200"/>
                </a:lnTo>
                <a:close/>
              </a:path>
              <a:path w="2136775" h="76200">
                <a:moveTo>
                  <a:pt x="429768" y="76200"/>
                </a:moveTo>
                <a:lnTo>
                  <a:pt x="419100" y="67056"/>
                </a:lnTo>
                <a:lnTo>
                  <a:pt x="486156" y="0"/>
                </a:lnTo>
                <a:lnTo>
                  <a:pt x="495300" y="10668"/>
                </a:lnTo>
                <a:lnTo>
                  <a:pt x="429768" y="76200"/>
                </a:lnTo>
                <a:close/>
              </a:path>
              <a:path w="2136775" h="76200">
                <a:moveTo>
                  <a:pt x="467868" y="76200"/>
                </a:moveTo>
                <a:lnTo>
                  <a:pt x="457200" y="67056"/>
                </a:lnTo>
                <a:lnTo>
                  <a:pt x="524256" y="0"/>
                </a:lnTo>
                <a:lnTo>
                  <a:pt x="533400" y="10668"/>
                </a:lnTo>
                <a:lnTo>
                  <a:pt x="467868" y="76200"/>
                </a:lnTo>
                <a:close/>
              </a:path>
              <a:path w="2136775" h="76200">
                <a:moveTo>
                  <a:pt x="505968" y="76200"/>
                </a:moveTo>
                <a:lnTo>
                  <a:pt x="495300" y="67056"/>
                </a:lnTo>
                <a:lnTo>
                  <a:pt x="562356" y="0"/>
                </a:lnTo>
                <a:lnTo>
                  <a:pt x="571500" y="10668"/>
                </a:lnTo>
                <a:lnTo>
                  <a:pt x="505968" y="76200"/>
                </a:lnTo>
                <a:close/>
              </a:path>
              <a:path w="2136775" h="76200">
                <a:moveTo>
                  <a:pt x="544068" y="76200"/>
                </a:moveTo>
                <a:lnTo>
                  <a:pt x="533400" y="67056"/>
                </a:lnTo>
                <a:lnTo>
                  <a:pt x="600456" y="0"/>
                </a:lnTo>
                <a:lnTo>
                  <a:pt x="609600" y="10668"/>
                </a:lnTo>
                <a:lnTo>
                  <a:pt x="544068" y="76200"/>
                </a:lnTo>
                <a:close/>
              </a:path>
              <a:path w="2136775" h="76200">
                <a:moveTo>
                  <a:pt x="582168" y="76200"/>
                </a:moveTo>
                <a:lnTo>
                  <a:pt x="571500" y="67056"/>
                </a:lnTo>
                <a:lnTo>
                  <a:pt x="638556" y="0"/>
                </a:lnTo>
                <a:lnTo>
                  <a:pt x="647700" y="10668"/>
                </a:lnTo>
                <a:lnTo>
                  <a:pt x="582168" y="76200"/>
                </a:lnTo>
                <a:close/>
              </a:path>
              <a:path w="2136775" h="76200">
                <a:moveTo>
                  <a:pt x="620268" y="76200"/>
                </a:moveTo>
                <a:lnTo>
                  <a:pt x="609600" y="67056"/>
                </a:lnTo>
                <a:lnTo>
                  <a:pt x="676656" y="0"/>
                </a:lnTo>
                <a:lnTo>
                  <a:pt x="685800" y="10668"/>
                </a:lnTo>
                <a:lnTo>
                  <a:pt x="620268" y="76200"/>
                </a:lnTo>
                <a:close/>
              </a:path>
              <a:path w="2136775" h="76200">
                <a:moveTo>
                  <a:pt x="658368" y="76200"/>
                </a:moveTo>
                <a:lnTo>
                  <a:pt x="647700" y="67056"/>
                </a:lnTo>
                <a:lnTo>
                  <a:pt x="714756" y="0"/>
                </a:lnTo>
                <a:lnTo>
                  <a:pt x="723900" y="10668"/>
                </a:lnTo>
                <a:lnTo>
                  <a:pt x="658368" y="76200"/>
                </a:lnTo>
                <a:close/>
              </a:path>
              <a:path w="2136775" h="76200">
                <a:moveTo>
                  <a:pt x="696468" y="76200"/>
                </a:moveTo>
                <a:lnTo>
                  <a:pt x="687324" y="67056"/>
                </a:lnTo>
                <a:lnTo>
                  <a:pt x="752856" y="0"/>
                </a:lnTo>
                <a:lnTo>
                  <a:pt x="763524" y="10668"/>
                </a:lnTo>
                <a:lnTo>
                  <a:pt x="696468" y="76200"/>
                </a:lnTo>
                <a:close/>
              </a:path>
              <a:path w="2136775" h="76200">
                <a:moveTo>
                  <a:pt x="734568" y="76200"/>
                </a:moveTo>
                <a:lnTo>
                  <a:pt x="725424" y="67056"/>
                </a:lnTo>
                <a:lnTo>
                  <a:pt x="790956" y="0"/>
                </a:lnTo>
                <a:lnTo>
                  <a:pt x="801624" y="10668"/>
                </a:lnTo>
                <a:lnTo>
                  <a:pt x="734568" y="76200"/>
                </a:lnTo>
                <a:close/>
              </a:path>
              <a:path w="2136775" h="76200">
                <a:moveTo>
                  <a:pt x="772668" y="76200"/>
                </a:moveTo>
                <a:lnTo>
                  <a:pt x="763524" y="67056"/>
                </a:lnTo>
                <a:lnTo>
                  <a:pt x="829056" y="0"/>
                </a:lnTo>
                <a:lnTo>
                  <a:pt x="839724" y="10668"/>
                </a:lnTo>
                <a:lnTo>
                  <a:pt x="772668" y="76200"/>
                </a:lnTo>
                <a:close/>
              </a:path>
              <a:path w="2136775" h="76200">
                <a:moveTo>
                  <a:pt x="810768" y="76200"/>
                </a:moveTo>
                <a:lnTo>
                  <a:pt x="801624" y="67056"/>
                </a:lnTo>
                <a:lnTo>
                  <a:pt x="867156" y="0"/>
                </a:lnTo>
                <a:lnTo>
                  <a:pt x="877824" y="10668"/>
                </a:lnTo>
                <a:lnTo>
                  <a:pt x="810768" y="76200"/>
                </a:lnTo>
                <a:close/>
              </a:path>
              <a:path w="2136775" h="76200">
                <a:moveTo>
                  <a:pt x="848868" y="76200"/>
                </a:moveTo>
                <a:lnTo>
                  <a:pt x="839724" y="67056"/>
                </a:lnTo>
                <a:lnTo>
                  <a:pt x="905256" y="0"/>
                </a:lnTo>
                <a:lnTo>
                  <a:pt x="915924" y="10668"/>
                </a:lnTo>
                <a:lnTo>
                  <a:pt x="848868" y="76200"/>
                </a:lnTo>
                <a:close/>
              </a:path>
              <a:path w="2136775" h="76200">
                <a:moveTo>
                  <a:pt x="886968" y="76200"/>
                </a:moveTo>
                <a:lnTo>
                  <a:pt x="877824" y="67056"/>
                </a:lnTo>
                <a:lnTo>
                  <a:pt x="943356" y="0"/>
                </a:lnTo>
                <a:lnTo>
                  <a:pt x="954024" y="10668"/>
                </a:lnTo>
                <a:lnTo>
                  <a:pt x="886968" y="76200"/>
                </a:lnTo>
                <a:close/>
              </a:path>
              <a:path w="2136775" h="76200">
                <a:moveTo>
                  <a:pt x="925068" y="76200"/>
                </a:moveTo>
                <a:lnTo>
                  <a:pt x="915924" y="67056"/>
                </a:lnTo>
                <a:lnTo>
                  <a:pt x="981456" y="0"/>
                </a:lnTo>
                <a:lnTo>
                  <a:pt x="992124" y="10668"/>
                </a:lnTo>
                <a:lnTo>
                  <a:pt x="925068" y="76200"/>
                </a:lnTo>
                <a:close/>
              </a:path>
              <a:path w="2136775" h="76200">
                <a:moveTo>
                  <a:pt x="963168" y="76200"/>
                </a:moveTo>
                <a:lnTo>
                  <a:pt x="954024" y="67056"/>
                </a:lnTo>
                <a:lnTo>
                  <a:pt x="1019556" y="0"/>
                </a:lnTo>
                <a:lnTo>
                  <a:pt x="1030224" y="10668"/>
                </a:lnTo>
                <a:lnTo>
                  <a:pt x="963168" y="76200"/>
                </a:lnTo>
                <a:close/>
              </a:path>
              <a:path w="2136775" h="76200">
                <a:moveTo>
                  <a:pt x="1001268" y="76200"/>
                </a:moveTo>
                <a:lnTo>
                  <a:pt x="992124" y="67056"/>
                </a:lnTo>
                <a:lnTo>
                  <a:pt x="1057656" y="0"/>
                </a:lnTo>
                <a:lnTo>
                  <a:pt x="1068324" y="10668"/>
                </a:lnTo>
                <a:lnTo>
                  <a:pt x="1001268" y="76200"/>
                </a:lnTo>
                <a:close/>
              </a:path>
              <a:path w="2136775" h="76200">
                <a:moveTo>
                  <a:pt x="1040892" y="76200"/>
                </a:moveTo>
                <a:lnTo>
                  <a:pt x="1030224" y="67056"/>
                </a:lnTo>
                <a:lnTo>
                  <a:pt x="1095756" y="0"/>
                </a:lnTo>
                <a:lnTo>
                  <a:pt x="1106424" y="10668"/>
                </a:lnTo>
                <a:lnTo>
                  <a:pt x="1040892" y="76200"/>
                </a:lnTo>
                <a:close/>
              </a:path>
              <a:path w="2136775" h="76200">
                <a:moveTo>
                  <a:pt x="1078992" y="76200"/>
                </a:moveTo>
                <a:lnTo>
                  <a:pt x="1068324" y="67056"/>
                </a:lnTo>
                <a:lnTo>
                  <a:pt x="1133856" y="0"/>
                </a:lnTo>
                <a:lnTo>
                  <a:pt x="1144524" y="10668"/>
                </a:lnTo>
                <a:lnTo>
                  <a:pt x="1078992" y="76200"/>
                </a:lnTo>
                <a:close/>
              </a:path>
              <a:path w="2136775" h="76200">
                <a:moveTo>
                  <a:pt x="1117092" y="76200"/>
                </a:moveTo>
                <a:lnTo>
                  <a:pt x="1106424" y="67056"/>
                </a:lnTo>
                <a:lnTo>
                  <a:pt x="1171956" y="0"/>
                </a:lnTo>
                <a:lnTo>
                  <a:pt x="1182624" y="10668"/>
                </a:lnTo>
                <a:lnTo>
                  <a:pt x="1117092" y="76200"/>
                </a:lnTo>
                <a:close/>
              </a:path>
              <a:path w="2136775" h="76200">
                <a:moveTo>
                  <a:pt x="1155192" y="76200"/>
                </a:moveTo>
                <a:lnTo>
                  <a:pt x="1144524" y="67056"/>
                </a:lnTo>
                <a:lnTo>
                  <a:pt x="1210056" y="0"/>
                </a:lnTo>
                <a:lnTo>
                  <a:pt x="1220724" y="10668"/>
                </a:lnTo>
                <a:lnTo>
                  <a:pt x="1155192" y="76200"/>
                </a:lnTo>
                <a:close/>
              </a:path>
              <a:path w="2136775" h="76200">
                <a:moveTo>
                  <a:pt x="1193292" y="76200"/>
                </a:moveTo>
                <a:lnTo>
                  <a:pt x="1182624" y="67056"/>
                </a:lnTo>
                <a:lnTo>
                  <a:pt x="1248156" y="0"/>
                </a:lnTo>
                <a:lnTo>
                  <a:pt x="1258824" y="10668"/>
                </a:lnTo>
                <a:lnTo>
                  <a:pt x="1193292" y="76200"/>
                </a:lnTo>
                <a:close/>
              </a:path>
              <a:path w="2136775" h="76200">
                <a:moveTo>
                  <a:pt x="1231392" y="76200"/>
                </a:moveTo>
                <a:lnTo>
                  <a:pt x="1220724" y="67056"/>
                </a:lnTo>
                <a:lnTo>
                  <a:pt x="1287780" y="0"/>
                </a:lnTo>
                <a:lnTo>
                  <a:pt x="1296924" y="10668"/>
                </a:lnTo>
                <a:lnTo>
                  <a:pt x="1231392" y="76200"/>
                </a:lnTo>
                <a:close/>
              </a:path>
              <a:path w="2136775" h="76200">
                <a:moveTo>
                  <a:pt x="1269492" y="76200"/>
                </a:moveTo>
                <a:lnTo>
                  <a:pt x="1258824" y="67056"/>
                </a:lnTo>
                <a:lnTo>
                  <a:pt x="1325880" y="0"/>
                </a:lnTo>
                <a:lnTo>
                  <a:pt x="1335024" y="10668"/>
                </a:lnTo>
                <a:lnTo>
                  <a:pt x="1269492" y="76200"/>
                </a:lnTo>
                <a:close/>
              </a:path>
              <a:path w="2136775" h="76200">
                <a:moveTo>
                  <a:pt x="1307592" y="76200"/>
                </a:moveTo>
                <a:lnTo>
                  <a:pt x="1296924" y="67056"/>
                </a:lnTo>
                <a:lnTo>
                  <a:pt x="1363980" y="0"/>
                </a:lnTo>
                <a:lnTo>
                  <a:pt x="1373124" y="10668"/>
                </a:lnTo>
                <a:lnTo>
                  <a:pt x="1307592" y="76200"/>
                </a:lnTo>
                <a:close/>
              </a:path>
              <a:path w="2136775" h="76200">
                <a:moveTo>
                  <a:pt x="1345692" y="76200"/>
                </a:moveTo>
                <a:lnTo>
                  <a:pt x="1335024" y="67056"/>
                </a:lnTo>
                <a:lnTo>
                  <a:pt x="1402080" y="0"/>
                </a:lnTo>
                <a:lnTo>
                  <a:pt x="1411224" y="10668"/>
                </a:lnTo>
                <a:lnTo>
                  <a:pt x="1345692" y="76200"/>
                </a:lnTo>
                <a:close/>
              </a:path>
              <a:path w="2136775" h="76200">
                <a:moveTo>
                  <a:pt x="1383792" y="76200"/>
                </a:moveTo>
                <a:lnTo>
                  <a:pt x="1373124" y="67056"/>
                </a:lnTo>
                <a:lnTo>
                  <a:pt x="1440180" y="0"/>
                </a:lnTo>
                <a:lnTo>
                  <a:pt x="1449324" y="10668"/>
                </a:lnTo>
                <a:lnTo>
                  <a:pt x="1383792" y="76200"/>
                </a:lnTo>
                <a:close/>
              </a:path>
              <a:path w="2136775" h="76200">
                <a:moveTo>
                  <a:pt x="1421892" y="76200"/>
                </a:moveTo>
                <a:lnTo>
                  <a:pt x="1411224" y="67056"/>
                </a:lnTo>
                <a:lnTo>
                  <a:pt x="1478280" y="0"/>
                </a:lnTo>
                <a:lnTo>
                  <a:pt x="1487424" y="10668"/>
                </a:lnTo>
                <a:lnTo>
                  <a:pt x="1421892" y="76200"/>
                </a:lnTo>
                <a:close/>
              </a:path>
              <a:path w="2136775" h="76200">
                <a:moveTo>
                  <a:pt x="1459992" y="76200"/>
                </a:moveTo>
                <a:lnTo>
                  <a:pt x="1449324" y="67056"/>
                </a:lnTo>
                <a:lnTo>
                  <a:pt x="1516380" y="0"/>
                </a:lnTo>
                <a:lnTo>
                  <a:pt x="1525524" y="10668"/>
                </a:lnTo>
                <a:lnTo>
                  <a:pt x="1459992" y="76200"/>
                </a:lnTo>
                <a:close/>
              </a:path>
              <a:path w="2136775" h="76200">
                <a:moveTo>
                  <a:pt x="1498092" y="76200"/>
                </a:moveTo>
                <a:lnTo>
                  <a:pt x="1487424" y="67056"/>
                </a:lnTo>
                <a:lnTo>
                  <a:pt x="1554480" y="0"/>
                </a:lnTo>
                <a:lnTo>
                  <a:pt x="1563624" y="10668"/>
                </a:lnTo>
                <a:lnTo>
                  <a:pt x="1498092" y="76200"/>
                </a:lnTo>
                <a:close/>
              </a:path>
              <a:path w="2136775" h="76200">
                <a:moveTo>
                  <a:pt x="1536192" y="76200"/>
                </a:moveTo>
                <a:lnTo>
                  <a:pt x="1525524" y="67056"/>
                </a:lnTo>
                <a:lnTo>
                  <a:pt x="1592580" y="0"/>
                </a:lnTo>
                <a:lnTo>
                  <a:pt x="1601724" y="10668"/>
                </a:lnTo>
                <a:lnTo>
                  <a:pt x="1536192" y="76200"/>
                </a:lnTo>
                <a:close/>
              </a:path>
              <a:path w="2136775" h="76200">
                <a:moveTo>
                  <a:pt x="1574292" y="76200"/>
                </a:moveTo>
                <a:lnTo>
                  <a:pt x="1563624" y="67056"/>
                </a:lnTo>
                <a:lnTo>
                  <a:pt x="1630680" y="0"/>
                </a:lnTo>
                <a:lnTo>
                  <a:pt x="1639824" y="10668"/>
                </a:lnTo>
                <a:lnTo>
                  <a:pt x="1574292" y="76200"/>
                </a:lnTo>
                <a:close/>
              </a:path>
              <a:path w="2136775" h="76200">
                <a:moveTo>
                  <a:pt x="1612392" y="76200"/>
                </a:moveTo>
                <a:lnTo>
                  <a:pt x="1603248" y="67056"/>
                </a:lnTo>
                <a:lnTo>
                  <a:pt x="1668780" y="0"/>
                </a:lnTo>
                <a:lnTo>
                  <a:pt x="1679448" y="10668"/>
                </a:lnTo>
                <a:lnTo>
                  <a:pt x="1612392" y="76200"/>
                </a:lnTo>
                <a:close/>
              </a:path>
              <a:path w="2136775" h="76200">
                <a:moveTo>
                  <a:pt x="1650492" y="76200"/>
                </a:moveTo>
                <a:lnTo>
                  <a:pt x="1641348" y="67056"/>
                </a:lnTo>
                <a:lnTo>
                  <a:pt x="1706880" y="0"/>
                </a:lnTo>
                <a:lnTo>
                  <a:pt x="1717548" y="10668"/>
                </a:lnTo>
                <a:lnTo>
                  <a:pt x="1650492" y="76200"/>
                </a:lnTo>
                <a:close/>
              </a:path>
              <a:path w="2136775" h="76200">
                <a:moveTo>
                  <a:pt x="1688592" y="76200"/>
                </a:moveTo>
                <a:lnTo>
                  <a:pt x="1679448" y="67056"/>
                </a:lnTo>
                <a:lnTo>
                  <a:pt x="1744980" y="0"/>
                </a:lnTo>
                <a:lnTo>
                  <a:pt x="1755648" y="10668"/>
                </a:lnTo>
                <a:lnTo>
                  <a:pt x="1688592" y="76200"/>
                </a:lnTo>
                <a:close/>
              </a:path>
              <a:path w="2136775" h="76200">
                <a:moveTo>
                  <a:pt x="1726692" y="76200"/>
                </a:moveTo>
                <a:lnTo>
                  <a:pt x="1717548" y="67056"/>
                </a:lnTo>
                <a:lnTo>
                  <a:pt x="1783080" y="0"/>
                </a:lnTo>
                <a:lnTo>
                  <a:pt x="1793748" y="10668"/>
                </a:lnTo>
                <a:lnTo>
                  <a:pt x="1726692" y="76200"/>
                </a:lnTo>
                <a:close/>
              </a:path>
              <a:path w="2136775" h="76200">
                <a:moveTo>
                  <a:pt x="1764792" y="76200"/>
                </a:moveTo>
                <a:lnTo>
                  <a:pt x="1755648" y="67056"/>
                </a:lnTo>
                <a:lnTo>
                  <a:pt x="1821180" y="0"/>
                </a:lnTo>
                <a:lnTo>
                  <a:pt x="1831848" y="10668"/>
                </a:lnTo>
                <a:lnTo>
                  <a:pt x="1764792" y="76200"/>
                </a:lnTo>
                <a:close/>
              </a:path>
              <a:path w="2136775" h="76200">
                <a:moveTo>
                  <a:pt x="1802892" y="76200"/>
                </a:moveTo>
                <a:lnTo>
                  <a:pt x="1793748" y="67056"/>
                </a:lnTo>
                <a:lnTo>
                  <a:pt x="1859280" y="0"/>
                </a:lnTo>
                <a:lnTo>
                  <a:pt x="1869948" y="10668"/>
                </a:lnTo>
                <a:lnTo>
                  <a:pt x="1802892" y="76200"/>
                </a:lnTo>
                <a:close/>
              </a:path>
              <a:path w="2136775" h="76200">
                <a:moveTo>
                  <a:pt x="1840992" y="76200"/>
                </a:moveTo>
                <a:lnTo>
                  <a:pt x="1831848" y="67056"/>
                </a:lnTo>
                <a:lnTo>
                  <a:pt x="1897380" y="0"/>
                </a:lnTo>
                <a:lnTo>
                  <a:pt x="1908048" y="10668"/>
                </a:lnTo>
                <a:lnTo>
                  <a:pt x="1840992" y="76200"/>
                </a:lnTo>
                <a:close/>
              </a:path>
              <a:path w="2136775" h="76200">
                <a:moveTo>
                  <a:pt x="1879092" y="76200"/>
                </a:moveTo>
                <a:lnTo>
                  <a:pt x="1869948" y="67056"/>
                </a:lnTo>
                <a:lnTo>
                  <a:pt x="1935480" y="0"/>
                </a:lnTo>
                <a:lnTo>
                  <a:pt x="1946148" y="10668"/>
                </a:lnTo>
                <a:lnTo>
                  <a:pt x="1879092" y="76200"/>
                </a:lnTo>
                <a:close/>
              </a:path>
              <a:path w="2136775" h="76200">
                <a:moveTo>
                  <a:pt x="1917192" y="76200"/>
                </a:moveTo>
                <a:lnTo>
                  <a:pt x="1908048" y="67056"/>
                </a:lnTo>
                <a:lnTo>
                  <a:pt x="1973580" y="0"/>
                </a:lnTo>
                <a:lnTo>
                  <a:pt x="1984248" y="10668"/>
                </a:lnTo>
                <a:lnTo>
                  <a:pt x="1917192" y="76200"/>
                </a:lnTo>
                <a:close/>
              </a:path>
              <a:path w="2136775" h="76200">
                <a:moveTo>
                  <a:pt x="1956816" y="76200"/>
                </a:moveTo>
                <a:lnTo>
                  <a:pt x="1946148" y="67056"/>
                </a:lnTo>
                <a:lnTo>
                  <a:pt x="2011680" y="0"/>
                </a:lnTo>
                <a:lnTo>
                  <a:pt x="2022348" y="10668"/>
                </a:lnTo>
                <a:lnTo>
                  <a:pt x="1956816" y="76200"/>
                </a:lnTo>
                <a:close/>
              </a:path>
              <a:path w="2136775" h="76200">
                <a:moveTo>
                  <a:pt x="1994916" y="76200"/>
                </a:moveTo>
                <a:lnTo>
                  <a:pt x="1984248" y="67056"/>
                </a:lnTo>
                <a:lnTo>
                  <a:pt x="2049780" y="0"/>
                </a:lnTo>
                <a:lnTo>
                  <a:pt x="2060448" y="10668"/>
                </a:lnTo>
                <a:lnTo>
                  <a:pt x="1994916" y="76200"/>
                </a:lnTo>
                <a:close/>
              </a:path>
              <a:path w="2136775" h="76200">
                <a:moveTo>
                  <a:pt x="2033016" y="76200"/>
                </a:moveTo>
                <a:lnTo>
                  <a:pt x="2022348" y="67056"/>
                </a:lnTo>
                <a:lnTo>
                  <a:pt x="2087880" y="0"/>
                </a:lnTo>
                <a:lnTo>
                  <a:pt x="2098548" y="10668"/>
                </a:lnTo>
                <a:lnTo>
                  <a:pt x="2033016" y="76200"/>
                </a:lnTo>
                <a:close/>
              </a:path>
              <a:path w="2136775" h="76200">
                <a:moveTo>
                  <a:pt x="2071116" y="76200"/>
                </a:moveTo>
                <a:lnTo>
                  <a:pt x="2060448" y="67056"/>
                </a:lnTo>
                <a:lnTo>
                  <a:pt x="2125980" y="0"/>
                </a:lnTo>
                <a:lnTo>
                  <a:pt x="2136648" y="10668"/>
                </a:lnTo>
                <a:lnTo>
                  <a:pt x="2071116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077200" y="5928360"/>
            <a:ext cx="917575" cy="76200"/>
          </a:xfrm>
          <a:custGeom>
            <a:avLst/>
            <a:gdLst/>
            <a:ahLst/>
            <a:cxnLst/>
            <a:rect l="l" t="t" r="r" b="b"/>
            <a:pathLst>
              <a:path w="917575" h="76200">
                <a:moveTo>
                  <a:pt x="9144" y="76200"/>
                </a:moveTo>
                <a:lnTo>
                  <a:pt x="0" y="67056"/>
                </a:lnTo>
                <a:lnTo>
                  <a:pt x="65532" y="0"/>
                </a:lnTo>
                <a:lnTo>
                  <a:pt x="76200" y="10668"/>
                </a:lnTo>
                <a:lnTo>
                  <a:pt x="9144" y="76200"/>
                </a:lnTo>
                <a:close/>
              </a:path>
              <a:path w="917575" h="76200">
                <a:moveTo>
                  <a:pt x="48768" y="76200"/>
                </a:moveTo>
                <a:lnTo>
                  <a:pt x="38100" y="67056"/>
                </a:lnTo>
                <a:lnTo>
                  <a:pt x="103632" y="0"/>
                </a:lnTo>
                <a:lnTo>
                  <a:pt x="114300" y="10668"/>
                </a:lnTo>
                <a:lnTo>
                  <a:pt x="48768" y="76200"/>
                </a:lnTo>
                <a:close/>
              </a:path>
              <a:path w="917575" h="76200">
                <a:moveTo>
                  <a:pt x="86868" y="76200"/>
                </a:moveTo>
                <a:lnTo>
                  <a:pt x="76200" y="67056"/>
                </a:lnTo>
                <a:lnTo>
                  <a:pt x="141732" y="0"/>
                </a:lnTo>
                <a:lnTo>
                  <a:pt x="152400" y="10668"/>
                </a:lnTo>
                <a:lnTo>
                  <a:pt x="86868" y="76200"/>
                </a:lnTo>
                <a:close/>
              </a:path>
              <a:path w="917575" h="76200">
                <a:moveTo>
                  <a:pt x="124968" y="76200"/>
                </a:moveTo>
                <a:lnTo>
                  <a:pt x="114300" y="67056"/>
                </a:lnTo>
                <a:lnTo>
                  <a:pt x="181356" y="0"/>
                </a:lnTo>
                <a:lnTo>
                  <a:pt x="190500" y="10668"/>
                </a:lnTo>
                <a:lnTo>
                  <a:pt x="124968" y="76200"/>
                </a:lnTo>
                <a:close/>
              </a:path>
              <a:path w="917575" h="76200">
                <a:moveTo>
                  <a:pt x="163068" y="76200"/>
                </a:moveTo>
                <a:lnTo>
                  <a:pt x="152400" y="67056"/>
                </a:lnTo>
                <a:lnTo>
                  <a:pt x="219456" y="0"/>
                </a:lnTo>
                <a:lnTo>
                  <a:pt x="228600" y="10668"/>
                </a:lnTo>
                <a:lnTo>
                  <a:pt x="163068" y="76200"/>
                </a:lnTo>
                <a:close/>
              </a:path>
              <a:path w="917575" h="76200">
                <a:moveTo>
                  <a:pt x="201168" y="76200"/>
                </a:moveTo>
                <a:lnTo>
                  <a:pt x="190500" y="67056"/>
                </a:lnTo>
                <a:lnTo>
                  <a:pt x="257556" y="0"/>
                </a:lnTo>
                <a:lnTo>
                  <a:pt x="266700" y="10668"/>
                </a:lnTo>
                <a:lnTo>
                  <a:pt x="201168" y="76200"/>
                </a:lnTo>
                <a:close/>
              </a:path>
              <a:path w="917575" h="76200">
                <a:moveTo>
                  <a:pt x="239268" y="76200"/>
                </a:moveTo>
                <a:lnTo>
                  <a:pt x="228600" y="67056"/>
                </a:lnTo>
                <a:lnTo>
                  <a:pt x="295656" y="0"/>
                </a:lnTo>
                <a:lnTo>
                  <a:pt x="304800" y="10668"/>
                </a:lnTo>
                <a:lnTo>
                  <a:pt x="239268" y="76200"/>
                </a:lnTo>
                <a:close/>
              </a:path>
              <a:path w="917575" h="76200">
                <a:moveTo>
                  <a:pt x="277368" y="76200"/>
                </a:moveTo>
                <a:lnTo>
                  <a:pt x="268224" y="67056"/>
                </a:lnTo>
                <a:lnTo>
                  <a:pt x="333756" y="0"/>
                </a:lnTo>
                <a:lnTo>
                  <a:pt x="344424" y="10668"/>
                </a:lnTo>
                <a:lnTo>
                  <a:pt x="277368" y="76200"/>
                </a:lnTo>
                <a:close/>
              </a:path>
              <a:path w="917575" h="76200">
                <a:moveTo>
                  <a:pt x="315468" y="76200"/>
                </a:moveTo>
                <a:lnTo>
                  <a:pt x="306324" y="67056"/>
                </a:lnTo>
                <a:lnTo>
                  <a:pt x="371856" y="0"/>
                </a:lnTo>
                <a:lnTo>
                  <a:pt x="382524" y="10668"/>
                </a:lnTo>
                <a:lnTo>
                  <a:pt x="315468" y="76200"/>
                </a:lnTo>
                <a:close/>
              </a:path>
              <a:path w="917575" h="76200">
                <a:moveTo>
                  <a:pt x="353568" y="76200"/>
                </a:moveTo>
                <a:lnTo>
                  <a:pt x="344424" y="67056"/>
                </a:lnTo>
                <a:lnTo>
                  <a:pt x="409956" y="0"/>
                </a:lnTo>
                <a:lnTo>
                  <a:pt x="420624" y="10668"/>
                </a:lnTo>
                <a:lnTo>
                  <a:pt x="353568" y="76200"/>
                </a:lnTo>
                <a:close/>
              </a:path>
              <a:path w="917575" h="76200">
                <a:moveTo>
                  <a:pt x="393192" y="76200"/>
                </a:moveTo>
                <a:lnTo>
                  <a:pt x="382524" y="67056"/>
                </a:lnTo>
                <a:lnTo>
                  <a:pt x="448056" y="0"/>
                </a:lnTo>
                <a:lnTo>
                  <a:pt x="458724" y="10668"/>
                </a:lnTo>
                <a:lnTo>
                  <a:pt x="393192" y="76200"/>
                </a:lnTo>
                <a:close/>
              </a:path>
              <a:path w="917575" h="76200">
                <a:moveTo>
                  <a:pt x="431292" y="76200"/>
                </a:moveTo>
                <a:lnTo>
                  <a:pt x="420624" y="67056"/>
                </a:lnTo>
                <a:lnTo>
                  <a:pt x="486156" y="0"/>
                </a:lnTo>
                <a:lnTo>
                  <a:pt x="496824" y="10668"/>
                </a:lnTo>
                <a:lnTo>
                  <a:pt x="431292" y="76200"/>
                </a:lnTo>
                <a:close/>
              </a:path>
              <a:path w="917575" h="76200">
                <a:moveTo>
                  <a:pt x="469392" y="76200"/>
                </a:moveTo>
                <a:lnTo>
                  <a:pt x="458724" y="67056"/>
                </a:lnTo>
                <a:lnTo>
                  <a:pt x="524256" y="0"/>
                </a:lnTo>
                <a:lnTo>
                  <a:pt x="534924" y="10668"/>
                </a:lnTo>
                <a:lnTo>
                  <a:pt x="469392" y="76200"/>
                </a:lnTo>
                <a:close/>
              </a:path>
              <a:path w="917575" h="76200">
                <a:moveTo>
                  <a:pt x="507492" y="76200"/>
                </a:moveTo>
                <a:lnTo>
                  <a:pt x="496824" y="67056"/>
                </a:lnTo>
                <a:lnTo>
                  <a:pt x="563880" y="0"/>
                </a:lnTo>
                <a:lnTo>
                  <a:pt x="573024" y="10668"/>
                </a:lnTo>
                <a:lnTo>
                  <a:pt x="507492" y="76200"/>
                </a:lnTo>
                <a:close/>
              </a:path>
              <a:path w="917575" h="76200">
                <a:moveTo>
                  <a:pt x="545592" y="76200"/>
                </a:moveTo>
                <a:lnTo>
                  <a:pt x="534924" y="67056"/>
                </a:lnTo>
                <a:lnTo>
                  <a:pt x="601980" y="0"/>
                </a:lnTo>
                <a:lnTo>
                  <a:pt x="611124" y="10668"/>
                </a:lnTo>
                <a:lnTo>
                  <a:pt x="545592" y="76200"/>
                </a:lnTo>
                <a:close/>
              </a:path>
              <a:path w="917575" h="76200">
                <a:moveTo>
                  <a:pt x="583692" y="76200"/>
                </a:moveTo>
                <a:lnTo>
                  <a:pt x="573024" y="67056"/>
                </a:lnTo>
                <a:lnTo>
                  <a:pt x="640080" y="0"/>
                </a:lnTo>
                <a:lnTo>
                  <a:pt x="649224" y="10668"/>
                </a:lnTo>
                <a:lnTo>
                  <a:pt x="583692" y="76200"/>
                </a:lnTo>
                <a:close/>
              </a:path>
              <a:path w="917575" h="76200">
                <a:moveTo>
                  <a:pt x="621792" y="76200"/>
                </a:moveTo>
                <a:lnTo>
                  <a:pt x="612648" y="67056"/>
                </a:lnTo>
                <a:lnTo>
                  <a:pt x="678180" y="0"/>
                </a:lnTo>
                <a:lnTo>
                  <a:pt x="688848" y="10668"/>
                </a:lnTo>
                <a:lnTo>
                  <a:pt x="621792" y="76200"/>
                </a:lnTo>
                <a:close/>
              </a:path>
              <a:path w="917575" h="76200">
                <a:moveTo>
                  <a:pt x="659892" y="76200"/>
                </a:moveTo>
                <a:lnTo>
                  <a:pt x="650748" y="67056"/>
                </a:lnTo>
                <a:lnTo>
                  <a:pt x="716280" y="0"/>
                </a:lnTo>
                <a:lnTo>
                  <a:pt x="726948" y="10668"/>
                </a:lnTo>
                <a:lnTo>
                  <a:pt x="659892" y="76200"/>
                </a:lnTo>
                <a:close/>
              </a:path>
              <a:path w="917575" h="76200">
                <a:moveTo>
                  <a:pt x="697992" y="76200"/>
                </a:moveTo>
                <a:lnTo>
                  <a:pt x="688848" y="67056"/>
                </a:lnTo>
                <a:lnTo>
                  <a:pt x="754380" y="0"/>
                </a:lnTo>
                <a:lnTo>
                  <a:pt x="765048" y="10668"/>
                </a:lnTo>
                <a:lnTo>
                  <a:pt x="697992" y="76200"/>
                </a:lnTo>
                <a:close/>
              </a:path>
              <a:path w="917575" h="76200">
                <a:moveTo>
                  <a:pt x="736092" y="76200"/>
                </a:moveTo>
                <a:lnTo>
                  <a:pt x="726948" y="67056"/>
                </a:lnTo>
                <a:lnTo>
                  <a:pt x="792480" y="0"/>
                </a:lnTo>
                <a:lnTo>
                  <a:pt x="803148" y="10668"/>
                </a:lnTo>
                <a:lnTo>
                  <a:pt x="736092" y="76200"/>
                </a:lnTo>
                <a:close/>
              </a:path>
              <a:path w="917575" h="76200">
                <a:moveTo>
                  <a:pt x="775716" y="76200"/>
                </a:moveTo>
                <a:lnTo>
                  <a:pt x="765048" y="67056"/>
                </a:lnTo>
                <a:lnTo>
                  <a:pt x="830580" y="0"/>
                </a:lnTo>
                <a:lnTo>
                  <a:pt x="841248" y="10668"/>
                </a:lnTo>
                <a:lnTo>
                  <a:pt x="775716" y="76200"/>
                </a:lnTo>
                <a:close/>
              </a:path>
              <a:path w="917575" h="76200">
                <a:moveTo>
                  <a:pt x="813816" y="76200"/>
                </a:moveTo>
                <a:lnTo>
                  <a:pt x="803148" y="67056"/>
                </a:lnTo>
                <a:lnTo>
                  <a:pt x="868680" y="0"/>
                </a:lnTo>
                <a:lnTo>
                  <a:pt x="879348" y="10668"/>
                </a:lnTo>
                <a:lnTo>
                  <a:pt x="813816" y="76200"/>
                </a:lnTo>
                <a:close/>
              </a:path>
              <a:path w="917575" h="76200">
                <a:moveTo>
                  <a:pt x="851916" y="76200"/>
                </a:moveTo>
                <a:lnTo>
                  <a:pt x="841248" y="67056"/>
                </a:lnTo>
                <a:lnTo>
                  <a:pt x="908304" y="0"/>
                </a:lnTo>
                <a:lnTo>
                  <a:pt x="917448" y="10668"/>
                </a:lnTo>
                <a:lnTo>
                  <a:pt x="851916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077200" y="7085076"/>
            <a:ext cx="6353810" cy="76200"/>
          </a:xfrm>
          <a:custGeom>
            <a:avLst/>
            <a:gdLst/>
            <a:ahLst/>
            <a:cxnLst/>
            <a:rect l="l" t="t" r="r" b="b"/>
            <a:pathLst>
              <a:path w="6353809" h="76200">
                <a:moveTo>
                  <a:pt x="9144" y="76200"/>
                </a:moveTo>
                <a:lnTo>
                  <a:pt x="0" y="65532"/>
                </a:lnTo>
                <a:lnTo>
                  <a:pt x="65532" y="0"/>
                </a:lnTo>
                <a:lnTo>
                  <a:pt x="76200" y="9144"/>
                </a:lnTo>
                <a:lnTo>
                  <a:pt x="9144" y="76200"/>
                </a:lnTo>
                <a:close/>
              </a:path>
              <a:path w="6353809" h="76200">
                <a:moveTo>
                  <a:pt x="48768" y="76200"/>
                </a:moveTo>
                <a:lnTo>
                  <a:pt x="38100" y="65532"/>
                </a:lnTo>
                <a:lnTo>
                  <a:pt x="103632" y="0"/>
                </a:lnTo>
                <a:lnTo>
                  <a:pt x="114300" y="9144"/>
                </a:lnTo>
                <a:lnTo>
                  <a:pt x="48768" y="76200"/>
                </a:lnTo>
                <a:close/>
              </a:path>
              <a:path w="6353809" h="76200">
                <a:moveTo>
                  <a:pt x="86868" y="76200"/>
                </a:moveTo>
                <a:lnTo>
                  <a:pt x="76200" y="65532"/>
                </a:lnTo>
                <a:lnTo>
                  <a:pt x="141732" y="0"/>
                </a:lnTo>
                <a:lnTo>
                  <a:pt x="152400" y="9144"/>
                </a:lnTo>
                <a:lnTo>
                  <a:pt x="86868" y="76200"/>
                </a:lnTo>
                <a:close/>
              </a:path>
              <a:path w="6353809" h="76200">
                <a:moveTo>
                  <a:pt x="124968" y="76200"/>
                </a:moveTo>
                <a:lnTo>
                  <a:pt x="114300" y="65532"/>
                </a:lnTo>
                <a:lnTo>
                  <a:pt x="181356" y="0"/>
                </a:lnTo>
                <a:lnTo>
                  <a:pt x="190500" y="9144"/>
                </a:lnTo>
                <a:lnTo>
                  <a:pt x="124968" y="76200"/>
                </a:lnTo>
                <a:close/>
              </a:path>
              <a:path w="6353809" h="76200">
                <a:moveTo>
                  <a:pt x="163068" y="76200"/>
                </a:moveTo>
                <a:lnTo>
                  <a:pt x="152400" y="65532"/>
                </a:lnTo>
                <a:lnTo>
                  <a:pt x="219456" y="0"/>
                </a:lnTo>
                <a:lnTo>
                  <a:pt x="228600" y="9144"/>
                </a:lnTo>
                <a:lnTo>
                  <a:pt x="163068" y="76200"/>
                </a:lnTo>
                <a:close/>
              </a:path>
              <a:path w="6353809" h="76200">
                <a:moveTo>
                  <a:pt x="201168" y="76200"/>
                </a:moveTo>
                <a:lnTo>
                  <a:pt x="190500" y="65532"/>
                </a:lnTo>
                <a:lnTo>
                  <a:pt x="257556" y="0"/>
                </a:lnTo>
                <a:lnTo>
                  <a:pt x="266700" y="9144"/>
                </a:lnTo>
                <a:lnTo>
                  <a:pt x="201168" y="76200"/>
                </a:lnTo>
                <a:close/>
              </a:path>
              <a:path w="6353809" h="76200">
                <a:moveTo>
                  <a:pt x="239268" y="76200"/>
                </a:moveTo>
                <a:lnTo>
                  <a:pt x="230124" y="65532"/>
                </a:lnTo>
                <a:lnTo>
                  <a:pt x="295656" y="0"/>
                </a:lnTo>
                <a:lnTo>
                  <a:pt x="306324" y="9144"/>
                </a:lnTo>
                <a:lnTo>
                  <a:pt x="239268" y="76200"/>
                </a:lnTo>
                <a:close/>
              </a:path>
              <a:path w="6353809" h="76200">
                <a:moveTo>
                  <a:pt x="277368" y="76200"/>
                </a:moveTo>
                <a:lnTo>
                  <a:pt x="268224" y="65532"/>
                </a:lnTo>
                <a:lnTo>
                  <a:pt x="333756" y="0"/>
                </a:lnTo>
                <a:lnTo>
                  <a:pt x="344424" y="9144"/>
                </a:lnTo>
                <a:lnTo>
                  <a:pt x="277368" y="76200"/>
                </a:lnTo>
                <a:close/>
              </a:path>
              <a:path w="6353809" h="76200">
                <a:moveTo>
                  <a:pt x="315468" y="76200"/>
                </a:moveTo>
                <a:lnTo>
                  <a:pt x="306324" y="65532"/>
                </a:lnTo>
                <a:lnTo>
                  <a:pt x="371856" y="0"/>
                </a:lnTo>
                <a:lnTo>
                  <a:pt x="382524" y="9144"/>
                </a:lnTo>
                <a:lnTo>
                  <a:pt x="315468" y="76200"/>
                </a:lnTo>
                <a:close/>
              </a:path>
              <a:path w="6353809" h="76200">
                <a:moveTo>
                  <a:pt x="355092" y="76200"/>
                </a:moveTo>
                <a:lnTo>
                  <a:pt x="344424" y="65532"/>
                </a:lnTo>
                <a:lnTo>
                  <a:pt x="409956" y="0"/>
                </a:lnTo>
                <a:lnTo>
                  <a:pt x="420624" y="9144"/>
                </a:lnTo>
                <a:lnTo>
                  <a:pt x="355092" y="76200"/>
                </a:lnTo>
                <a:close/>
              </a:path>
              <a:path w="6353809" h="76200">
                <a:moveTo>
                  <a:pt x="393192" y="76200"/>
                </a:moveTo>
                <a:lnTo>
                  <a:pt x="382524" y="65532"/>
                </a:lnTo>
                <a:lnTo>
                  <a:pt x="448056" y="0"/>
                </a:lnTo>
                <a:lnTo>
                  <a:pt x="458724" y="9144"/>
                </a:lnTo>
                <a:lnTo>
                  <a:pt x="393192" y="76200"/>
                </a:lnTo>
                <a:close/>
              </a:path>
              <a:path w="6353809" h="76200">
                <a:moveTo>
                  <a:pt x="431292" y="76200"/>
                </a:moveTo>
                <a:lnTo>
                  <a:pt x="420624" y="65532"/>
                </a:lnTo>
                <a:lnTo>
                  <a:pt x="487680" y="0"/>
                </a:lnTo>
                <a:lnTo>
                  <a:pt x="496824" y="9144"/>
                </a:lnTo>
                <a:lnTo>
                  <a:pt x="431292" y="76200"/>
                </a:lnTo>
                <a:close/>
              </a:path>
              <a:path w="6353809" h="76200">
                <a:moveTo>
                  <a:pt x="469392" y="76200"/>
                </a:moveTo>
                <a:lnTo>
                  <a:pt x="458724" y="65532"/>
                </a:lnTo>
                <a:lnTo>
                  <a:pt x="525780" y="0"/>
                </a:lnTo>
                <a:lnTo>
                  <a:pt x="534924" y="9144"/>
                </a:lnTo>
                <a:lnTo>
                  <a:pt x="469392" y="76200"/>
                </a:lnTo>
                <a:close/>
              </a:path>
              <a:path w="6353809" h="76200">
                <a:moveTo>
                  <a:pt x="507492" y="76200"/>
                </a:moveTo>
                <a:lnTo>
                  <a:pt x="496824" y="65532"/>
                </a:lnTo>
                <a:lnTo>
                  <a:pt x="563880" y="0"/>
                </a:lnTo>
                <a:lnTo>
                  <a:pt x="573024" y="9144"/>
                </a:lnTo>
                <a:lnTo>
                  <a:pt x="507492" y="76200"/>
                </a:lnTo>
                <a:close/>
              </a:path>
              <a:path w="6353809" h="76200">
                <a:moveTo>
                  <a:pt x="545592" y="76200"/>
                </a:moveTo>
                <a:lnTo>
                  <a:pt x="534924" y="65532"/>
                </a:lnTo>
                <a:lnTo>
                  <a:pt x="601980" y="0"/>
                </a:lnTo>
                <a:lnTo>
                  <a:pt x="611124" y="9144"/>
                </a:lnTo>
                <a:lnTo>
                  <a:pt x="545592" y="76200"/>
                </a:lnTo>
                <a:close/>
              </a:path>
              <a:path w="6353809" h="76200">
                <a:moveTo>
                  <a:pt x="583692" y="76200"/>
                </a:moveTo>
                <a:lnTo>
                  <a:pt x="574548" y="65532"/>
                </a:lnTo>
                <a:lnTo>
                  <a:pt x="640080" y="0"/>
                </a:lnTo>
                <a:lnTo>
                  <a:pt x="650748" y="9144"/>
                </a:lnTo>
                <a:lnTo>
                  <a:pt x="583692" y="76200"/>
                </a:lnTo>
                <a:close/>
              </a:path>
              <a:path w="6353809" h="76200">
                <a:moveTo>
                  <a:pt x="621792" y="76200"/>
                </a:moveTo>
                <a:lnTo>
                  <a:pt x="612648" y="65532"/>
                </a:lnTo>
                <a:lnTo>
                  <a:pt x="678180" y="0"/>
                </a:lnTo>
                <a:lnTo>
                  <a:pt x="688848" y="9144"/>
                </a:lnTo>
                <a:lnTo>
                  <a:pt x="621792" y="76200"/>
                </a:lnTo>
                <a:close/>
              </a:path>
              <a:path w="6353809" h="76200">
                <a:moveTo>
                  <a:pt x="659892" y="76200"/>
                </a:moveTo>
                <a:lnTo>
                  <a:pt x="650748" y="65532"/>
                </a:lnTo>
                <a:lnTo>
                  <a:pt x="716280" y="0"/>
                </a:lnTo>
                <a:lnTo>
                  <a:pt x="726948" y="9144"/>
                </a:lnTo>
                <a:lnTo>
                  <a:pt x="659892" y="76200"/>
                </a:lnTo>
                <a:close/>
              </a:path>
              <a:path w="6353809" h="76200">
                <a:moveTo>
                  <a:pt x="699516" y="76200"/>
                </a:moveTo>
                <a:lnTo>
                  <a:pt x="688848" y="65532"/>
                </a:lnTo>
                <a:lnTo>
                  <a:pt x="754380" y="0"/>
                </a:lnTo>
                <a:lnTo>
                  <a:pt x="765048" y="9144"/>
                </a:lnTo>
                <a:lnTo>
                  <a:pt x="699516" y="76200"/>
                </a:lnTo>
                <a:close/>
              </a:path>
              <a:path w="6353809" h="76200">
                <a:moveTo>
                  <a:pt x="737616" y="76200"/>
                </a:moveTo>
                <a:lnTo>
                  <a:pt x="726948" y="65532"/>
                </a:lnTo>
                <a:lnTo>
                  <a:pt x="792480" y="0"/>
                </a:lnTo>
                <a:lnTo>
                  <a:pt x="803148" y="9144"/>
                </a:lnTo>
                <a:lnTo>
                  <a:pt x="737616" y="76200"/>
                </a:lnTo>
                <a:close/>
              </a:path>
              <a:path w="6353809" h="76200">
                <a:moveTo>
                  <a:pt x="775716" y="76200"/>
                </a:moveTo>
                <a:lnTo>
                  <a:pt x="765048" y="65532"/>
                </a:lnTo>
                <a:lnTo>
                  <a:pt x="832104" y="0"/>
                </a:lnTo>
                <a:lnTo>
                  <a:pt x="841248" y="9144"/>
                </a:lnTo>
                <a:lnTo>
                  <a:pt x="775716" y="76200"/>
                </a:lnTo>
                <a:close/>
              </a:path>
              <a:path w="6353809" h="76200">
                <a:moveTo>
                  <a:pt x="813816" y="76200"/>
                </a:moveTo>
                <a:lnTo>
                  <a:pt x="803148" y="65532"/>
                </a:lnTo>
                <a:lnTo>
                  <a:pt x="870204" y="0"/>
                </a:lnTo>
                <a:lnTo>
                  <a:pt x="879348" y="9144"/>
                </a:lnTo>
                <a:lnTo>
                  <a:pt x="813816" y="76200"/>
                </a:lnTo>
                <a:close/>
              </a:path>
              <a:path w="6353809" h="76200">
                <a:moveTo>
                  <a:pt x="851916" y="76200"/>
                </a:moveTo>
                <a:lnTo>
                  <a:pt x="841248" y="65532"/>
                </a:lnTo>
                <a:lnTo>
                  <a:pt x="908304" y="0"/>
                </a:lnTo>
                <a:lnTo>
                  <a:pt x="917448" y="9144"/>
                </a:lnTo>
                <a:lnTo>
                  <a:pt x="851916" y="76200"/>
                </a:lnTo>
                <a:close/>
              </a:path>
              <a:path w="6353809" h="76200">
                <a:moveTo>
                  <a:pt x="890016" y="76200"/>
                </a:moveTo>
                <a:lnTo>
                  <a:pt x="880872" y="65532"/>
                </a:lnTo>
                <a:lnTo>
                  <a:pt x="946404" y="0"/>
                </a:lnTo>
                <a:lnTo>
                  <a:pt x="957072" y="9144"/>
                </a:lnTo>
                <a:lnTo>
                  <a:pt x="890016" y="76200"/>
                </a:lnTo>
                <a:close/>
              </a:path>
              <a:path w="6353809" h="76200">
                <a:moveTo>
                  <a:pt x="928116" y="76200"/>
                </a:moveTo>
                <a:lnTo>
                  <a:pt x="918972" y="65532"/>
                </a:lnTo>
                <a:lnTo>
                  <a:pt x="984504" y="0"/>
                </a:lnTo>
                <a:lnTo>
                  <a:pt x="995172" y="9144"/>
                </a:lnTo>
                <a:lnTo>
                  <a:pt x="928116" y="76200"/>
                </a:lnTo>
                <a:close/>
              </a:path>
              <a:path w="6353809" h="76200">
                <a:moveTo>
                  <a:pt x="966216" y="76200"/>
                </a:moveTo>
                <a:lnTo>
                  <a:pt x="957072" y="65532"/>
                </a:lnTo>
                <a:lnTo>
                  <a:pt x="1022604" y="0"/>
                </a:lnTo>
                <a:lnTo>
                  <a:pt x="1033272" y="9144"/>
                </a:lnTo>
                <a:lnTo>
                  <a:pt x="966216" y="76200"/>
                </a:lnTo>
                <a:close/>
              </a:path>
              <a:path w="6353809" h="76200">
                <a:moveTo>
                  <a:pt x="1004316" y="76200"/>
                </a:moveTo>
                <a:lnTo>
                  <a:pt x="995172" y="65532"/>
                </a:lnTo>
                <a:lnTo>
                  <a:pt x="1060704" y="0"/>
                </a:lnTo>
                <a:lnTo>
                  <a:pt x="1071372" y="9144"/>
                </a:lnTo>
                <a:lnTo>
                  <a:pt x="1004316" y="76200"/>
                </a:lnTo>
                <a:close/>
              </a:path>
              <a:path w="6353809" h="76200">
                <a:moveTo>
                  <a:pt x="1043940" y="76200"/>
                </a:moveTo>
                <a:lnTo>
                  <a:pt x="1033272" y="65532"/>
                </a:lnTo>
                <a:lnTo>
                  <a:pt x="1098804" y="0"/>
                </a:lnTo>
                <a:lnTo>
                  <a:pt x="1109472" y="9144"/>
                </a:lnTo>
                <a:lnTo>
                  <a:pt x="1043940" y="76200"/>
                </a:lnTo>
                <a:close/>
              </a:path>
              <a:path w="6353809" h="76200">
                <a:moveTo>
                  <a:pt x="1082040" y="76200"/>
                </a:moveTo>
                <a:lnTo>
                  <a:pt x="1071372" y="65532"/>
                </a:lnTo>
                <a:lnTo>
                  <a:pt x="1136904" y="0"/>
                </a:lnTo>
                <a:lnTo>
                  <a:pt x="1147572" y="9144"/>
                </a:lnTo>
                <a:lnTo>
                  <a:pt x="1082040" y="76200"/>
                </a:lnTo>
                <a:close/>
              </a:path>
              <a:path w="6353809" h="76200">
                <a:moveTo>
                  <a:pt x="1120140" y="76200"/>
                </a:moveTo>
                <a:lnTo>
                  <a:pt x="1109472" y="65532"/>
                </a:lnTo>
                <a:lnTo>
                  <a:pt x="1176528" y="0"/>
                </a:lnTo>
                <a:lnTo>
                  <a:pt x="1185672" y="9144"/>
                </a:lnTo>
                <a:lnTo>
                  <a:pt x="1120140" y="76200"/>
                </a:lnTo>
                <a:close/>
              </a:path>
              <a:path w="6353809" h="76200">
                <a:moveTo>
                  <a:pt x="1158240" y="76200"/>
                </a:moveTo>
                <a:lnTo>
                  <a:pt x="1147572" y="65532"/>
                </a:lnTo>
                <a:lnTo>
                  <a:pt x="1214628" y="0"/>
                </a:lnTo>
                <a:lnTo>
                  <a:pt x="1223772" y="9144"/>
                </a:lnTo>
                <a:lnTo>
                  <a:pt x="1158240" y="76200"/>
                </a:lnTo>
                <a:close/>
              </a:path>
              <a:path w="6353809" h="76200">
                <a:moveTo>
                  <a:pt x="1196340" y="76200"/>
                </a:moveTo>
                <a:lnTo>
                  <a:pt x="1185672" y="65532"/>
                </a:lnTo>
                <a:lnTo>
                  <a:pt x="1252728" y="0"/>
                </a:lnTo>
                <a:lnTo>
                  <a:pt x="1261872" y="9144"/>
                </a:lnTo>
                <a:lnTo>
                  <a:pt x="1196340" y="76200"/>
                </a:lnTo>
                <a:close/>
              </a:path>
              <a:path w="6353809" h="76200">
                <a:moveTo>
                  <a:pt x="1234440" y="76200"/>
                </a:moveTo>
                <a:lnTo>
                  <a:pt x="1225296" y="65532"/>
                </a:lnTo>
                <a:lnTo>
                  <a:pt x="1290828" y="0"/>
                </a:lnTo>
                <a:lnTo>
                  <a:pt x="1301496" y="9144"/>
                </a:lnTo>
                <a:lnTo>
                  <a:pt x="1234440" y="76200"/>
                </a:lnTo>
                <a:close/>
              </a:path>
              <a:path w="6353809" h="76200">
                <a:moveTo>
                  <a:pt x="1272540" y="76200"/>
                </a:moveTo>
                <a:lnTo>
                  <a:pt x="1263396" y="65532"/>
                </a:lnTo>
                <a:lnTo>
                  <a:pt x="1328928" y="0"/>
                </a:lnTo>
                <a:lnTo>
                  <a:pt x="1339596" y="9144"/>
                </a:lnTo>
                <a:lnTo>
                  <a:pt x="1272540" y="76200"/>
                </a:lnTo>
                <a:close/>
              </a:path>
              <a:path w="6353809" h="76200">
                <a:moveTo>
                  <a:pt x="1310640" y="76200"/>
                </a:moveTo>
                <a:lnTo>
                  <a:pt x="1301496" y="65532"/>
                </a:lnTo>
                <a:lnTo>
                  <a:pt x="1367028" y="0"/>
                </a:lnTo>
                <a:lnTo>
                  <a:pt x="1377696" y="9144"/>
                </a:lnTo>
                <a:lnTo>
                  <a:pt x="1310640" y="76200"/>
                </a:lnTo>
                <a:close/>
              </a:path>
              <a:path w="6353809" h="76200">
                <a:moveTo>
                  <a:pt x="1348740" y="76200"/>
                </a:moveTo>
                <a:lnTo>
                  <a:pt x="1339596" y="65532"/>
                </a:lnTo>
                <a:lnTo>
                  <a:pt x="1405128" y="0"/>
                </a:lnTo>
                <a:lnTo>
                  <a:pt x="1415796" y="9144"/>
                </a:lnTo>
                <a:lnTo>
                  <a:pt x="1348740" y="76200"/>
                </a:lnTo>
                <a:close/>
              </a:path>
              <a:path w="6353809" h="76200">
                <a:moveTo>
                  <a:pt x="1388364" y="76200"/>
                </a:moveTo>
                <a:lnTo>
                  <a:pt x="1377696" y="65532"/>
                </a:lnTo>
                <a:lnTo>
                  <a:pt x="1443228" y="0"/>
                </a:lnTo>
                <a:lnTo>
                  <a:pt x="1453896" y="9144"/>
                </a:lnTo>
                <a:lnTo>
                  <a:pt x="1388364" y="76200"/>
                </a:lnTo>
                <a:close/>
              </a:path>
              <a:path w="6353809" h="76200">
                <a:moveTo>
                  <a:pt x="1426464" y="76200"/>
                </a:moveTo>
                <a:lnTo>
                  <a:pt x="1415796" y="65532"/>
                </a:lnTo>
                <a:lnTo>
                  <a:pt x="1482852" y="0"/>
                </a:lnTo>
                <a:lnTo>
                  <a:pt x="1491996" y="9144"/>
                </a:lnTo>
                <a:lnTo>
                  <a:pt x="1426464" y="76200"/>
                </a:lnTo>
                <a:close/>
              </a:path>
              <a:path w="6353809" h="76200">
                <a:moveTo>
                  <a:pt x="1464564" y="76200"/>
                </a:moveTo>
                <a:lnTo>
                  <a:pt x="1453896" y="65532"/>
                </a:lnTo>
                <a:lnTo>
                  <a:pt x="1520952" y="0"/>
                </a:lnTo>
                <a:lnTo>
                  <a:pt x="1530096" y="9144"/>
                </a:lnTo>
                <a:lnTo>
                  <a:pt x="1464564" y="76200"/>
                </a:lnTo>
                <a:close/>
              </a:path>
              <a:path w="6353809" h="76200">
                <a:moveTo>
                  <a:pt x="1502664" y="76200"/>
                </a:moveTo>
                <a:lnTo>
                  <a:pt x="1491996" y="65532"/>
                </a:lnTo>
                <a:lnTo>
                  <a:pt x="1559052" y="0"/>
                </a:lnTo>
                <a:lnTo>
                  <a:pt x="1568196" y="9144"/>
                </a:lnTo>
                <a:lnTo>
                  <a:pt x="1502664" y="76200"/>
                </a:lnTo>
                <a:close/>
              </a:path>
              <a:path w="6353809" h="76200">
                <a:moveTo>
                  <a:pt x="1540764" y="76200"/>
                </a:moveTo>
                <a:lnTo>
                  <a:pt x="1530096" y="65532"/>
                </a:lnTo>
                <a:lnTo>
                  <a:pt x="1597152" y="0"/>
                </a:lnTo>
                <a:lnTo>
                  <a:pt x="1606296" y="9144"/>
                </a:lnTo>
                <a:lnTo>
                  <a:pt x="1540764" y="76200"/>
                </a:lnTo>
                <a:close/>
              </a:path>
              <a:path w="6353809" h="76200">
                <a:moveTo>
                  <a:pt x="1578864" y="76200"/>
                </a:moveTo>
                <a:lnTo>
                  <a:pt x="1569720" y="65532"/>
                </a:lnTo>
                <a:lnTo>
                  <a:pt x="1635252" y="0"/>
                </a:lnTo>
                <a:lnTo>
                  <a:pt x="1645920" y="9144"/>
                </a:lnTo>
                <a:lnTo>
                  <a:pt x="1578864" y="76200"/>
                </a:lnTo>
                <a:close/>
              </a:path>
              <a:path w="6353809" h="76200">
                <a:moveTo>
                  <a:pt x="1616964" y="76200"/>
                </a:moveTo>
                <a:lnTo>
                  <a:pt x="1607820" y="65532"/>
                </a:lnTo>
                <a:lnTo>
                  <a:pt x="1673352" y="0"/>
                </a:lnTo>
                <a:lnTo>
                  <a:pt x="1684020" y="9144"/>
                </a:lnTo>
                <a:lnTo>
                  <a:pt x="1616964" y="76200"/>
                </a:lnTo>
                <a:close/>
              </a:path>
              <a:path w="6353809" h="76200">
                <a:moveTo>
                  <a:pt x="1655064" y="76200"/>
                </a:moveTo>
                <a:lnTo>
                  <a:pt x="1645920" y="65532"/>
                </a:lnTo>
                <a:lnTo>
                  <a:pt x="1711452" y="0"/>
                </a:lnTo>
                <a:lnTo>
                  <a:pt x="1722120" y="9144"/>
                </a:lnTo>
                <a:lnTo>
                  <a:pt x="1655064" y="76200"/>
                </a:lnTo>
                <a:close/>
              </a:path>
              <a:path w="6353809" h="76200">
                <a:moveTo>
                  <a:pt x="1694688" y="76200"/>
                </a:moveTo>
                <a:lnTo>
                  <a:pt x="1684020" y="65532"/>
                </a:lnTo>
                <a:lnTo>
                  <a:pt x="1749552" y="0"/>
                </a:lnTo>
                <a:lnTo>
                  <a:pt x="1760220" y="9144"/>
                </a:lnTo>
                <a:lnTo>
                  <a:pt x="1694688" y="76200"/>
                </a:lnTo>
                <a:close/>
              </a:path>
              <a:path w="6353809" h="76200">
                <a:moveTo>
                  <a:pt x="1732788" y="76200"/>
                </a:moveTo>
                <a:lnTo>
                  <a:pt x="1722120" y="65532"/>
                </a:lnTo>
                <a:lnTo>
                  <a:pt x="1787652" y="0"/>
                </a:lnTo>
                <a:lnTo>
                  <a:pt x="1798320" y="9144"/>
                </a:lnTo>
                <a:lnTo>
                  <a:pt x="1732788" y="76200"/>
                </a:lnTo>
                <a:close/>
              </a:path>
              <a:path w="6353809" h="76200">
                <a:moveTo>
                  <a:pt x="1770888" y="76200"/>
                </a:moveTo>
                <a:lnTo>
                  <a:pt x="1760220" y="65532"/>
                </a:lnTo>
                <a:lnTo>
                  <a:pt x="1827276" y="0"/>
                </a:lnTo>
                <a:lnTo>
                  <a:pt x="1836420" y="9144"/>
                </a:lnTo>
                <a:lnTo>
                  <a:pt x="1770888" y="76200"/>
                </a:lnTo>
                <a:close/>
              </a:path>
              <a:path w="6353809" h="76200">
                <a:moveTo>
                  <a:pt x="1808988" y="76200"/>
                </a:moveTo>
                <a:lnTo>
                  <a:pt x="1798320" y="65532"/>
                </a:lnTo>
                <a:lnTo>
                  <a:pt x="1865376" y="0"/>
                </a:lnTo>
                <a:lnTo>
                  <a:pt x="1874520" y="9144"/>
                </a:lnTo>
                <a:lnTo>
                  <a:pt x="1808988" y="76200"/>
                </a:lnTo>
                <a:close/>
              </a:path>
              <a:path w="6353809" h="76200">
                <a:moveTo>
                  <a:pt x="1847088" y="76200"/>
                </a:moveTo>
                <a:lnTo>
                  <a:pt x="1836420" y="65532"/>
                </a:lnTo>
                <a:lnTo>
                  <a:pt x="1903476" y="0"/>
                </a:lnTo>
                <a:lnTo>
                  <a:pt x="1912620" y="9144"/>
                </a:lnTo>
                <a:lnTo>
                  <a:pt x="1847088" y="76200"/>
                </a:lnTo>
                <a:close/>
              </a:path>
              <a:path w="6353809" h="76200">
                <a:moveTo>
                  <a:pt x="1885188" y="76200"/>
                </a:moveTo>
                <a:lnTo>
                  <a:pt x="1874520" y="65532"/>
                </a:lnTo>
                <a:lnTo>
                  <a:pt x="1941576" y="0"/>
                </a:lnTo>
                <a:lnTo>
                  <a:pt x="1950720" y="9144"/>
                </a:lnTo>
                <a:lnTo>
                  <a:pt x="1885188" y="76200"/>
                </a:lnTo>
                <a:close/>
              </a:path>
              <a:path w="6353809" h="76200">
                <a:moveTo>
                  <a:pt x="1923288" y="76200"/>
                </a:moveTo>
                <a:lnTo>
                  <a:pt x="1914144" y="65532"/>
                </a:lnTo>
                <a:lnTo>
                  <a:pt x="1979676" y="0"/>
                </a:lnTo>
                <a:lnTo>
                  <a:pt x="1990344" y="9144"/>
                </a:lnTo>
                <a:lnTo>
                  <a:pt x="1923288" y="76200"/>
                </a:lnTo>
                <a:close/>
              </a:path>
              <a:path w="6353809" h="76200">
                <a:moveTo>
                  <a:pt x="1961388" y="76200"/>
                </a:moveTo>
                <a:lnTo>
                  <a:pt x="1952244" y="65532"/>
                </a:lnTo>
                <a:lnTo>
                  <a:pt x="2017776" y="0"/>
                </a:lnTo>
                <a:lnTo>
                  <a:pt x="2028444" y="9144"/>
                </a:lnTo>
                <a:lnTo>
                  <a:pt x="1961388" y="76200"/>
                </a:lnTo>
                <a:close/>
              </a:path>
              <a:path w="6353809" h="76200">
                <a:moveTo>
                  <a:pt x="1999488" y="76200"/>
                </a:moveTo>
                <a:lnTo>
                  <a:pt x="1990344" y="65532"/>
                </a:lnTo>
                <a:lnTo>
                  <a:pt x="2055876" y="0"/>
                </a:lnTo>
                <a:lnTo>
                  <a:pt x="2066544" y="9144"/>
                </a:lnTo>
                <a:lnTo>
                  <a:pt x="1999488" y="76200"/>
                </a:lnTo>
                <a:close/>
              </a:path>
              <a:path w="6353809" h="76200">
                <a:moveTo>
                  <a:pt x="2039112" y="76200"/>
                </a:moveTo>
                <a:lnTo>
                  <a:pt x="2028444" y="65532"/>
                </a:lnTo>
                <a:lnTo>
                  <a:pt x="2093976" y="0"/>
                </a:lnTo>
                <a:lnTo>
                  <a:pt x="2104644" y="9144"/>
                </a:lnTo>
                <a:lnTo>
                  <a:pt x="2039112" y="76200"/>
                </a:lnTo>
                <a:close/>
              </a:path>
              <a:path w="6353809" h="76200">
                <a:moveTo>
                  <a:pt x="2077212" y="76200"/>
                </a:moveTo>
                <a:lnTo>
                  <a:pt x="2066544" y="65532"/>
                </a:lnTo>
                <a:lnTo>
                  <a:pt x="2132076" y="0"/>
                </a:lnTo>
                <a:lnTo>
                  <a:pt x="2142744" y="9144"/>
                </a:lnTo>
                <a:lnTo>
                  <a:pt x="2077212" y="76200"/>
                </a:lnTo>
                <a:close/>
              </a:path>
              <a:path w="6353809" h="76200">
                <a:moveTo>
                  <a:pt x="2115312" y="76200"/>
                </a:moveTo>
                <a:lnTo>
                  <a:pt x="2104644" y="65532"/>
                </a:lnTo>
                <a:lnTo>
                  <a:pt x="2171700" y="0"/>
                </a:lnTo>
                <a:lnTo>
                  <a:pt x="2180844" y="9144"/>
                </a:lnTo>
                <a:lnTo>
                  <a:pt x="2115312" y="76200"/>
                </a:lnTo>
                <a:close/>
              </a:path>
              <a:path w="6353809" h="76200">
                <a:moveTo>
                  <a:pt x="2153412" y="76200"/>
                </a:moveTo>
                <a:lnTo>
                  <a:pt x="2142744" y="65532"/>
                </a:lnTo>
                <a:lnTo>
                  <a:pt x="2209800" y="0"/>
                </a:lnTo>
                <a:lnTo>
                  <a:pt x="2218944" y="9144"/>
                </a:lnTo>
                <a:lnTo>
                  <a:pt x="2153412" y="76200"/>
                </a:lnTo>
                <a:close/>
              </a:path>
              <a:path w="6353809" h="76200">
                <a:moveTo>
                  <a:pt x="2191512" y="76200"/>
                </a:moveTo>
                <a:lnTo>
                  <a:pt x="2180844" y="65532"/>
                </a:lnTo>
                <a:lnTo>
                  <a:pt x="2247900" y="0"/>
                </a:lnTo>
                <a:lnTo>
                  <a:pt x="2257044" y="9144"/>
                </a:lnTo>
                <a:lnTo>
                  <a:pt x="2191512" y="76200"/>
                </a:lnTo>
                <a:close/>
              </a:path>
              <a:path w="6353809" h="76200">
                <a:moveTo>
                  <a:pt x="2229612" y="76200"/>
                </a:moveTo>
                <a:lnTo>
                  <a:pt x="2220468" y="65532"/>
                </a:lnTo>
                <a:lnTo>
                  <a:pt x="2286000" y="0"/>
                </a:lnTo>
                <a:lnTo>
                  <a:pt x="2296668" y="9144"/>
                </a:lnTo>
                <a:lnTo>
                  <a:pt x="2229612" y="76200"/>
                </a:lnTo>
                <a:close/>
              </a:path>
              <a:path w="6353809" h="76200">
                <a:moveTo>
                  <a:pt x="2267712" y="76200"/>
                </a:moveTo>
                <a:lnTo>
                  <a:pt x="2258568" y="65532"/>
                </a:lnTo>
                <a:lnTo>
                  <a:pt x="2324100" y="0"/>
                </a:lnTo>
                <a:lnTo>
                  <a:pt x="2334768" y="9144"/>
                </a:lnTo>
                <a:lnTo>
                  <a:pt x="2267712" y="76200"/>
                </a:lnTo>
                <a:close/>
              </a:path>
              <a:path w="6353809" h="76200">
                <a:moveTo>
                  <a:pt x="2305812" y="76200"/>
                </a:moveTo>
                <a:lnTo>
                  <a:pt x="2296668" y="65532"/>
                </a:lnTo>
                <a:lnTo>
                  <a:pt x="2362200" y="0"/>
                </a:lnTo>
                <a:lnTo>
                  <a:pt x="2372868" y="9144"/>
                </a:lnTo>
                <a:lnTo>
                  <a:pt x="2305812" y="76200"/>
                </a:lnTo>
                <a:close/>
              </a:path>
              <a:path w="6353809" h="76200">
                <a:moveTo>
                  <a:pt x="2343912" y="76200"/>
                </a:moveTo>
                <a:lnTo>
                  <a:pt x="2334768" y="65532"/>
                </a:lnTo>
                <a:lnTo>
                  <a:pt x="2400300" y="0"/>
                </a:lnTo>
                <a:lnTo>
                  <a:pt x="2410968" y="9144"/>
                </a:lnTo>
                <a:lnTo>
                  <a:pt x="2343912" y="76200"/>
                </a:lnTo>
                <a:close/>
              </a:path>
              <a:path w="6353809" h="76200">
                <a:moveTo>
                  <a:pt x="2383536" y="76200"/>
                </a:moveTo>
                <a:lnTo>
                  <a:pt x="2372868" y="65532"/>
                </a:lnTo>
                <a:lnTo>
                  <a:pt x="2438400" y="0"/>
                </a:lnTo>
                <a:lnTo>
                  <a:pt x="2449068" y="9144"/>
                </a:lnTo>
                <a:lnTo>
                  <a:pt x="2383536" y="76200"/>
                </a:lnTo>
                <a:close/>
              </a:path>
              <a:path w="6353809" h="76200">
                <a:moveTo>
                  <a:pt x="2421636" y="76200"/>
                </a:moveTo>
                <a:lnTo>
                  <a:pt x="2410968" y="65532"/>
                </a:lnTo>
                <a:lnTo>
                  <a:pt x="2476500" y="0"/>
                </a:lnTo>
                <a:lnTo>
                  <a:pt x="2487168" y="9144"/>
                </a:lnTo>
                <a:lnTo>
                  <a:pt x="2421636" y="76200"/>
                </a:lnTo>
                <a:close/>
              </a:path>
              <a:path w="6353809" h="76200">
                <a:moveTo>
                  <a:pt x="2459736" y="76200"/>
                </a:moveTo>
                <a:lnTo>
                  <a:pt x="2449068" y="65532"/>
                </a:lnTo>
                <a:lnTo>
                  <a:pt x="2516124" y="0"/>
                </a:lnTo>
                <a:lnTo>
                  <a:pt x="2525268" y="9144"/>
                </a:lnTo>
                <a:lnTo>
                  <a:pt x="2459736" y="76200"/>
                </a:lnTo>
                <a:close/>
              </a:path>
              <a:path w="6353809" h="76200">
                <a:moveTo>
                  <a:pt x="2497836" y="76200"/>
                </a:moveTo>
                <a:lnTo>
                  <a:pt x="2487168" y="65532"/>
                </a:lnTo>
                <a:lnTo>
                  <a:pt x="2554224" y="0"/>
                </a:lnTo>
                <a:lnTo>
                  <a:pt x="2563368" y="9144"/>
                </a:lnTo>
                <a:lnTo>
                  <a:pt x="2497836" y="76200"/>
                </a:lnTo>
                <a:close/>
              </a:path>
              <a:path w="6353809" h="76200">
                <a:moveTo>
                  <a:pt x="2535936" y="76200"/>
                </a:moveTo>
                <a:lnTo>
                  <a:pt x="2525268" y="65532"/>
                </a:lnTo>
                <a:lnTo>
                  <a:pt x="2592324" y="0"/>
                </a:lnTo>
                <a:lnTo>
                  <a:pt x="2601468" y="9144"/>
                </a:lnTo>
                <a:lnTo>
                  <a:pt x="2535936" y="76200"/>
                </a:lnTo>
                <a:close/>
              </a:path>
              <a:path w="6353809" h="76200">
                <a:moveTo>
                  <a:pt x="2574036" y="76200"/>
                </a:moveTo>
                <a:lnTo>
                  <a:pt x="2564892" y="65532"/>
                </a:lnTo>
                <a:lnTo>
                  <a:pt x="2630424" y="0"/>
                </a:lnTo>
                <a:lnTo>
                  <a:pt x="2641092" y="9144"/>
                </a:lnTo>
                <a:lnTo>
                  <a:pt x="2574036" y="76200"/>
                </a:lnTo>
                <a:close/>
              </a:path>
              <a:path w="6353809" h="76200">
                <a:moveTo>
                  <a:pt x="2612136" y="76200"/>
                </a:moveTo>
                <a:lnTo>
                  <a:pt x="2602992" y="65532"/>
                </a:lnTo>
                <a:lnTo>
                  <a:pt x="2668524" y="0"/>
                </a:lnTo>
                <a:lnTo>
                  <a:pt x="2679192" y="9144"/>
                </a:lnTo>
                <a:lnTo>
                  <a:pt x="2612136" y="76200"/>
                </a:lnTo>
                <a:close/>
              </a:path>
              <a:path w="6353809" h="76200">
                <a:moveTo>
                  <a:pt x="2650236" y="76200"/>
                </a:moveTo>
                <a:lnTo>
                  <a:pt x="2641092" y="65532"/>
                </a:lnTo>
                <a:lnTo>
                  <a:pt x="2706624" y="0"/>
                </a:lnTo>
                <a:lnTo>
                  <a:pt x="2717292" y="9144"/>
                </a:lnTo>
                <a:lnTo>
                  <a:pt x="2650236" y="76200"/>
                </a:lnTo>
                <a:close/>
              </a:path>
              <a:path w="6353809" h="76200">
                <a:moveTo>
                  <a:pt x="2689860" y="76200"/>
                </a:moveTo>
                <a:lnTo>
                  <a:pt x="2679192" y="65532"/>
                </a:lnTo>
                <a:lnTo>
                  <a:pt x="2744724" y="0"/>
                </a:lnTo>
                <a:lnTo>
                  <a:pt x="2755392" y="9144"/>
                </a:lnTo>
                <a:lnTo>
                  <a:pt x="2689860" y="76200"/>
                </a:lnTo>
                <a:close/>
              </a:path>
              <a:path w="6353809" h="76200">
                <a:moveTo>
                  <a:pt x="2727960" y="76200"/>
                </a:moveTo>
                <a:lnTo>
                  <a:pt x="2717292" y="65532"/>
                </a:lnTo>
                <a:lnTo>
                  <a:pt x="2782824" y="0"/>
                </a:lnTo>
                <a:lnTo>
                  <a:pt x="2793492" y="9144"/>
                </a:lnTo>
                <a:lnTo>
                  <a:pt x="2727960" y="76200"/>
                </a:lnTo>
                <a:close/>
              </a:path>
              <a:path w="6353809" h="76200">
                <a:moveTo>
                  <a:pt x="2766060" y="76200"/>
                </a:moveTo>
                <a:lnTo>
                  <a:pt x="2755392" y="65532"/>
                </a:lnTo>
                <a:lnTo>
                  <a:pt x="2822448" y="0"/>
                </a:lnTo>
                <a:lnTo>
                  <a:pt x="2831592" y="9144"/>
                </a:lnTo>
                <a:lnTo>
                  <a:pt x="2766060" y="76200"/>
                </a:lnTo>
                <a:close/>
              </a:path>
              <a:path w="6353809" h="76200">
                <a:moveTo>
                  <a:pt x="2804160" y="76200"/>
                </a:moveTo>
                <a:lnTo>
                  <a:pt x="2793492" y="65532"/>
                </a:lnTo>
                <a:lnTo>
                  <a:pt x="2860548" y="0"/>
                </a:lnTo>
                <a:lnTo>
                  <a:pt x="2869692" y="9144"/>
                </a:lnTo>
                <a:lnTo>
                  <a:pt x="2804160" y="76200"/>
                </a:lnTo>
                <a:close/>
              </a:path>
              <a:path w="6353809" h="76200">
                <a:moveTo>
                  <a:pt x="2842260" y="76200"/>
                </a:moveTo>
                <a:lnTo>
                  <a:pt x="2831592" y="65532"/>
                </a:lnTo>
                <a:lnTo>
                  <a:pt x="2898648" y="0"/>
                </a:lnTo>
                <a:lnTo>
                  <a:pt x="2907792" y="9144"/>
                </a:lnTo>
                <a:lnTo>
                  <a:pt x="2842260" y="76200"/>
                </a:lnTo>
                <a:close/>
              </a:path>
              <a:path w="6353809" h="76200">
                <a:moveTo>
                  <a:pt x="2880360" y="76200"/>
                </a:moveTo>
                <a:lnTo>
                  <a:pt x="2869692" y="65532"/>
                </a:lnTo>
                <a:lnTo>
                  <a:pt x="2936748" y="0"/>
                </a:lnTo>
                <a:lnTo>
                  <a:pt x="2945892" y="9144"/>
                </a:lnTo>
                <a:lnTo>
                  <a:pt x="2880360" y="76200"/>
                </a:lnTo>
                <a:close/>
              </a:path>
              <a:path w="6353809" h="76200">
                <a:moveTo>
                  <a:pt x="2918460" y="76200"/>
                </a:moveTo>
                <a:lnTo>
                  <a:pt x="2909316" y="65532"/>
                </a:lnTo>
                <a:lnTo>
                  <a:pt x="2974848" y="0"/>
                </a:lnTo>
                <a:lnTo>
                  <a:pt x="2985516" y="9144"/>
                </a:lnTo>
                <a:lnTo>
                  <a:pt x="2918460" y="76200"/>
                </a:lnTo>
                <a:close/>
              </a:path>
              <a:path w="6353809" h="76200">
                <a:moveTo>
                  <a:pt x="2956560" y="76200"/>
                </a:moveTo>
                <a:lnTo>
                  <a:pt x="2947416" y="65532"/>
                </a:lnTo>
                <a:lnTo>
                  <a:pt x="3012948" y="0"/>
                </a:lnTo>
                <a:lnTo>
                  <a:pt x="3023616" y="9144"/>
                </a:lnTo>
                <a:lnTo>
                  <a:pt x="2956560" y="76200"/>
                </a:lnTo>
                <a:close/>
              </a:path>
              <a:path w="6353809" h="76200">
                <a:moveTo>
                  <a:pt x="2994660" y="76200"/>
                </a:moveTo>
                <a:lnTo>
                  <a:pt x="2985516" y="65532"/>
                </a:lnTo>
                <a:lnTo>
                  <a:pt x="3051048" y="0"/>
                </a:lnTo>
                <a:lnTo>
                  <a:pt x="3061716" y="9144"/>
                </a:lnTo>
                <a:lnTo>
                  <a:pt x="2994660" y="76200"/>
                </a:lnTo>
                <a:close/>
              </a:path>
              <a:path w="6353809" h="76200">
                <a:moveTo>
                  <a:pt x="3034284" y="76200"/>
                </a:moveTo>
                <a:lnTo>
                  <a:pt x="3023616" y="65532"/>
                </a:lnTo>
                <a:lnTo>
                  <a:pt x="3089148" y="0"/>
                </a:lnTo>
                <a:lnTo>
                  <a:pt x="3099816" y="9144"/>
                </a:lnTo>
                <a:lnTo>
                  <a:pt x="3034284" y="76200"/>
                </a:lnTo>
                <a:close/>
              </a:path>
              <a:path w="6353809" h="76200">
                <a:moveTo>
                  <a:pt x="3072384" y="76200"/>
                </a:moveTo>
                <a:lnTo>
                  <a:pt x="3061716" y="65532"/>
                </a:lnTo>
                <a:lnTo>
                  <a:pt x="3127248" y="0"/>
                </a:lnTo>
                <a:lnTo>
                  <a:pt x="3137916" y="9144"/>
                </a:lnTo>
                <a:lnTo>
                  <a:pt x="3072384" y="76200"/>
                </a:lnTo>
                <a:close/>
              </a:path>
              <a:path w="6353809" h="76200">
                <a:moveTo>
                  <a:pt x="3110484" y="76200"/>
                </a:moveTo>
                <a:lnTo>
                  <a:pt x="3099816" y="65532"/>
                </a:lnTo>
                <a:lnTo>
                  <a:pt x="3166872" y="0"/>
                </a:lnTo>
                <a:lnTo>
                  <a:pt x="3176016" y="9144"/>
                </a:lnTo>
                <a:lnTo>
                  <a:pt x="3110484" y="76200"/>
                </a:lnTo>
                <a:close/>
              </a:path>
              <a:path w="6353809" h="76200">
                <a:moveTo>
                  <a:pt x="3148584" y="76200"/>
                </a:moveTo>
                <a:lnTo>
                  <a:pt x="3137916" y="65532"/>
                </a:lnTo>
                <a:lnTo>
                  <a:pt x="3204972" y="0"/>
                </a:lnTo>
                <a:lnTo>
                  <a:pt x="3214116" y="9144"/>
                </a:lnTo>
                <a:lnTo>
                  <a:pt x="3148584" y="76200"/>
                </a:lnTo>
                <a:close/>
              </a:path>
              <a:path w="6353809" h="76200">
                <a:moveTo>
                  <a:pt x="3186684" y="76200"/>
                </a:moveTo>
                <a:lnTo>
                  <a:pt x="3176016" y="65532"/>
                </a:lnTo>
                <a:lnTo>
                  <a:pt x="3243072" y="0"/>
                </a:lnTo>
                <a:lnTo>
                  <a:pt x="3252216" y="9144"/>
                </a:lnTo>
                <a:lnTo>
                  <a:pt x="3186684" y="76200"/>
                </a:lnTo>
                <a:close/>
              </a:path>
              <a:path w="6353809" h="76200">
                <a:moveTo>
                  <a:pt x="3224784" y="76200"/>
                </a:moveTo>
                <a:lnTo>
                  <a:pt x="3215640" y="65532"/>
                </a:lnTo>
                <a:lnTo>
                  <a:pt x="3281172" y="0"/>
                </a:lnTo>
                <a:lnTo>
                  <a:pt x="3291840" y="9144"/>
                </a:lnTo>
                <a:lnTo>
                  <a:pt x="3224784" y="76200"/>
                </a:lnTo>
                <a:close/>
              </a:path>
              <a:path w="6353809" h="76200">
                <a:moveTo>
                  <a:pt x="3262884" y="76200"/>
                </a:moveTo>
                <a:lnTo>
                  <a:pt x="3253740" y="65532"/>
                </a:lnTo>
                <a:lnTo>
                  <a:pt x="3319272" y="0"/>
                </a:lnTo>
                <a:lnTo>
                  <a:pt x="3329940" y="9144"/>
                </a:lnTo>
                <a:lnTo>
                  <a:pt x="3262884" y="76200"/>
                </a:lnTo>
                <a:close/>
              </a:path>
              <a:path w="6353809" h="76200">
                <a:moveTo>
                  <a:pt x="3300984" y="76200"/>
                </a:moveTo>
                <a:lnTo>
                  <a:pt x="3291840" y="65532"/>
                </a:lnTo>
                <a:lnTo>
                  <a:pt x="3357372" y="0"/>
                </a:lnTo>
                <a:lnTo>
                  <a:pt x="3368040" y="9144"/>
                </a:lnTo>
                <a:lnTo>
                  <a:pt x="3300984" y="76200"/>
                </a:lnTo>
                <a:close/>
              </a:path>
              <a:path w="6353809" h="76200">
                <a:moveTo>
                  <a:pt x="3339084" y="76200"/>
                </a:moveTo>
                <a:lnTo>
                  <a:pt x="3329940" y="65532"/>
                </a:lnTo>
                <a:lnTo>
                  <a:pt x="3395472" y="0"/>
                </a:lnTo>
                <a:lnTo>
                  <a:pt x="3406140" y="9144"/>
                </a:lnTo>
                <a:lnTo>
                  <a:pt x="3339084" y="76200"/>
                </a:lnTo>
                <a:close/>
              </a:path>
              <a:path w="6353809" h="76200">
                <a:moveTo>
                  <a:pt x="3378708" y="76200"/>
                </a:moveTo>
                <a:lnTo>
                  <a:pt x="3368040" y="65532"/>
                </a:lnTo>
                <a:lnTo>
                  <a:pt x="3433572" y="0"/>
                </a:lnTo>
                <a:lnTo>
                  <a:pt x="3444240" y="9144"/>
                </a:lnTo>
                <a:lnTo>
                  <a:pt x="3378708" y="76200"/>
                </a:lnTo>
                <a:close/>
              </a:path>
              <a:path w="6353809" h="76200">
                <a:moveTo>
                  <a:pt x="3416808" y="76200"/>
                </a:moveTo>
                <a:lnTo>
                  <a:pt x="3406140" y="65532"/>
                </a:lnTo>
                <a:lnTo>
                  <a:pt x="3471672" y="0"/>
                </a:lnTo>
                <a:lnTo>
                  <a:pt x="3482340" y="9144"/>
                </a:lnTo>
                <a:lnTo>
                  <a:pt x="3416808" y="76200"/>
                </a:lnTo>
                <a:close/>
              </a:path>
              <a:path w="6353809" h="76200">
                <a:moveTo>
                  <a:pt x="3454908" y="76200"/>
                </a:moveTo>
                <a:lnTo>
                  <a:pt x="3444240" y="65532"/>
                </a:lnTo>
                <a:lnTo>
                  <a:pt x="3511296" y="0"/>
                </a:lnTo>
                <a:lnTo>
                  <a:pt x="3520440" y="9144"/>
                </a:lnTo>
                <a:lnTo>
                  <a:pt x="3454908" y="76200"/>
                </a:lnTo>
                <a:close/>
              </a:path>
              <a:path w="6353809" h="76200">
                <a:moveTo>
                  <a:pt x="3493008" y="76200"/>
                </a:moveTo>
                <a:lnTo>
                  <a:pt x="3482340" y="65532"/>
                </a:lnTo>
                <a:lnTo>
                  <a:pt x="3549396" y="0"/>
                </a:lnTo>
                <a:lnTo>
                  <a:pt x="3558540" y="9144"/>
                </a:lnTo>
                <a:lnTo>
                  <a:pt x="3493008" y="76200"/>
                </a:lnTo>
                <a:close/>
              </a:path>
              <a:path w="6353809" h="76200">
                <a:moveTo>
                  <a:pt x="3531108" y="76200"/>
                </a:moveTo>
                <a:lnTo>
                  <a:pt x="3520440" y="65532"/>
                </a:lnTo>
                <a:lnTo>
                  <a:pt x="3587496" y="0"/>
                </a:lnTo>
                <a:lnTo>
                  <a:pt x="3596640" y="9144"/>
                </a:lnTo>
                <a:lnTo>
                  <a:pt x="3531108" y="76200"/>
                </a:lnTo>
                <a:close/>
              </a:path>
              <a:path w="6353809" h="76200">
                <a:moveTo>
                  <a:pt x="3569208" y="76200"/>
                </a:moveTo>
                <a:lnTo>
                  <a:pt x="3560064" y="65532"/>
                </a:lnTo>
                <a:lnTo>
                  <a:pt x="3625596" y="0"/>
                </a:lnTo>
                <a:lnTo>
                  <a:pt x="3636264" y="9144"/>
                </a:lnTo>
                <a:lnTo>
                  <a:pt x="3569208" y="76200"/>
                </a:lnTo>
                <a:close/>
              </a:path>
              <a:path w="6353809" h="76200">
                <a:moveTo>
                  <a:pt x="3607308" y="76200"/>
                </a:moveTo>
                <a:lnTo>
                  <a:pt x="3598164" y="65532"/>
                </a:lnTo>
                <a:lnTo>
                  <a:pt x="3663696" y="0"/>
                </a:lnTo>
                <a:lnTo>
                  <a:pt x="3674364" y="9144"/>
                </a:lnTo>
                <a:lnTo>
                  <a:pt x="3607308" y="76200"/>
                </a:lnTo>
                <a:close/>
              </a:path>
              <a:path w="6353809" h="76200">
                <a:moveTo>
                  <a:pt x="3645408" y="76200"/>
                </a:moveTo>
                <a:lnTo>
                  <a:pt x="3636264" y="65532"/>
                </a:lnTo>
                <a:lnTo>
                  <a:pt x="3701796" y="0"/>
                </a:lnTo>
                <a:lnTo>
                  <a:pt x="3712464" y="9144"/>
                </a:lnTo>
                <a:lnTo>
                  <a:pt x="3645408" y="76200"/>
                </a:lnTo>
                <a:close/>
              </a:path>
              <a:path w="6353809" h="76200">
                <a:moveTo>
                  <a:pt x="3685032" y="76200"/>
                </a:moveTo>
                <a:lnTo>
                  <a:pt x="3674364" y="65532"/>
                </a:lnTo>
                <a:lnTo>
                  <a:pt x="3739896" y="0"/>
                </a:lnTo>
                <a:lnTo>
                  <a:pt x="3750564" y="9144"/>
                </a:lnTo>
                <a:lnTo>
                  <a:pt x="3685032" y="76200"/>
                </a:lnTo>
                <a:close/>
              </a:path>
              <a:path w="6353809" h="76200">
                <a:moveTo>
                  <a:pt x="3723132" y="76200"/>
                </a:moveTo>
                <a:lnTo>
                  <a:pt x="3712464" y="65532"/>
                </a:lnTo>
                <a:lnTo>
                  <a:pt x="3777996" y="0"/>
                </a:lnTo>
                <a:lnTo>
                  <a:pt x="3788664" y="9144"/>
                </a:lnTo>
                <a:lnTo>
                  <a:pt x="3723132" y="76200"/>
                </a:lnTo>
                <a:close/>
              </a:path>
              <a:path w="6353809" h="76200">
                <a:moveTo>
                  <a:pt x="3761232" y="76200"/>
                </a:moveTo>
                <a:lnTo>
                  <a:pt x="3750564" y="65532"/>
                </a:lnTo>
                <a:lnTo>
                  <a:pt x="3817620" y="0"/>
                </a:lnTo>
                <a:lnTo>
                  <a:pt x="3826764" y="9144"/>
                </a:lnTo>
                <a:lnTo>
                  <a:pt x="3761232" y="76200"/>
                </a:lnTo>
                <a:close/>
              </a:path>
              <a:path w="6353809" h="76200">
                <a:moveTo>
                  <a:pt x="3799332" y="76200"/>
                </a:moveTo>
                <a:lnTo>
                  <a:pt x="3788664" y="65532"/>
                </a:lnTo>
                <a:lnTo>
                  <a:pt x="3855720" y="0"/>
                </a:lnTo>
                <a:lnTo>
                  <a:pt x="3864864" y="9144"/>
                </a:lnTo>
                <a:lnTo>
                  <a:pt x="3799332" y="76200"/>
                </a:lnTo>
                <a:close/>
              </a:path>
              <a:path w="6353809" h="76200">
                <a:moveTo>
                  <a:pt x="3837432" y="76200"/>
                </a:moveTo>
                <a:lnTo>
                  <a:pt x="3826764" y="65532"/>
                </a:lnTo>
                <a:lnTo>
                  <a:pt x="3893820" y="0"/>
                </a:lnTo>
                <a:lnTo>
                  <a:pt x="3902964" y="9144"/>
                </a:lnTo>
                <a:lnTo>
                  <a:pt x="3837432" y="76200"/>
                </a:lnTo>
                <a:close/>
              </a:path>
              <a:path w="6353809" h="76200">
                <a:moveTo>
                  <a:pt x="3875532" y="76200"/>
                </a:moveTo>
                <a:lnTo>
                  <a:pt x="3864864" y="65532"/>
                </a:lnTo>
                <a:lnTo>
                  <a:pt x="3931920" y="0"/>
                </a:lnTo>
                <a:lnTo>
                  <a:pt x="3941064" y="9144"/>
                </a:lnTo>
                <a:lnTo>
                  <a:pt x="3875532" y="76200"/>
                </a:lnTo>
                <a:close/>
              </a:path>
              <a:path w="6353809" h="76200">
                <a:moveTo>
                  <a:pt x="3913632" y="76200"/>
                </a:moveTo>
                <a:lnTo>
                  <a:pt x="3904488" y="65532"/>
                </a:lnTo>
                <a:lnTo>
                  <a:pt x="3970020" y="0"/>
                </a:lnTo>
                <a:lnTo>
                  <a:pt x="3980688" y="9144"/>
                </a:lnTo>
                <a:lnTo>
                  <a:pt x="3913632" y="76200"/>
                </a:lnTo>
                <a:close/>
              </a:path>
              <a:path w="6353809" h="76200">
                <a:moveTo>
                  <a:pt x="3951732" y="76200"/>
                </a:moveTo>
                <a:lnTo>
                  <a:pt x="3942588" y="65532"/>
                </a:lnTo>
                <a:lnTo>
                  <a:pt x="4008120" y="0"/>
                </a:lnTo>
                <a:lnTo>
                  <a:pt x="4018788" y="9144"/>
                </a:lnTo>
                <a:lnTo>
                  <a:pt x="3951732" y="76200"/>
                </a:lnTo>
                <a:close/>
              </a:path>
              <a:path w="6353809" h="76200">
                <a:moveTo>
                  <a:pt x="3989832" y="76200"/>
                </a:moveTo>
                <a:lnTo>
                  <a:pt x="3980688" y="65532"/>
                </a:lnTo>
                <a:lnTo>
                  <a:pt x="4046220" y="0"/>
                </a:lnTo>
                <a:lnTo>
                  <a:pt x="4056888" y="9144"/>
                </a:lnTo>
                <a:lnTo>
                  <a:pt x="3989832" y="76200"/>
                </a:lnTo>
                <a:close/>
              </a:path>
              <a:path w="6353809" h="76200">
                <a:moveTo>
                  <a:pt x="4029456" y="76200"/>
                </a:moveTo>
                <a:lnTo>
                  <a:pt x="4018788" y="65532"/>
                </a:lnTo>
                <a:lnTo>
                  <a:pt x="4084320" y="0"/>
                </a:lnTo>
                <a:lnTo>
                  <a:pt x="4094988" y="9144"/>
                </a:lnTo>
                <a:lnTo>
                  <a:pt x="4029456" y="76200"/>
                </a:lnTo>
                <a:close/>
              </a:path>
              <a:path w="6353809" h="76200">
                <a:moveTo>
                  <a:pt x="4067556" y="76200"/>
                </a:moveTo>
                <a:lnTo>
                  <a:pt x="4056888" y="65532"/>
                </a:lnTo>
                <a:lnTo>
                  <a:pt x="4122420" y="0"/>
                </a:lnTo>
                <a:lnTo>
                  <a:pt x="4133088" y="9144"/>
                </a:lnTo>
                <a:lnTo>
                  <a:pt x="4067556" y="76200"/>
                </a:lnTo>
                <a:close/>
              </a:path>
              <a:path w="6353809" h="76200">
                <a:moveTo>
                  <a:pt x="4105656" y="76200"/>
                </a:moveTo>
                <a:lnTo>
                  <a:pt x="4094988" y="65532"/>
                </a:lnTo>
                <a:lnTo>
                  <a:pt x="4162044" y="0"/>
                </a:lnTo>
                <a:lnTo>
                  <a:pt x="4171188" y="9144"/>
                </a:lnTo>
                <a:lnTo>
                  <a:pt x="4105656" y="76200"/>
                </a:lnTo>
                <a:close/>
              </a:path>
              <a:path w="6353809" h="76200">
                <a:moveTo>
                  <a:pt x="4143756" y="76200"/>
                </a:moveTo>
                <a:lnTo>
                  <a:pt x="4133088" y="65532"/>
                </a:lnTo>
                <a:lnTo>
                  <a:pt x="4200144" y="0"/>
                </a:lnTo>
                <a:lnTo>
                  <a:pt x="4209288" y="9144"/>
                </a:lnTo>
                <a:lnTo>
                  <a:pt x="4143756" y="76200"/>
                </a:lnTo>
                <a:close/>
              </a:path>
              <a:path w="6353809" h="76200">
                <a:moveTo>
                  <a:pt x="4181856" y="76200"/>
                </a:moveTo>
                <a:lnTo>
                  <a:pt x="4171188" y="65532"/>
                </a:lnTo>
                <a:lnTo>
                  <a:pt x="4238244" y="0"/>
                </a:lnTo>
                <a:lnTo>
                  <a:pt x="4247388" y="9144"/>
                </a:lnTo>
                <a:lnTo>
                  <a:pt x="4181856" y="76200"/>
                </a:lnTo>
                <a:close/>
              </a:path>
              <a:path w="6353809" h="76200">
                <a:moveTo>
                  <a:pt x="4219956" y="76200"/>
                </a:moveTo>
                <a:lnTo>
                  <a:pt x="4210812" y="65532"/>
                </a:lnTo>
                <a:lnTo>
                  <a:pt x="4276344" y="0"/>
                </a:lnTo>
                <a:lnTo>
                  <a:pt x="4287012" y="9144"/>
                </a:lnTo>
                <a:lnTo>
                  <a:pt x="4219956" y="76200"/>
                </a:lnTo>
                <a:close/>
              </a:path>
              <a:path w="6353809" h="76200">
                <a:moveTo>
                  <a:pt x="4258056" y="76200"/>
                </a:moveTo>
                <a:lnTo>
                  <a:pt x="4248912" y="65532"/>
                </a:lnTo>
                <a:lnTo>
                  <a:pt x="4314444" y="0"/>
                </a:lnTo>
                <a:lnTo>
                  <a:pt x="4325112" y="9144"/>
                </a:lnTo>
                <a:lnTo>
                  <a:pt x="4258056" y="76200"/>
                </a:lnTo>
                <a:close/>
              </a:path>
              <a:path w="6353809" h="76200">
                <a:moveTo>
                  <a:pt x="4296156" y="76200"/>
                </a:moveTo>
                <a:lnTo>
                  <a:pt x="4287012" y="65532"/>
                </a:lnTo>
                <a:lnTo>
                  <a:pt x="4352544" y="0"/>
                </a:lnTo>
                <a:lnTo>
                  <a:pt x="4363212" y="9144"/>
                </a:lnTo>
                <a:lnTo>
                  <a:pt x="4296156" y="76200"/>
                </a:lnTo>
                <a:close/>
              </a:path>
              <a:path w="6353809" h="76200">
                <a:moveTo>
                  <a:pt x="4334256" y="76200"/>
                </a:moveTo>
                <a:lnTo>
                  <a:pt x="4325112" y="65532"/>
                </a:lnTo>
                <a:lnTo>
                  <a:pt x="4390644" y="0"/>
                </a:lnTo>
                <a:lnTo>
                  <a:pt x="4401312" y="9144"/>
                </a:lnTo>
                <a:lnTo>
                  <a:pt x="4334256" y="76200"/>
                </a:lnTo>
                <a:close/>
              </a:path>
              <a:path w="6353809" h="76200">
                <a:moveTo>
                  <a:pt x="4373880" y="76200"/>
                </a:moveTo>
                <a:lnTo>
                  <a:pt x="4363212" y="65532"/>
                </a:lnTo>
                <a:lnTo>
                  <a:pt x="4428744" y="0"/>
                </a:lnTo>
                <a:lnTo>
                  <a:pt x="4439412" y="9144"/>
                </a:lnTo>
                <a:lnTo>
                  <a:pt x="4373880" y="76200"/>
                </a:lnTo>
                <a:close/>
              </a:path>
              <a:path w="6353809" h="76200">
                <a:moveTo>
                  <a:pt x="4411980" y="76200"/>
                </a:moveTo>
                <a:lnTo>
                  <a:pt x="4401312" y="65532"/>
                </a:lnTo>
                <a:lnTo>
                  <a:pt x="4466844" y="0"/>
                </a:lnTo>
                <a:lnTo>
                  <a:pt x="4477512" y="9144"/>
                </a:lnTo>
                <a:lnTo>
                  <a:pt x="4411980" y="76200"/>
                </a:lnTo>
                <a:close/>
              </a:path>
              <a:path w="6353809" h="76200">
                <a:moveTo>
                  <a:pt x="4450080" y="76200"/>
                </a:moveTo>
                <a:lnTo>
                  <a:pt x="4439412" y="65532"/>
                </a:lnTo>
                <a:lnTo>
                  <a:pt x="4506468" y="0"/>
                </a:lnTo>
                <a:lnTo>
                  <a:pt x="4515612" y="9144"/>
                </a:lnTo>
                <a:lnTo>
                  <a:pt x="4450080" y="76200"/>
                </a:lnTo>
                <a:close/>
              </a:path>
              <a:path w="6353809" h="76200">
                <a:moveTo>
                  <a:pt x="4488180" y="76200"/>
                </a:moveTo>
                <a:lnTo>
                  <a:pt x="4477512" y="65532"/>
                </a:lnTo>
                <a:lnTo>
                  <a:pt x="4544568" y="0"/>
                </a:lnTo>
                <a:lnTo>
                  <a:pt x="4553712" y="9144"/>
                </a:lnTo>
                <a:lnTo>
                  <a:pt x="4488180" y="76200"/>
                </a:lnTo>
                <a:close/>
              </a:path>
              <a:path w="6353809" h="76200">
                <a:moveTo>
                  <a:pt x="4526280" y="76200"/>
                </a:moveTo>
                <a:lnTo>
                  <a:pt x="4515612" y="65532"/>
                </a:lnTo>
                <a:lnTo>
                  <a:pt x="4582668" y="0"/>
                </a:lnTo>
                <a:lnTo>
                  <a:pt x="4591812" y="9144"/>
                </a:lnTo>
                <a:lnTo>
                  <a:pt x="4526280" y="76200"/>
                </a:lnTo>
                <a:close/>
              </a:path>
              <a:path w="6353809" h="76200">
                <a:moveTo>
                  <a:pt x="4564380" y="76200"/>
                </a:moveTo>
                <a:lnTo>
                  <a:pt x="4555236" y="65532"/>
                </a:lnTo>
                <a:lnTo>
                  <a:pt x="4620768" y="0"/>
                </a:lnTo>
                <a:lnTo>
                  <a:pt x="4631436" y="9144"/>
                </a:lnTo>
                <a:lnTo>
                  <a:pt x="4564380" y="76200"/>
                </a:lnTo>
                <a:close/>
              </a:path>
              <a:path w="6353809" h="76200">
                <a:moveTo>
                  <a:pt x="4602480" y="76200"/>
                </a:moveTo>
                <a:lnTo>
                  <a:pt x="4593336" y="65532"/>
                </a:lnTo>
                <a:lnTo>
                  <a:pt x="4658868" y="0"/>
                </a:lnTo>
                <a:lnTo>
                  <a:pt x="4669536" y="9144"/>
                </a:lnTo>
                <a:lnTo>
                  <a:pt x="4602480" y="76200"/>
                </a:lnTo>
                <a:close/>
              </a:path>
              <a:path w="6353809" h="76200">
                <a:moveTo>
                  <a:pt x="4640580" y="76200"/>
                </a:moveTo>
                <a:lnTo>
                  <a:pt x="4631436" y="65532"/>
                </a:lnTo>
                <a:lnTo>
                  <a:pt x="4696968" y="0"/>
                </a:lnTo>
                <a:lnTo>
                  <a:pt x="4707636" y="9144"/>
                </a:lnTo>
                <a:lnTo>
                  <a:pt x="4640580" y="76200"/>
                </a:lnTo>
                <a:close/>
              </a:path>
              <a:path w="6353809" h="76200">
                <a:moveTo>
                  <a:pt x="4678680" y="76200"/>
                </a:moveTo>
                <a:lnTo>
                  <a:pt x="4669536" y="65532"/>
                </a:lnTo>
                <a:lnTo>
                  <a:pt x="4735068" y="0"/>
                </a:lnTo>
                <a:lnTo>
                  <a:pt x="4745736" y="9144"/>
                </a:lnTo>
                <a:lnTo>
                  <a:pt x="4678680" y="76200"/>
                </a:lnTo>
                <a:close/>
              </a:path>
              <a:path w="6353809" h="76200">
                <a:moveTo>
                  <a:pt x="4718304" y="76200"/>
                </a:moveTo>
                <a:lnTo>
                  <a:pt x="4707636" y="65532"/>
                </a:lnTo>
                <a:lnTo>
                  <a:pt x="4773168" y="0"/>
                </a:lnTo>
                <a:lnTo>
                  <a:pt x="4783836" y="9144"/>
                </a:lnTo>
                <a:lnTo>
                  <a:pt x="4718304" y="76200"/>
                </a:lnTo>
                <a:close/>
              </a:path>
              <a:path w="6353809" h="76200">
                <a:moveTo>
                  <a:pt x="4756404" y="76200"/>
                </a:moveTo>
                <a:lnTo>
                  <a:pt x="4745736" y="65532"/>
                </a:lnTo>
                <a:lnTo>
                  <a:pt x="4812792" y="0"/>
                </a:lnTo>
                <a:lnTo>
                  <a:pt x="4821936" y="9144"/>
                </a:lnTo>
                <a:lnTo>
                  <a:pt x="4756404" y="76200"/>
                </a:lnTo>
                <a:close/>
              </a:path>
              <a:path w="6353809" h="76200">
                <a:moveTo>
                  <a:pt x="4794504" y="76200"/>
                </a:moveTo>
                <a:lnTo>
                  <a:pt x="4783836" y="65532"/>
                </a:lnTo>
                <a:lnTo>
                  <a:pt x="4850892" y="0"/>
                </a:lnTo>
                <a:lnTo>
                  <a:pt x="4860036" y="9144"/>
                </a:lnTo>
                <a:lnTo>
                  <a:pt x="4794504" y="76200"/>
                </a:lnTo>
                <a:close/>
              </a:path>
              <a:path w="6353809" h="76200">
                <a:moveTo>
                  <a:pt x="4832604" y="76200"/>
                </a:moveTo>
                <a:lnTo>
                  <a:pt x="4821936" y="65532"/>
                </a:lnTo>
                <a:lnTo>
                  <a:pt x="4888992" y="0"/>
                </a:lnTo>
                <a:lnTo>
                  <a:pt x="4898136" y="9144"/>
                </a:lnTo>
                <a:lnTo>
                  <a:pt x="4832604" y="76200"/>
                </a:lnTo>
                <a:close/>
              </a:path>
              <a:path w="6353809" h="76200">
                <a:moveTo>
                  <a:pt x="4870704" y="76200"/>
                </a:moveTo>
                <a:lnTo>
                  <a:pt x="4860036" y="65532"/>
                </a:lnTo>
                <a:lnTo>
                  <a:pt x="4927092" y="0"/>
                </a:lnTo>
                <a:lnTo>
                  <a:pt x="4936236" y="9144"/>
                </a:lnTo>
                <a:lnTo>
                  <a:pt x="4870704" y="76200"/>
                </a:lnTo>
                <a:close/>
              </a:path>
              <a:path w="6353809" h="76200">
                <a:moveTo>
                  <a:pt x="4908804" y="76200"/>
                </a:moveTo>
                <a:lnTo>
                  <a:pt x="4899660" y="65532"/>
                </a:lnTo>
                <a:lnTo>
                  <a:pt x="4965192" y="0"/>
                </a:lnTo>
                <a:lnTo>
                  <a:pt x="4975860" y="9144"/>
                </a:lnTo>
                <a:lnTo>
                  <a:pt x="4908804" y="76200"/>
                </a:lnTo>
                <a:close/>
              </a:path>
              <a:path w="6353809" h="76200">
                <a:moveTo>
                  <a:pt x="4946904" y="76200"/>
                </a:moveTo>
                <a:lnTo>
                  <a:pt x="4937760" y="65532"/>
                </a:lnTo>
                <a:lnTo>
                  <a:pt x="5003292" y="0"/>
                </a:lnTo>
                <a:lnTo>
                  <a:pt x="5013960" y="9144"/>
                </a:lnTo>
                <a:lnTo>
                  <a:pt x="4946904" y="76200"/>
                </a:lnTo>
                <a:close/>
              </a:path>
              <a:path w="6353809" h="76200">
                <a:moveTo>
                  <a:pt x="4985004" y="76200"/>
                </a:moveTo>
                <a:lnTo>
                  <a:pt x="4975860" y="65532"/>
                </a:lnTo>
                <a:lnTo>
                  <a:pt x="5041392" y="0"/>
                </a:lnTo>
                <a:lnTo>
                  <a:pt x="5052060" y="9144"/>
                </a:lnTo>
                <a:lnTo>
                  <a:pt x="4985004" y="76200"/>
                </a:lnTo>
                <a:close/>
              </a:path>
              <a:path w="6353809" h="76200">
                <a:moveTo>
                  <a:pt x="5024628" y="76200"/>
                </a:moveTo>
                <a:lnTo>
                  <a:pt x="5013960" y="65532"/>
                </a:lnTo>
                <a:lnTo>
                  <a:pt x="5079492" y="0"/>
                </a:lnTo>
                <a:lnTo>
                  <a:pt x="5090160" y="9144"/>
                </a:lnTo>
                <a:lnTo>
                  <a:pt x="5024628" y="76200"/>
                </a:lnTo>
                <a:close/>
              </a:path>
              <a:path w="6353809" h="76200">
                <a:moveTo>
                  <a:pt x="5062728" y="76200"/>
                </a:moveTo>
                <a:lnTo>
                  <a:pt x="5052060" y="65532"/>
                </a:lnTo>
                <a:lnTo>
                  <a:pt x="5117592" y="0"/>
                </a:lnTo>
                <a:lnTo>
                  <a:pt x="5128260" y="9144"/>
                </a:lnTo>
                <a:lnTo>
                  <a:pt x="5062728" y="76200"/>
                </a:lnTo>
                <a:close/>
              </a:path>
              <a:path w="6353809" h="76200">
                <a:moveTo>
                  <a:pt x="5100828" y="76200"/>
                </a:moveTo>
                <a:lnTo>
                  <a:pt x="5090160" y="65532"/>
                </a:lnTo>
                <a:lnTo>
                  <a:pt x="5157216" y="0"/>
                </a:lnTo>
                <a:lnTo>
                  <a:pt x="5166360" y="9144"/>
                </a:lnTo>
                <a:lnTo>
                  <a:pt x="5100828" y="76200"/>
                </a:lnTo>
                <a:close/>
              </a:path>
              <a:path w="6353809" h="76200">
                <a:moveTo>
                  <a:pt x="5138928" y="76200"/>
                </a:moveTo>
                <a:lnTo>
                  <a:pt x="5128260" y="65532"/>
                </a:lnTo>
                <a:lnTo>
                  <a:pt x="5195316" y="0"/>
                </a:lnTo>
                <a:lnTo>
                  <a:pt x="5204460" y="9144"/>
                </a:lnTo>
                <a:lnTo>
                  <a:pt x="5138928" y="76200"/>
                </a:lnTo>
                <a:close/>
              </a:path>
              <a:path w="6353809" h="76200">
                <a:moveTo>
                  <a:pt x="5177028" y="76200"/>
                </a:moveTo>
                <a:lnTo>
                  <a:pt x="5166360" y="65532"/>
                </a:lnTo>
                <a:lnTo>
                  <a:pt x="5233416" y="0"/>
                </a:lnTo>
                <a:lnTo>
                  <a:pt x="5242560" y="9144"/>
                </a:lnTo>
                <a:lnTo>
                  <a:pt x="5177028" y="76200"/>
                </a:lnTo>
                <a:close/>
              </a:path>
              <a:path w="6353809" h="76200">
                <a:moveTo>
                  <a:pt x="5215128" y="76200"/>
                </a:moveTo>
                <a:lnTo>
                  <a:pt x="5204460" y="65532"/>
                </a:lnTo>
                <a:lnTo>
                  <a:pt x="5271516" y="0"/>
                </a:lnTo>
                <a:lnTo>
                  <a:pt x="5280660" y="9144"/>
                </a:lnTo>
                <a:lnTo>
                  <a:pt x="5215128" y="76200"/>
                </a:lnTo>
                <a:close/>
              </a:path>
              <a:path w="6353809" h="76200">
                <a:moveTo>
                  <a:pt x="5253228" y="76200"/>
                </a:moveTo>
                <a:lnTo>
                  <a:pt x="5244084" y="65532"/>
                </a:lnTo>
                <a:lnTo>
                  <a:pt x="5309616" y="0"/>
                </a:lnTo>
                <a:lnTo>
                  <a:pt x="5320284" y="9144"/>
                </a:lnTo>
                <a:lnTo>
                  <a:pt x="5253228" y="76200"/>
                </a:lnTo>
                <a:close/>
              </a:path>
              <a:path w="6353809" h="76200">
                <a:moveTo>
                  <a:pt x="5291328" y="76200"/>
                </a:moveTo>
                <a:lnTo>
                  <a:pt x="5282184" y="65532"/>
                </a:lnTo>
                <a:lnTo>
                  <a:pt x="5347716" y="0"/>
                </a:lnTo>
                <a:lnTo>
                  <a:pt x="5358384" y="9144"/>
                </a:lnTo>
                <a:lnTo>
                  <a:pt x="5291328" y="76200"/>
                </a:lnTo>
                <a:close/>
              </a:path>
              <a:path w="6353809" h="76200">
                <a:moveTo>
                  <a:pt x="5329428" y="76200"/>
                </a:moveTo>
                <a:lnTo>
                  <a:pt x="5320284" y="65532"/>
                </a:lnTo>
                <a:lnTo>
                  <a:pt x="5385816" y="0"/>
                </a:lnTo>
                <a:lnTo>
                  <a:pt x="5396484" y="9144"/>
                </a:lnTo>
                <a:lnTo>
                  <a:pt x="5329428" y="76200"/>
                </a:lnTo>
                <a:close/>
              </a:path>
              <a:path w="6353809" h="76200">
                <a:moveTo>
                  <a:pt x="5369052" y="76200"/>
                </a:moveTo>
                <a:lnTo>
                  <a:pt x="5358384" y="65532"/>
                </a:lnTo>
                <a:lnTo>
                  <a:pt x="5423916" y="0"/>
                </a:lnTo>
                <a:lnTo>
                  <a:pt x="5434584" y="9144"/>
                </a:lnTo>
                <a:lnTo>
                  <a:pt x="5369052" y="76200"/>
                </a:lnTo>
                <a:close/>
              </a:path>
              <a:path w="6353809" h="76200">
                <a:moveTo>
                  <a:pt x="5407152" y="76200"/>
                </a:moveTo>
                <a:lnTo>
                  <a:pt x="5396484" y="65532"/>
                </a:lnTo>
                <a:lnTo>
                  <a:pt x="5462016" y="0"/>
                </a:lnTo>
                <a:lnTo>
                  <a:pt x="5472684" y="9144"/>
                </a:lnTo>
                <a:lnTo>
                  <a:pt x="5407152" y="76200"/>
                </a:lnTo>
                <a:close/>
              </a:path>
              <a:path w="6353809" h="76200">
                <a:moveTo>
                  <a:pt x="5445252" y="76200"/>
                </a:moveTo>
                <a:lnTo>
                  <a:pt x="5434584" y="65532"/>
                </a:lnTo>
                <a:lnTo>
                  <a:pt x="5501640" y="0"/>
                </a:lnTo>
                <a:lnTo>
                  <a:pt x="5510784" y="9144"/>
                </a:lnTo>
                <a:lnTo>
                  <a:pt x="5445252" y="76200"/>
                </a:lnTo>
                <a:close/>
              </a:path>
              <a:path w="6353809" h="76200">
                <a:moveTo>
                  <a:pt x="5483352" y="76200"/>
                </a:moveTo>
                <a:lnTo>
                  <a:pt x="5472684" y="65532"/>
                </a:lnTo>
                <a:lnTo>
                  <a:pt x="5539740" y="0"/>
                </a:lnTo>
                <a:lnTo>
                  <a:pt x="5548884" y="9144"/>
                </a:lnTo>
                <a:lnTo>
                  <a:pt x="5483352" y="76200"/>
                </a:lnTo>
                <a:close/>
              </a:path>
              <a:path w="6353809" h="76200">
                <a:moveTo>
                  <a:pt x="5521452" y="76200"/>
                </a:moveTo>
                <a:lnTo>
                  <a:pt x="5510784" y="65532"/>
                </a:lnTo>
                <a:lnTo>
                  <a:pt x="5577840" y="0"/>
                </a:lnTo>
                <a:lnTo>
                  <a:pt x="5586984" y="9144"/>
                </a:lnTo>
                <a:lnTo>
                  <a:pt x="5521452" y="76200"/>
                </a:lnTo>
                <a:close/>
              </a:path>
              <a:path w="6353809" h="76200">
                <a:moveTo>
                  <a:pt x="5559552" y="76200"/>
                </a:moveTo>
                <a:lnTo>
                  <a:pt x="5550408" y="65532"/>
                </a:lnTo>
                <a:lnTo>
                  <a:pt x="5615940" y="0"/>
                </a:lnTo>
                <a:lnTo>
                  <a:pt x="5626608" y="9144"/>
                </a:lnTo>
                <a:lnTo>
                  <a:pt x="5559552" y="76200"/>
                </a:lnTo>
                <a:close/>
              </a:path>
              <a:path w="6353809" h="76200">
                <a:moveTo>
                  <a:pt x="5597652" y="76200"/>
                </a:moveTo>
                <a:lnTo>
                  <a:pt x="5588508" y="65532"/>
                </a:lnTo>
                <a:lnTo>
                  <a:pt x="5654040" y="0"/>
                </a:lnTo>
                <a:lnTo>
                  <a:pt x="5664708" y="9144"/>
                </a:lnTo>
                <a:lnTo>
                  <a:pt x="5597652" y="76200"/>
                </a:lnTo>
                <a:close/>
              </a:path>
              <a:path w="6353809" h="76200">
                <a:moveTo>
                  <a:pt x="5635752" y="76200"/>
                </a:moveTo>
                <a:lnTo>
                  <a:pt x="5626608" y="65532"/>
                </a:lnTo>
                <a:lnTo>
                  <a:pt x="5692140" y="0"/>
                </a:lnTo>
                <a:lnTo>
                  <a:pt x="5702808" y="9144"/>
                </a:lnTo>
                <a:lnTo>
                  <a:pt x="5635752" y="76200"/>
                </a:lnTo>
                <a:close/>
              </a:path>
              <a:path w="6353809" h="76200">
                <a:moveTo>
                  <a:pt x="5673852" y="76200"/>
                </a:moveTo>
                <a:lnTo>
                  <a:pt x="5664708" y="65532"/>
                </a:lnTo>
                <a:lnTo>
                  <a:pt x="5730240" y="0"/>
                </a:lnTo>
                <a:lnTo>
                  <a:pt x="5740908" y="9144"/>
                </a:lnTo>
                <a:lnTo>
                  <a:pt x="5673852" y="76200"/>
                </a:lnTo>
                <a:close/>
              </a:path>
              <a:path w="6353809" h="76200">
                <a:moveTo>
                  <a:pt x="5713476" y="76200"/>
                </a:moveTo>
                <a:lnTo>
                  <a:pt x="5702808" y="65532"/>
                </a:lnTo>
                <a:lnTo>
                  <a:pt x="5768340" y="0"/>
                </a:lnTo>
                <a:lnTo>
                  <a:pt x="5779008" y="9144"/>
                </a:lnTo>
                <a:lnTo>
                  <a:pt x="5713476" y="76200"/>
                </a:lnTo>
                <a:close/>
              </a:path>
              <a:path w="6353809" h="76200">
                <a:moveTo>
                  <a:pt x="5751576" y="76200"/>
                </a:moveTo>
                <a:lnTo>
                  <a:pt x="5740908" y="65532"/>
                </a:lnTo>
                <a:lnTo>
                  <a:pt x="5806440" y="0"/>
                </a:lnTo>
                <a:lnTo>
                  <a:pt x="5817108" y="9144"/>
                </a:lnTo>
                <a:lnTo>
                  <a:pt x="5751576" y="76200"/>
                </a:lnTo>
                <a:close/>
              </a:path>
              <a:path w="6353809" h="76200">
                <a:moveTo>
                  <a:pt x="5789676" y="76200"/>
                </a:moveTo>
                <a:lnTo>
                  <a:pt x="5779008" y="65532"/>
                </a:lnTo>
                <a:lnTo>
                  <a:pt x="5846064" y="0"/>
                </a:lnTo>
                <a:lnTo>
                  <a:pt x="5855208" y="9144"/>
                </a:lnTo>
                <a:lnTo>
                  <a:pt x="5789676" y="76200"/>
                </a:lnTo>
                <a:close/>
              </a:path>
              <a:path w="6353809" h="76200">
                <a:moveTo>
                  <a:pt x="5827776" y="76200"/>
                </a:moveTo>
                <a:lnTo>
                  <a:pt x="5817108" y="65532"/>
                </a:lnTo>
                <a:lnTo>
                  <a:pt x="5884164" y="0"/>
                </a:lnTo>
                <a:lnTo>
                  <a:pt x="5893308" y="9144"/>
                </a:lnTo>
                <a:lnTo>
                  <a:pt x="5827776" y="76200"/>
                </a:lnTo>
                <a:close/>
              </a:path>
              <a:path w="6353809" h="76200">
                <a:moveTo>
                  <a:pt x="5865876" y="76200"/>
                </a:moveTo>
                <a:lnTo>
                  <a:pt x="5855208" y="65532"/>
                </a:lnTo>
                <a:lnTo>
                  <a:pt x="5922264" y="0"/>
                </a:lnTo>
                <a:lnTo>
                  <a:pt x="5931408" y="9144"/>
                </a:lnTo>
                <a:lnTo>
                  <a:pt x="5865876" y="76200"/>
                </a:lnTo>
                <a:close/>
              </a:path>
              <a:path w="6353809" h="76200">
                <a:moveTo>
                  <a:pt x="5903976" y="76200"/>
                </a:moveTo>
                <a:lnTo>
                  <a:pt x="5894832" y="65532"/>
                </a:lnTo>
                <a:lnTo>
                  <a:pt x="5960364" y="0"/>
                </a:lnTo>
                <a:lnTo>
                  <a:pt x="5971032" y="9144"/>
                </a:lnTo>
                <a:lnTo>
                  <a:pt x="5903976" y="76200"/>
                </a:lnTo>
                <a:close/>
              </a:path>
              <a:path w="6353809" h="76200">
                <a:moveTo>
                  <a:pt x="5942076" y="76200"/>
                </a:moveTo>
                <a:lnTo>
                  <a:pt x="5932932" y="65532"/>
                </a:lnTo>
                <a:lnTo>
                  <a:pt x="5998464" y="0"/>
                </a:lnTo>
                <a:lnTo>
                  <a:pt x="6009132" y="9144"/>
                </a:lnTo>
                <a:lnTo>
                  <a:pt x="5942076" y="76200"/>
                </a:lnTo>
                <a:close/>
              </a:path>
              <a:path w="6353809" h="76200">
                <a:moveTo>
                  <a:pt x="5980176" y="76200"/>
                </a:moveTo>
                <a:lnTo>
                  <a:pt x="5971032" y="65532"/>
                </a:lnTo>
                <a:lnTo>
                  <a:pt x="6036564" y="0"/>
                </a:lnTo>
                <a:lnTo>
                  <a:pt x="6047232" y="9144"/>
                </a:lnTo>
                <a:lnTo>
                  <a:pt x="5980176" y="76200"/>
                </a:lnTo>
                <a:close/>
              </a:path>
              <a:path w="6353809" h="76200">
                <a:moveTo>
                  <a:pt x="6019800" y="76200"/>
                </a:moveTo>
                <a:lnTo>
                  <a:pt x="6009132" y="65532"/>
                </a:lnTo>
                <a:lnTo>
                  <a:pt x="6074664" y="0"/>
                </a:lnTo>
                <a:lnTo>
                  <a:pt x="6085332" y="9144"/>
                </a:lnTo>
                <a:lnTo>
                  <a:pt x="6019800" y="76200"/>
                </a:lnTo>
                <a:close/>
              </a:path>
              <a:path w="6353809" h="76200">
                <a:moveTo>
                  <a:pt x="6057900" y="76200"/>
                </a:moveTo>
                <a:lnTo>
                  <a:pt x="6047232" y="65532"/>
                </a:lnTo>
                <a:lnTo>
                  <a:pt x="6112764" y="0"/>
                </a:lnTo>
                <a:lnTo>
                  <a:pt x="6123432" y="9144"/>
                </a:lnTo>
                <a:lnTo>
                  <a:pt x="6057900" y="76200"/>
                </a:lnTo>
                <a:close/>
              </a:path>
              <a:path w="6353809" h="76200">
                <a:moveTo>
                  <a:pt x="6096000" y="76200"/>
                </a:moveTo>
                <a:lnTo>
                  <a:pt x="6085332" y="65532"/>
                </a:lnTo>
                <a:lnTo>
                  <a:pt x="6152388" y="0"/>
                </a:lnTo>
                <a:lnTo>
                  <a:pt x="6161532" y="9144"/>
                </a:lnTo>
                <a:lnTo>
                  <a:pt x="6096000" y="76200"/>
                </a:lnTo>
                <a:close/>
              </a:path>
              <a:path w="6353809" h="76200">
                <a:moveTo>
                  <a:pt x="6134100" y="76200"/>
                </a:moveTo>
                <a:lnTo>
                  <a:pt x="6123432" y="65532"/>
                </a:lnTo>
                <a:lnTo>
                  <a:pt x="6190488" y="0"/>
                </a:lnTo>
                <a:lnTo>
                  <a:pt x="6199632" y="9144"/>
                </a:lnTo>
                <a:lnTo>
                  <a:pt x="6134100" y="76200"/>
                </a:lnTo>
                <a:close/>
              </a:path>
              <a:path w="6353809" h="76200">
                <a:moveTo>
                  <a:pt x="6172200" y="76200"/>
                </a:moveTo>
                <a:lnTo>
                  <a:pt x="6161532" y="65532"/>
                </a:lnTo>
                <a:lnTo>
                  <a:pt x="6228588" y="0"/>
                </a:lnTo>
                <a:lnTo>
                  <a:pt x="6237732" y="9144"/>
                </a:lnTo>
                <a:lnTo>
                  <a:pt x="6172200" y="76200"/>
                </a:lnTo>
                <a:close/>
              </a:path>
              <a:path w="6353809" h="76200">
                <a:moveTo>
                  <a:pt x="6210300" y="76200"/>
                </a:moveTo>
                <a:lnTo>
                  <a:pt x="6199632" y="65532"/>
                </a:lnTo>
                <a:lnTo>
                  <a:pt x="6266688" y="0"/>
                </a:lnTo>
                <a:lnTo>
                  <a:pt x="6275832" y="9144"/>
                </a:lnTo>
                <a:lnTo>
                  <a:pt x="6210300" y="76200"/>
                </a:lnTo>
                <a:close/>
              </a:path>
              <a:path w="6353809" h="76200">
                <a:moveTo>
                  <a:pt x="6248400" y="76200"/>
                </a:moveTo>
                <a:lnTo>
                  <a:pt x="6239256" y="65532"/>
                </a:lnTo>
                <a:lnTo>
                  <a:pt x="6304788" y="0"/>
                </a:lnTo>
                <a:lnTo>
                  <a:pt x="6315456" y="9144"/>
                </a:lnTo>
                <a:lnTo>
                  <a:pt x="6248400" y="76200"/>
                </a:lnTo>
                <a:close/>
              </a:path>
              <a:path w="6353809" h="76200">
                <a:moveTo>
                  <a:pt x="6286500" y="76200"/>
                </a:moveTo>
                <a:lnTo>
                  <a:pt x="6277356" y="65532"/>
                </a:lnTo>
                <a:lnTo>
                  <a:pt x="6342888" y="0"/>
                </a:lnTo>
                <a:lnTo>
                  <a:pt x="6353556" y="9144"/>
                </a:lnTo>
                <a:lnTo>
                  <a:pt x="6286500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064764" y="5928359"/>
            <a:ext cx="3183890" cy="76200"/>
          </a:xfrm>
          <a:custGeom>
            <a:avLst/>
            <a:gdLst/>
            <a:ahLst/>
            <a:cxnLst/>
            <a:rect l="l" t="t" r="r" b="b"/>
            <a:pathLst>
              <a:path w="3183890" h="76200">
                <a:moveTo>
                  <a:pt x="9144" y="76200"/>
                </a:moveTo>
                <a:lnTo>
                  <a:pt x="0" y="67056"/>
                </a:lnTo>
                <a:lnTo>
                  <a:pt x="65532" y="0"/>
                </a:lnTo>
                <a:lnTo>
                  <a:pt x="76200" y="10668"/>
                </a:lnTo>
                <a:lnTo>
                  <a:pt x="9144" y="76200"/>
                </a:lnTo>
                <a:close/>
              </a:path>
              <a:path w="3183890" h="76200">
                <a:moveTo>
                  <a:pt x="47244" y="76200"/>
                </a:moveTo>
                <a:lnTo>
                  <a:pt x="38100" y="67056"/>
                </a:lnTo>
                <a:lnTo>
                  <a:pt x="103632" y="0"/>
                </a:lnTo>
                <a:lnTo>
                  <a:pt x="114300" y="10668"/>
                </a:lnTo>
                <a:lnTo>
                  <a:pt x="47244" y="76200"/>
                </a:lnTo>
                <a:close/>
              </a:path>
              <a:path w="3183890" h="76200">
                <a:moveTo>
                  <a:pt x="86868" y="76200"/>
                </a:moveTo>
                <a:lnTo>
                  <a:pt x="76200" y="67056"/>
                </a:lnTo>
                <a:lnTo>
                  <a:pt x="141732" y="0"/>
                </a:lnTo>
                <a:lnTo>
                  <a:pt x="152400" y="10668"/>
                </a:lnTo>
                <a:lnTo>
                  <a:pt x="86868" y="76200"/>
                </a:lnTo>
                <a:close/>
              </a:path>
              <a:path w="3183890" h="76200">
                <a:moveTo>
                  <a:pt x="124968" y="76200"/>
                </a:moveTo>
                <a:lnTo>
                  <a:pt x="114300" y="67056"/>
                </a:lnTo>
                <a:lnTo>
                  <a:pt x="179832" y="0"/>
                </a:lnTo>
                <a:lnTo>
                  <a:pt x="190500" y="10668"/>
                </a:lnTo>
                <a:lnTo>
                  <a:pt x="124968" y="76200"/>
                </a:lnTo>
                <a:close/>
              </a:path>
              <a:path w="3183890" h="76200">
                <a:moveTo>
                  <a:pt x="163068" y="76200"/>
                </a:moveTo>
                <a:lnTo>
                  <a:pt x="152400" y="67056"/>
                </a:lnTo>
                <a:lnTo>
                  <a:pt x="219456" y="0"/>
                </a:lnTo>
                <a:lnTo>
                  <a:pt x="228600" y="10668"/>
                </a:lnTo>
                <a:lnTo>
                  <a:pt x="163068" y="76200"/>
                </a:lnTo>
                <a:close/>
              </a:path>
              <a:path w="3183890" h="76200">
                <a:moveTo>
                  <a:pt x="201168" y="76200"/>
                </a:moveTo>
                <a:lnTo>
                  <a:pt x="190500" y="67056"/>
                </a:lnTo>
                <a:lnTo>
                  <a:pt x="257556" y="0"/>
                </a:lnTo>
                <a:lnTo>
                  <a:pt x="266700" y="10668"/>
                </a:lnTo>
                <a:lnTo>
                  <a:pt x="201168" y="76200"/>
                </a:lnTo>
                <a:close/>
              </a:path>
              <a:path w="3183890" h="76200">
                <a:moveTo>
                  <a:pt x="239268" y="76200"/>
                </a:moveTo>
                <a:lnTo>
                  <a:pt x="230124" y="67056"/>
                </a:lnTo>
                <a:lnTo>
                  <a:pt x="295656" y="0"/>
                </a:lnTo>
                <a:lnTo>
                  <a:pt x="306324" y="10668"/>
                </a:lnTo>
                <a:lnTo>
                  <a:pt x="239268" y="76200"/>
                </a:lnTo>
                <a:close/>
              </a:path>
              <a:path w="3183890" h="76200">
                <a:moveTo>
                  <a:pt x="277368" y="76200"/>
                </a:moveTo>
                <a:lnTo>
                  <a:pt x="268224" y="67056"/>
                </a:lnTo>
                <a:lnTo>
                  <a:pt x="333756" y="0"/>
                </a:lnTo>
                <a:lnTo>
                  <a:pt x="344424" y="10668"/>
                </a:lnTo>
                <a:lnTo>
                  <a:pt x="277368" y="76200"/>
                </a:lnTo>
                <a:close/>
              </a:path>
              <a:path w="3183890" h="76200">
                <a:moveTo>
                  <a:pt x="316992" y="76200"/>
                </a:moveTo>
                <a:lnTo>
                  <a:pt x="306324" y="67056"/>
                </a:lnTo>
                <a:lnTo>
                  <a:pt x="371856" y="0"/>
                </a:lnTo>
                <a:lnTo>
                  <a:pt x="382524" y="10668"/>
                </a:lnTo>
                <a:lnTo>
                  <a:pt x="316992" y="76200"/>
                </a:lnTo>
                <a:close/>
              </a:path>
              <a:path w="3183890" h="76200">
                <a:moveTo>
                  <a:pt x="355092" y="76200"/>
                </a:moveTo>
                <a:lnTo>
                  <a:pt x="344424" y="67056"/>
                </a:lnTo>
                <a:lnTo>
                  <a:pt x="411480" y="0"/>
                </a:lnTo>
                <a:lnTo>
                  <a:pt x="420624" y="10668"/>
                </a:lnTo>
                <a:lnTo>
                  <a:pt x="355092" y="76200"/>
                </a:lnTo>
                <a:close/>
              </a:path>
              <a:path w="3183890" h="76200">
                <a:moveTo>
                  <a:pt x="393192" y="76200"/>
                </a:moveTo>
                <a:lnTo>
                  <a:pt x="382524" y="67056"/>
                </a:lnTo>
                <a:lnTo>
                  <a:pt x="449580" y="0"/>
                </a:lnTo>
                <a:lnTo>
                  <a:pt x="458724" y="10668"/>
                </a:lnTo>
                <a:lnTo>
                  <a:pt x="393192" y="76200"/>
                </a:lnTo>
                <a:close/>
              </a:path>
              <a:path w="3183890" h="76200">
                <a:moveTo>
                  <a:pt x="431292" y="76200"/>
                </a:moveTo>
                <a:lnTo>
                  <a:pt x="422148" y="67056"/>
                </a:lnTo>
                <a:lnTo>
                  <a:pt x="487680" y="0"/>
                </a:lnTo>
                <a:lnTo>
                  <a:pt x="498348" y="10668"/>
                </a:lnTo>
                <a:lnTo>
                  <a:pt x="431292" y="76200"/>
                </a:lnTo>
                <a:close/>
              </a:path>
              <a:path w="3183890" h="76200">
                <a:moveTo>
                  <a:pt x="469392" y="76200"/>
                </a:moveTo>
                <a:lnTo>
                  <a:pt x="460248" y="67056"/>
                </a:lnTo>
                <a:lnTo>
                  <a:pt x="525780" y="0"/>
                </a:lnTo>
                <a:lnTo>
                  <a:pt x="536448" y="10668"/>
                </a:lnTo>
                <a:lnTo>
                  <a:pt x="469392" y="76200"/>
                </a:lnTo>
                <a:close/>
              </a:path>
              <a:path w="3183890" h="76200">
                <a:moveTo>
                  <a:pt x="507492" y="76200"/>
                </a:moveTo>
                <a:lnTo>
                  <a:pt x="498348" y="67056"/>
                </a:lnTo>
                <a:lnTo>
                  <a:pt x="563880" y="0"/>
                </a:lnTo>
                <a:lnTo>
                  <a:pt x="574548" y="10668"/>
                </a:lnTo>
                <a:lnTo>
                  <a:pt x="507492" y="76200"/>
                </a:lnTo>
                <a:close/>
              </a:path>
              <a:path w="3183890" h="76200">
                <a:moveTo>
                  <a:pt x="547116" y="76200"/>
                </a:moveTo>
                <a:lnTo>
                  <a:pt x="536448" y="67056"/>
                </a:lnTo>
                <a:lnTo>
                  <a:pt x="601980" y="0"/>
                </a:lnTo>
                <a:lnTo>
                  <a:pt x="612648" y="10668"/>
                </a:lnTo>
                <a:lnTo>
                  <a:pt x="547116" y="76200"/>
                </a:lnTo>
                <a:close/>
              </a:path>
              <a:path w="3183890" h="76200">
                <a:moveTo>
                  <a:pt x="585216" y="76200"/>
                </a:moveTo>
                <a:lnTo>
                  <a:pt x="574548" y="67056"/>
                </a:lnTo>
                <a:lnTo>
                  <a:pt x="641604" y="0"/>
                </a:lnTo>
                <a:lnTo>
                  <a:pt x="650748" y="10668"/>
                </a:lnTo>
                <a:lnTo>
                  <a:pt x="585216" y="76200"/>
                </a:lnTo>
                <a:close/>
              </a:path>
              <a:path w="3183890" h="76200">
                <a:moveTo>
                  <a:pt x="623316" y="76200"/>
                </a:moveTo>
                <a:lnTo>
                  <a:pt x="612648" y="67056"/>
                </a:lnTo>
                <a:lnTo>
                  <a:pt x="679704" y="0"/>
                </a:lnTo>
                <a:lnTo>
                  <a:pt x="688848" y="10668"/>
                </a:lnTo>
                <a:lnTo>
                  <a:pt x="623316" y="76200"/>
                </a:lnTo>
                <a:close/>
              </a:path>
              <a:path w="3183890" h="76200">
                <a:moveTo>
                  <a:pt x="661416" y="76200"/>
                </a:moveTo>
                <a:lnTo>
                  <a:pt x="652272" y="67056"/>
                </a:lnTo>
                <a:lnTo>
                  <a:pt x="717804" y="0"/>
                </a:lnTo>
                <a:lnTo>
                  <a:pt x="728472" y="10668"/>
                </a:lnTo>
                <a:lnTo>
                  <a:pt x="661416" y="76200"/>
                </a:lnTo>
                <a:close/>
              </a:path>
              <a:path w="3183890" h="76200">
                <a:moveTo>
                  <a:pt x="699516" y="76200"/>
                </a:moveTo>
                <a:lnTo>
                  <a:pt x="690372" y="67056"/>
                </a:lnTo>
                <a:lnTo>
                  <a:pt x="755904" y="0"/>
                </a:lnTo>
                <a:lnTo>
                  <a:pt x="766572" y="10668"/>
                </a:lnTo>
                <a:lnTo>
                  <a:pt x="699516" y="76200"/>
                </a:lnTo>
                <a:close/>
              </a:path>
              <a:path w="3183890" h="76200">
                <a:moveTo>
                  <a:pt x="739140" y="76200"/>
                </a:moveTo>
                <a:lnTo>
                  <a:pt x="728472" y="67056"/>
                </a:lnTo>
                <a:lnTo>
                  <a:pt x="794004" y="0"/>
                </a:lnTo>
                <a:lnTo>
                  <a:pt x="804672" y="10668"/>
                </a:lnTo>
                <a:lnTo>
                  <a:pt x="739140" y="76200"/>
                </a:lnTo>
                <a:close/>
              </a:path>
              <a:path w="3183890" h="76200">
                <a:moveTo>
                  <a:pt x="777240" y="76200"/>
                </a:moveTo>
                <a:lnTo>
                  <a:pt x="766572" y="67056"/>
                </a:lnTo>
                <a:lnTo>
                  <a:pt x="832104" y="0"/>
                </a:lnTo>
                <a:lnTo>
                  <a:pt x="842772" y="10668"/>
                </a:lnTo>
                <a:lnTo>
                  <a:pt x="777240" y="76200"/>
                </a:lnTo>
                <a:close/>
              </a:path>
              <a:path w="3183890" h="76200">
                <a:moveTo>
                  <a:pt x="815340" y="76200"/>
                </a:moveTo>
                <a:lnTo>
                  <a:pt x="804672" y="67056"/>
                </a:lnTo>
                <a:lnTo>
                  <a:pt x="871728" y="0"/>
                </a:lnTo>
                <a:lnTo>
                  <a:pt x="880872" y="10668"/>
                </a:lnTo>
                <a:lnTo>
                  <a:pt x="815340" y="76200"/>
                </a:lnTo>
                <a:close/>
              </a:path>
              <a:path w="3183890" h="76200">
                <a:moveTo>
                  <a:pt x="853440" y="76200"/>
                </a:moveTo>
                <a:lnTo>
                  <a:pt x="842772" y="67056"/>
                </a:lnTo>
                <a:lnTo>
                  <a:pt x="909828" y="0"/>
                </a:lnTo>
                <a:lnTo>
                  <a:pt x="918972" y="10668"/>
                </a:lnTo>
                <a:lnTo>
                  <a:pt x="853440" y="76200"/>
                </a:lnTo>
                <a:close/>
              </a:path>
              <a:path w="3183890" h="76200">
                <a:moveTo>
                  <a:pt x="891540" y="76200"/>
                </a:moveTo>
                <a:lnTo>
                  <a:pt x="882396" y="67056"/>
                </a:lnTo>
                <a:lnTo>
                  <a:pt x="947928" y="0"/>
                </a:lnTo>
                <a:lnTo>
                  <a:pt x="958596" y="10668"/>
                </a:lnTo>
                <a:lnTo>
                  <a:pt x="891540" y="76200"/>
                </a:lnTo>
                <a:close/>
              </a:path>
              <a:path w="3183890" h="76200">
                <a:moveTo>
                  <a:pt x="929640" y="76200"/>
                </a:moveTo>
                <a:lnTo>
                  <a:pt x="920496" y="67056"/>
                </a:lnTo>
                <a:lnTo>
                  <a:pt x="986028" y="0"/>
                </a:lnTo>
                <a:lnTo>
                  <a:pt x="996696" y="10668"/>
                </a:lnTo>
                <a:lnTo>
                  <a:pt x="929640" y="76200"/>
                </a:lnTo>
                <a:close/>
              </a:path>
              <a:path w="3183890" h="76200">
                <a:moveTo>
                  <a:pt x="969264" y="76200"/>
                </a:moveTo>
                <a:lnTo>
                  <a:pt x="958596" y="67056"/>
                </a:lnTo>
                <a:lnTo>
                  <a:pt x="1024128" y="0"/>
                </a:lnTo>
                <a:lnTo>
                  <a:pt x="1034796" y="10668"/>
                </a:lnTo>
                <a:lnTo>
                  <a:pt x="969264" y="76200"/>
                </a:lnTo>
                <a:close/>
              </a:path>
              <a:path w="3183890" h="76200">
                <a:moveTo>
                  <a:pt x="1007364" y="76200"/>
                </a:moveTo>
                <a:lnTo>
                  <a:pt x="996696" y="67056"/>
                </a:lnTo>
                <a:lnTo>
                  <a:pt x="1063752" y="0"/>
                </a:lnTo>
                <a:lnTo>
                  <a:pt x="1072896" y="10668"/>
                </a:lnTo>
                <a:lnTo>
                  <a:pt x="1007364" y="76200"/>
                </a:lnTo>
                <a:close/>
              </a:path>
              <a:path w="3183890" h="76200">
                <a:moveTo>
                  <a:pt x="1045464" y="76200"/>
                </a:moveTo>
                <a:lnTo>
                  <a:pt x="1034796" y="67056"/>
                </a:lnTo>
                <a:lnTo>
                  <a:pt x="1101852" y="0"/>
                </a:lnTo>
                <a:lnTo>
                  <a:pt x="1110996" y="10668"/>
                </a:lnTo>
                <a:lnTo>
                  <a:pt x="1045464" y="76200"/>
                </a:lnTo>
                <a:close/>
              </a:path>
              <a:path w="3183890" h="76200">
                <a:moveTo>
                  <a:pt x="1083564" y="76200"/>
                </a:moveTo>
                <a:lnTo>
                  <a:pt x="1074420" y="67056"/>
                </a:lnTo>
                <a:lnTo>
                  <a:pt x="1139952" y="0"/>
                </a:lnTo>
                <a:lnTo>
                  <a:pt x="1150620" y="10668"/>
                </a:lnTo>
                <a:lnTo>
                  <a:pt x="1083564" y="76200"/>
                </a:lnTo>
                <a:close/>
              </a:path>
              <a:path w="3183890" h="76200">
                <a:moveTo>
                  <a:pt x="1121664" y="76200"/>
                </a:moveTo>
                <a:lnTo>
                  <a:pt x="1112520" y="67056"/>
                </a:lnTo>
                <a:lnTo>
                  <a:pt x="1178052" y="0"/>
                </a:lnTo>
                <a:lnTo>
                  <a:pt x="1188720" y="10668"/>
                </a:lnTo>
                <a:lnTo>
                  <a:pt x="1121664" y="76200"/>
                </a:lnTo>
                <a:close/>
              </a:path>
              <a:path w="3183890" h="76200">
                <a:moveTo>
                  <a:pt x="1159764" y="76200"/>
                </a:moveTo>
                <a:lnTo>
                  <a:pt x="1150620" y="67056"/>
                </a:lnTo>
                <a:lnTo>
                  <a:pt x="1216152" y="0"/>
                </a:lnTo>
                <a:lnTo>
                  <a:pt x="1226820" y="10668"/>
                </a:lnTo>
                <a:lnTo>
                  <a:pt x="1159764" y="76200"/>
                </a:lnTo>
                <a:close/>
              </a:path>
              <a:path w="3183890" h="76200">
                <a:moveTo>
                  <a:pt x="1199388" y="76200"/>
                </a:moveTo>
                <a:lnTo>
                  <a:pt x="1188720" y="67056"/>
                </a:lnTo>
                <a:lnTo>
                  <a:pt x="1254252" y="0"/>
                </a:lnTo>
                <a:lnTo>
                  <a:pt x="1264920" y="10668"/>
                </a:lnTo>
                <a:lnTo>
                  <a:pt x="1199388" y="76200"/>
                </a:lnTo>
                <a:close/>
              </a:path>
              <a:path w="3183890" h="76200">
                <a:moveTo>
                  <a:pt x="1237488" y="76200"/>
                </a:moveTo>
                <a:lnTo>
                  <a:pt x="1226820" y="67056"/>
                </a:lnTo>
                <a:lnTo>
                  <a:pt x="1293876" y="0"/>
                </a:lnTo>
                <a:lnTo>
                  <a:pt x="1303020" y="10668"/>
                </a:lnTo>
                <a:lnTo>
                  <a:pt x="1237488" y="76200"/>
                </a:lnTo>
                <a:close/>
              </a:path>
              <a:path w="3183890" h="76200">
                <a:moveTo>
                  <a:pt x="1275588" y="76200"/>
                </a:moveTo>
                <a:lnTo>
                  <a:pt x="1264920" y="67056"/>
                </a:lnTo>
                <a:lnTo>
                  <a:pt x="1331976" y="0"/>
                </a:lnTo>
                <a:lnTo>
                  <a:pt x="1341120" y="10668"/>
                </a:lnTo>
                <a:lnTo>
                  <a:pt x="1275588" y="76200"/>
                </a:lnTo>
                <a:close/>
              </a:path>
              <a:path w="3183890" h="76200">
                <a:moveTo>
                  <a:pt x="1313688" y="76200"/>
                </a:moveTo>
                <a:lnTo>
                  <a:pt x="1304544" y="67056"/>
                </a:lnTo>
                <a:lnTo>
                  <a:pt x="1370076" y="0"/>
                </a:lnTo>
                <a:lnTo>
                  <a:pt x="1380744" y="10668"/>
                </a:lnTo>
                <a:lnTo>
                  <a:pt x="1313688" y="76200"/>
                </a:lnTo>
                <a:close/>
              </a:path>
              <a:path w="3183890" h="76200">
                <a:moveTo>
                  <a:pt x="1351788" y="76200"/>
                </a:moveTo>
                <a:lnTo>
                  <a:pt x="1342644" y="67056"/>
                </a:lnTo>
                <a:lnTo>
                  <a:pt x="1408176" y="0"/>
                </a:lnTo>
                <a:lnTo>
                  <a:pt x="1418844" y="10668"/>
                </a:lnTo>
                <a:lnTo>
                  <a:pt x="1351788" y="76200"/>
                </a:lnTo>
                <a:close/>
              </a:path>
              <a:path w="3183890" h="76200">
                <a:moveTo>
                  <a:pt x="1391412" y="76200"/>
                </a:moveTo>
                <a:lnTo>
                  <a:pt x="1380744" y="67056"/>
                </a:lnTo>
                <a:lnTo>
                  <a:pt x="1446276" y="0"/>
                </a:lnTo>
                <a:lnTo>
                  <a:pt x="1456944" y="10668"/>
                </a:lnTo>
                <a:lnTo>
                  <a:pt x="1391412" y="76200"/>
                </a:lnTo>
                <a:close/>
              </a:path>
              <a:path w="3183890" h="76200">
                <a:moveTo>
                  <a:pt x="1429512" y="76200"/>
                </a:moveTo>
                <a:lnTo>
                  <a:pt x="1418844" y="67056"/>
                </a:lnTo>
                <a:lnTo>
                  <a:pt x="1485900" y="0"/>
                </a:lnTo>
                <a:lnTo>
                  <a:pt x="1495044" y="10668"/>
                </a:lnTo>
                <a:lnTo>
                  <a:pt x="1429512" y="76200"/>
                </a:lnTo>
                <a:close/>
              </a:path>
              <a:path w="3183890" h="76200">
                <a:moveTo>
                  <a:pt x="1467612" y="76200"/>
                </a:moveTo>
                <a:lnTo>
                  <a:pt x="1456944" y="67056"/>
                </a:lnTo>
                <a:lnTo>
                  <a:pt x="1524000" y="0"/>
                </a:lnTo>
                <a:lnTo>
                  <a:pt x="1533144" y="10668"/>
                </a:lnTo>
                <a:lnTo>
                  <a:pt x="1467612" y="76200"/>
                </a:lnTo>
                <a:close/>
              </a:path>
              <a:path w="3183890" h="76200">
                <a:moveTo>
                  <a:pt x="1505712" y="76200"/>
                </a:moveTo>
                <a:lnTo>
                  <a:pt x="1495044" y="67056"/>
                </a:lnTo>
                <a:lnTo>
                  <a:pt x="1562100" y="0"/>
                </a:lnTo>
                <a:lnTo>
                  <a:pt x="1571244" y="10668"/>
                </a:lnTo>
                <a:lnTo>
                  <a:pt x="1505712" y="76200"/>
                </a:lnTo>
                <a:close/>
              </a:path>
              <a:path w="3183890" h="76200">
                <a:moveTo>
                  <a:pt x="1543812" y="76200"/>
                </a:moveTo>
                <a:lnTo>
                  <a:pt x="1534668" y="67056"/>
                </a:lnTo>
                <a:lnTo>
                  <a:pt x="1600200" y="0"/>
                </a:lnTo>
                <a:lnTo>
                  <a:pt x="1610868" y="10668"/>
                </a:lnTo>
                <a:lnTo>
                  <a:pt x="1543812" y="76200"/>
                </a:lnTo>
                <a:close/>
              </a:path>
              <a:path w="3183890" h="76200">
                <a:moveTo>
                  <a:pt x="1581912" y="76200"/>
                </a:moveTo>
                <a:lnTo>
                  <a:pt x="1572768" y="67056"/>
                </a:lnTo>
                <a:lnTo>
                  <a:pt x="1638300" y="0"/>
                </a:lnTo>
                <a:lnTo>
                  <a:pt x="1648968" y="10668"/>
                </a:lnTo>
                <a:lnTo>
                  <a:pt x="1581912" y="76200"/>
                </a:lnTo>
                <a:close/>
              </a:path>
              <a:path w="3183890" h="76200">
                <a:moveTo>
                  <a:pt x="1621536" y="76200"/>
                </a:moveTo>
                <a:lnTo>
                  <a:pt x="1610868" y="67056"/>
                </a:lnTo>
                <a:lnTo>
                  <a:pt x="1676400" y="0"/>
                </a:lnTo>
                <a:lnTo>
                  <a:pt x="1687068" y="10668"/>
                </a:lnTo>
                <a:lnTo>
                  <a:pt x="1621536" y="76200"/>
                </a:lnTo>
                <a:close/>
              </a:path>
              <a:path w="3183890" h="76200">
                <a:moveTo>
                  <a:pt x="1659636" y="76200"/>
                </a:moveTo>
                <a:lnTo>
                  <a:pt x="1648968" y="67056"/>
                </a:lnTo>
                <a:lnTo>
                  <a:pt x="1716024" y="0"/>
                </a:lnTo>
                <a:lnTo>
                  <a:pt x="1725168" y="10668"/>
                </a:lnTo>
                <a:lnTo>
                  <a:pt x="1659636" y="76200"/>
                </a:lnTo>
                <a:close/>
              </a:path>
              <a:path w="3183890" h="76200">
                <a:moveTo>
                  <a:pt x="1697736" y="76200"/>
                </a:moveTo>
                <a:lnTo>
                  <a:pt x="1687068" y="67056"/>
                </a:lnTo>
                <a:lnTo>
                  <a:pt x="1754124" y="0"/>
                </a:lnTo>
                <a:lnTo>
                  <a:pt x="1763268" y="10668"/>
                </a:lnTo>
                <a:lnTo>
                  <a:pt x="1697736" y="76200"/>
                </a:lnTo>
                <a:close/>
              </a:path>
              <a:path w="3183890" h="76200">
                <a:moveTo>
                  <a:pt x="1735836" y="76200"/>
                </a:moveTo>
                <a:lnTo>
                  <a:pt x="1726692" y="67056"/>
                </a:lnTo>
                <a:lnTo>
                  <a:pt x="1792224" y="0"/>
                </a:lnTo>
                <a:lnTo>
                  <a:pt x="1802892" y="10668"/>
                </a:lnTo>
                <a:lnTo>
                  <a:pt x="1735836" y="76200"/>
                </a:lnTo>
                <a:close/>
              </a:path>
              <a:path w="3183890" h="76200">
                <a:moveTo>
                  <a:pt x="1773936" y="76200"/>
                </a:moveTo>
                <a:lnTo>
                  <a:pt x="1764792" y="67056"/>
                </a:lnTo>
                <a:lnTo>
                  <a:pt x="1830324" y="0"/>
                </a:lnTo>
                <a:lnTo>
                  <a:pt x="1840992" y="10668"/>
                </a:lnTo>
                <a:lnTo>
                  <a:pt x="1773936" y="76200"/>
                </a:lnTo>
                <a:close/>
              </a:path>
              <a:path w="3183890" h="76200">
                <a:moveTo>
                  <a:pt x="1812036" y="76200"/>
                </a:moveTo>
                <a:lnTo>
                  <a:pt x="1802892" y="67056"/>
                </a:lnTo>
                <a:lnTo>
                  <a:pt x="1868424" y="0"/>
                </a:lnTo>
                <a:lnTo>
                  <a:pt x="1879092" y="10668"/>
                </a:lnTo>
                <a:lnTo>
                  <a:pt x="1812036" y="76200"/>
                </a:lnTo>
                <a:close/>
              </a:path>
              <a:path w="3183890" h="76200">
                <a:moveTo>
                  <a:pt x="1851660" y="76200"/>
                </a:moveTo>
                <a:lnTo>
                  <a:pt x="1840992" y="67056"/>
                </a:lnTo>
                <a:lnTo>
                  <a:pt x="1906524" y="0"/>
                </a:lnTo>
                <a:lnTo>
                  <a:pt x="1917192" y="10668"/>
                </a:lnTo>
                <a:lnTo>
                  <a:pt x="1851660" y="76200"/>
                </a:lnTo>
                <a:close/>
              </a:path>
              <a:path w="3183890" h="76200">
                <a:moveTo>
                  <a:pt x="1889760" y="76200"/>
                </a:moveTo>
                <a:lnTo>
                  <a:pt x="1879092" y="67056"/>
                </a:lnTo>
                <a:lnTo>
                  <a:pt x="1946148" y="0"/>
                </a:lnTo>
                <a:lnTo>
                  <a:pt x="1955292" y="10668"/>
                </a:lnTo>
                <a:lnTo>
                  <a:pt x="1889760" y="76200"/>
                </a:lnTo>
                <a:close/>
              </a:path>
              <a:path w="3183890" h="76200">
                <a:moveTo>
                  <a:pt x="1927860" y="76200"/>
                </a:moveTo>
                <a:lnTo>
                  <a:pt x="1917192" y="67056"/>
                </a:lnTo>
                <a:lnTo>
                  <a:pt x="1984248" y="0"/>
                </a:lnTo>
                <a:lnTo>
                  <a:pt x="1993392" y="10668"/>
                </a:lnTo>
                <a:lnTo>
                  <a:pt x="1927860" y="76200"/>
                </a:lnTo>
                <a:close/>
              </a:path>
              <a:path w="3183890" h="76200">
                <a:moveTo>
                  <a:pt x="1965960" y="76200"/>
                </a:moveTo>
                <a:lnTo>
                  <a:pt x="1956816" y="67056"/>
                </a:lnTo>
                <a:lnTo>
                  <a:pt x="2022348" y="0"/>
                </a:lnTo>
                <a:lnTo>
                  <a:pt x="2033016" y="10668"/>
                </a:lnTo>
                <a:lnTo>
                  <a:pt x="1965960" y="76200"/>
                </a:lnTo>
                <a:close/>
              </a:path>
              <a:path w="3183890" h="76200">
                <a:moveTo>
                  <a:pt x="2004060" y="76200"/>
                </a:moveTo>
                <a:lnTo>
                  <a:pt x="1994916" y="67056"/>
                </a:lnTo>
                <a:lnTo>
                  <a:pt x="2060448" y="0"/>
                </a:lnTo>
                <a:lnTo>
                  <a:pt x="2071116" y="10668"/>
                </a:lnTo>
                <a:lnTo>
                  <a:pt x="2004060" y="76200"/>
                </a:lnTo>
                <a:close/>
              </a:path>
              <a:path w="3183890" h="76200">
                <a:moveTo>
                  <a:pt x="2043684" y="76200"/>
                </a:moveTo>
                <a:lnTo>
                  <a:pt x="2033016" y="67056"/>
                </a:lnTo>
                <a:lnTo>
                  <a:pt x="2098548" y="0"/>
                </a:lnTo>
                <a:lnTo>
                  <a:pt x="2109216" y="10668"/>
                </a:lnTo>
                <a:lnTo>
                  <a:pt x="2043684" y="76200"/>
                </a:lnTo>
                <a:close/>
              </a:path>
              <a:path w="3183890" h="76200">
                <a:moveTo>
                  <a:pt x="2081784" y="76200"/>
                </a:moveTo>
                <a:lnTo>
                  <a:pt x="2071116" y="67056"/>
                </a:lnTo>
                <a:lnTo>
                  <a:pt x="2138172" y="0"/>
                </a:lnTo>
                <a:lnTo>
                  <a:pt x="2147316" y="10668"/>
                </a:lnTo>
                <a:lnTo>
                  <a:pt x="2081784" y="76200"/>
                </a:lnTo>
                <a:close/>
              </a:path>
              <a:path w="3183890" h="76200">
                <a:moveTo>
                  <a:pt x="2119884" y="76200"/>
                </a:moveTo>
                <a:lnTo>
                  <a:pt x="2109216" y="67056"/>
                </a:lnTo>
                <a:lnTo>
                  <a:pt x="2176272" y="0"/>
                </a:lnTo>
                <a:lnTo>
                  <a:pt x="2185416" y="10668"/>
                </a:lnTo>
                <a:lnTo>
                  <a:pt x="2119884" y="76200"/>
                </a:lnTo>
                <a:close/>
              </a:path>
              <a:path w="3183890" h="76200">
                <a:moveTo>
                  <a:pt x="2157984" y="76200"/>
                </a:moveTo>
                <a:lnTo>
                  <a:pt x="2147316" y="67056"/>
                </a:lnTo>
                <a:lnTo>
                  <a:pt x="2214372" y="0"/>
                </a:lnTo>
                <a:lnTo>
                  <a:pt x="2223516" y="10668"/>
                </a:lnTo>
                <a:lnTo>
                  <a:pt x="2157984" y="76200"/>
                </a:lnTo>
                <a:close/>
              </a:path>
              <a:path w="3183890" h="76200">
                <a:moveTo>
                  <a:pt x="2196084" y="76200"/>
                </a:moveTo>
                <a:lnTo>
                  <a:pt x="2186940" y="67056"/>
                </a:lnTo>
                <a:lnTo>
                  <a:pt x="2252472" y="0"/>
                </a:lnTo>
                <a:lnTo>
                  <a:pt x="2263140" y="10668"/>
                </a:lnTo>
                <a:lnTo>
                  <a:pt x="2196084" y="76200"/>
                </a:lnTo>
                <a:close/>
              </a:path>
              <a:path w="3183890" h="76200">
                <a:moveTo>
                  <a:pt x="2234184" y="76200"/>
                </a:moveTo>
                <a:lnTo>
                  <a:pt x="2225040" y="67056"/>
                </a:lnTo>
                <a:lnTo>
                  <a:pt x="2290572" y="0"/>
                </a:lnTo>
                <a:lnTo>
                  <a:pt x="2301240" y="10668"/>
                </a:lnTo>
                <a:lnTo>
                  <a:pt x="2234184" y="76200"/>
                </a:lnTo>
                <a:close/>
              </a:path>
              <a:path w="3183890" h="76200">
                <a:moveTo>
                  <a:pt x="2273808" y="76200"/>
                </a:moveTo>
                <a:lnTo>
                  <a:pt x="2263140" y="67056"/>
                </a:lnTo>
                <a:lnTo>
                  <a:pt x="2328672" y="0"/>
                </a:lnTo>
                <a:lnTo>
                  <a:pt x="2339340" y="10668"/>
                </a:lnTo>
                <a:lnTo>
                  <a:pt x="2273808" y="76200"/>
                </a:lnTo>
                <a:close/>
              </a:path>
              <a:path w="3183890" h="76200">
                <a:moveTo>
                  <a:pt x="2311908" y="76200"/>
                </a:moveTo>
                <a:lnTo>
                  <a:pt x="2301240" y="67056"/>
                </a:lnTo>
                <a:lnTo>
                  <a:pt x="2368296" y="0"/>
                </a:lnTo>
                <a:lnTo>
                  <a:pt x="2377440" y="10668"/>
                </a:lnTo>
                <a:lnTo>
                  <a:pt x="2311908" y="76200"/>
                </a:lnTo>
                <a:close/>
              </a:path>
              <a:path w="3183890" h="76200">
                <a:moveTo>
                  <a:pt x="2350008" y="76200"/>
                </a:moveTo>
                <a:lnTo>
                  <a:pt x="2339340" y="67056"/>
                </a:lnTo>
                <a:lnTo>
                  <a:pt x="2406396" y="0"/>
                </a:lnTo>
                <a:lnTo>
                  <a:pt x="2415540" y="10668"/>
                </a:lnTo>
                <a:lnTo>
                  <a:pt x="2350008" y="76200"/>
                </a:lnTo>
                <a:close/>
              </a:path>
              <a:path w="3183890" h="76200">
                <a:moveTo>
                  <a:pt x="2388108" y="76200"/>
                </a:moveTo>
                <a:lnTo>
                  <a:pt x="2378964" y="67056"/>
                </a:lnTo>
                <a:lnTo>
                  <a:pt x="2444496" y="0"/>
                </a:lnTo>
                <a:lnTo>
                  <a:pt x="2455164" y="10668"/>
                </a:lnTo>
                <a:lnTo>
                  <a:pt x="2388108" y="76200"/>
                </a:lnTo>
                <a:close/>
              </a:path>
              <a:path w="3183890" h="76200">
                <a:moveTo>
                  <a:pt x="2426208" y="76200"/>
                </a:moveTo>
                <a:lnTo>
                  <a:pt x="2417064" y="67056"/>
                </a:lnTo>
                <a:lnTo>
                  <a:pt x="2482596" y="0"/>
                </a:lnTo>
                <a:lnTo>
                  <a:pt x="2493264" y="10668"/>
                </a:lnTo>
                <a:lnTo>
                  <a:pt x="2426208" y="76200"/>
                </a:lnTo>
                <a:close/>
              </a:path>
              <a:path w="3183890" h="76200">
                <a:moveTo>
                  <a:pt x="2464308" y="76200"/>
                </a:moveTo>
                <a:lnTo>
                  <a:pt x="2455164" y="67056"/>
                </a:lnTo>
                <a:lnTo>
                  <a:pt x="2520696" y="0"/>
                </a:lnTo>
                <a:lnTo>
                  <a:pt x="2531364" y="10668"/>
                </a:lnTo>
                <a:lnTo>
                  <a:pt x="2464308" y="76200"/>
                </a:lnTo>
                <a:close/>
              </a:path>
              <a:path w="3183890" h="76200">
                <a:moveTo>
                  <a:pt x="2503932" y="76200"/>
                </a:moveTo>
                <a:lnTo>
                  <a:pt x="2493264" y="67056"/>
                </a:lnTo>
                <a:lnTo>
                  <a:pt x="2558796" y="0"/>
                </a:lnTo>
                <a:lnTo>
                  <a:pt x="2569464" y="10668"/>
                </a:lnTo>
                <a:lnTo>
                  <a:pt x="2503932" y="76200"/>
                </a:lnTo>
                <a:close/>
              </a:path>
              <a:path w="3183890" h="76200">
                <a:moveTo>
                  <a:pt x="2542032" y="76200"/>
                </a:moveTo>
                <a:lnTo>
                  <a:pt x="2531364" y="67056"/>
                </a:lnTo>
                <a:lnTo>
                  <a:pt x="2598420" y="0"/>
                </a:lnTo>
                <a:lnTo>
                  <a:pt x="2607564" y="10668"/>
                </a:lnTo>
                <a:lnTo>
                  <a:pt x="2542032" y="76200"/>
                </a:lnTo>
                <a:close/>
              </a:path>
              <a:path w="3183890" h="76200">
                <a:moveTo>
                  <a:pt x="2580132" y="76200"/>
                </a:moveTo>
                <a:lnTo>
                  <a:pt x="2569464" y="67056"/>
                </a:lnTo>
                <a:lnTo>
                  <a:pt x="2636520" y="0"/>
                </a:lnTo>
                <a:lnTo>
                  <a:pt x="2645664" y="10668"/>
                </a:lnTo>
                <a:lnTo>
                  <a:pt x="2580132" y="76200"/>
                </a:lnTo>
                <a:close/>
              </a:path>
              <a:path w="3183890" h="76200">
                <a:moveTo>
                  <a:pt x="2618232" y="76200"/>
                </a:moveTo>
                <a:lnTo>
                  <a:pt x="2609088" y="67056"/>
                </a:lnTo>
                <a:lnTo>
                  <a:pt x="2674620" y="0"/>
                </a:lnTo>
                <a:lnTo>
                  <a:pt x="2685288" y="10668"/>
                </a:lnTo>
                <a:lnTo>
                  <a:pt x="2618232" y="76200"/>
                </a:lnTo>
                <a:close/>
              </a:path>
              <a:path w="3183890" h="76200">
                <a:moveTo>
                  <a:pt x="2656332" y="76200"/>
                </a:moveTo>
                <a:lnTo>
                  <a:pt x="2647188" y="67056"/>
                </a:lnTo>
                <a:lnTo>
                  <a:pt x="2712720" y="0"/>
                </a:lnTo>
                <a:lnTo>
                  <a:pt x="2723388" y="10668"/>
                </a:lnTo>
                <a:lnTo>
                  <a:pt x="2656332" y="76200"/>
                </a:lnTo>
                <a:close/>
              </a:path>
              <a:path w="3183890" h="76200">
                <a:moveTo>
                  <a:pt x="2695956" y="76200"/>
                </a:moveTo>
                <a:lnTo>
                  <a:pt x="2685288" y="67056"/>
                </a:lnTo>
                <a:lnTo>
                  <a:pt x="2750820" y="0"/>
                </a:lnTo>
                <a:lnTo>
                  <a:pt x="2761488" y="10668"/>
                </a:lnTo>
                <a:lnTo>
                  <a:pt x="2695956" y="76200"/>
                </a:lnTo>
                <a:close/>
              </a:path>
              <a:path w="3183890" h="76200">
                <a:moveTo>
                  <a:pt x="2734056" y="76200"/>
                </a:moveTo>
                <a:lnTo>
                  <a:pt x="2723388" y="67056"/>
                </a:lnTo>
                <a:lnTo>
                  <a:pt x="2790444" y="0"/>
                </a:lnTo>
                <a:lnTo>
                  <a:pt x="2799588" y="10668"/>
                </a:lnTo>
                <a:lnTo>
                  <a:pt x="2734056" y="76200"/>
                </a:lnTo>
                <a:close/>
              </a:path>
              <a:path w="3183890" h="76200">
                <a:moveTo>
                  <a:pt x="2772156" y="76200"/>
                </a:moveTo>
                <a:lnTo>
                  <a:pt x="2761488" y="67056"/>
                </a:lnTo>
                <a:lnTo>
                  <a:pt x="2828544" y="0"/>
                </a:lnTo>
                <a:lnTo>
                  <a:pt x="2837688" y="10668"/>
                </a:lnTo>
                <a:lnTo>
                  <a:pt x="2772156" y="76200"/>
                </a:lnTo>
                <a:close/>
              </a:path>
              <a:path w="3183890" h="76200">
                <a:moveTo>
                  <a:pt x="2810256" y="76200"/>
                </a:moveTo>
                <a:lnTo>
                  <a:pt x="2799588" y="67056"/>
                </a:lnTo>
                <a:lnTo>
                  <a:pt x="2866644" y="0"/>
                </a:lnTo>
                <a:lnTo>
                  <a:pt x="2875788" y="10668"/>
                </a:lnTo>
                <a:lnTo>
                  <a:pt x="2810256" y="76200"/>
                </a:lnTo>
                <a:close/>
              </a:path>
              <a:path w="3183890" h="76200">
                <a:moveTo>
                  <a:pt x="2848356" y="76200"/>
                </a:moveTo>
                <a:lnTo>
                  <a:pt x="2839212" y="67056"/>
                </a:lnTo>
                <a:lnTo>
                  <a:pt x="2904744" y="0"/>
                </a:lnTo>
                <a:lnTo>
                  <a:pt x="2915412" y="10668"/>
                </a:lnTo>
                <a:lnTo>
                  <a:pt x="2848356" y="76200"/>
                </a:lnTo>
                <a:close/>
              </a:path>
              <a:path w="3183890" h="76200">
                <a:moveTo>
                  <a:pt x="2886456" y="76200"/>
                </a:moveTo>
                <a:lnTo>
                  <a:pt x="2877312" y="67056"/>
                </a:lnTo>
                <a:lnTo>
                  <a:pt x="2942844" y="0"/>
                </a:lnTo>
                <a:lnTo>
                  <a:pt x="2953512" y="10668"/>
                </a:lnTo>
                <a:lnTo>
                  <a:pt x="2886456" y="76200"/>
                </a:lnTo>
                <a:close/>
              </a:path>
              <a:path w="3183890" h="76200">
                <a:moveTo>
                  <a:pt x="2926080" y="76200"/>
                </a:moveTo>
                <a:lnTo>
                  <a:pt x="2915412" y="67056"/>
                </a:lnTo>
                <a:lnTo>
                  <a:pt x="2980944" y="0"/>
                </a:lnTo>
                <a:lnTo>
                  <a:pt x="2991612" y="10668"/>
                </a:lnTo>
                <a:lnTo>
                  <a:pt x="2926080" y="76200"/>
                </a:lnTo>
                <a:close/>
              </a:path>
              <a:path w="3183890" h="76200">
                <a:moveTo>
                  <a:pt x="2964180" y="76200"/>
                </a:moveTo>
                <a:lnTo>
                  <a:pt x="2953512" y="67056"/>
                </a:lnTo>
                <a:lnTo>
                  <a:pt x="3020568" y="0"/>
                </a:lnTo>
                <a:lnTo>
                  <a:pt x="3029712" y="10668"/>
                </a:lnTo>
                <a:lnTo>
                  <a:pt x="2964180" y="76200"/>
                </a:lnTo>
                <a:close/>
              </a:path>
              <a:path w="3183890" h="76200">
                <a:moveTo>
                  <a:pt x="3002280" y="76200"/>
                </a:moveTo>
                <a:lnTo>
                  <a:pt x="2991612" y="67056"/>
                </a:lnTo>
                <a:lnTo>
                  <a:pt x="3058668" y="0"/>
                </a:lnTo>
                <a:lnTo>
                  <a:pt x="3067812" y="10668"/>
                </a:lnTo>
                <a:lnTo>
                  <a:pt x="3002280" y="76200"/>
                </a:lnTo>
                <a:close/>
              </a:path>
              <a:path w="3183890" h="76200">
                <a:moveTo>
                  <a:pt x="3040380" y="76200"/>
                </a:moveTo>
                <a:lnTo>
                  <a:pt x="3031236" y="67056"/>
                </a:lnTo>
                <a:lnTo>
                  <a:pt x="3096768" y="0"/>
                </a:lnTo>
                <a:lnTo>
                  <a:pt x="3107436" y="10668"/>
                </a:lnTo>
                <a:lnTo>
                  <a:pt x="3040380" y="76200"/>
                </a:lnTo>
                <a:close/>
              </a:path>
              <a:path w="3183890" h="76200">
                <a:moveTo>
                  <a:pt x="3078480" y="76200"/>
                </a:moveTo>
                <a:lnTo>
                  <a:pt x="3069336" y="67056"/>
                </a:lnTo>
                <a:lnTo>
                  <a:pt x="3134868" y="0"/>
                </a:lnTo>
                <a:lnTo>
                  <a:pt x="3145536" y="10668"/>
                </a:lnTo>
                <a:lnTo>
                  <a:pt x="3078480" y="76200"/>
                </a:lnTo>
                <a:close/>
              </a:path>
              <a:path w="3183890" h="76200">
                <a:moveTo>
                  <a:pt x="3118104" y="76200"/>
                </a:moveTo>
                <a:lnTo>
                  <a:pt x="3107436" y="67056"/>
                </a:lnTo>
                <a:lnTo>
                  <a:pt x="3172968" y="0"/>
                </a:lnTo>
                <a:lnTo>
                  <a:pt x="3183636" y="10668"/>
                </a:lnTo>
                <a:lnTo>
                  <a:pt x="3118104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778763" y="4756403"/>
            <a:ext cx="634365" cy="76200"/>
          </a:xfrm>
          <a:custGeom>
            <a:avLst/>
            <a:gdLst/>
            <a:ahLst/>
            <a:cxnLst/>
            <a:rect l="l" t="t" r="r" b="b"/>
            <a:pathLst>
              <a:path w="634365" h="76200">
                <a:moveTo>
                  <a:pt x="9144" y="76200"/>
                </a:moveTo>
                <a:lnTo>
                  <a:pt x="0" y="67056"/>
                </a:lnTo>
                <a:lnTo>
                  <a:pt x="65532" y="0"/>
                </a:lnTo>
                <a:lnTo>
                  <a:pt x="76200" y="10668"/>
                </a:lnTo>
                <a:lnTo>
                  <a:pt x="9144" y="76200"/>
                </a:lnTo>
                <a:close/>
              </a:path>
              <a:path w="634365" h="76200">
                <a:moveTo>
                  <a:pt x="48768" y="76200"/>
                </a:moveTo>
                <a:lnTo>
                  <a:pt x="39624" y="67056"/>
                </a:lnTo>
                <a:lnTo>
                  <a:pt x="105156" y="0"/>
                </a:lnTo>
                <a:lnTo>
                  <a:pt x="115824" y="10668"/>
                </a:lnTo>
                <a:lnTo>
                  <a:pt x="48768" y="76200"/>
                </a:lnTo>
                <a:close/>
              </a:path>
              <a:path w="634365" h="76200">
                <a:moveTo>
                  <a:pt x="89916" y="76200"/>
                </a:moveTo>
                <a:lnTo>
                  <a:pt x="79248" y="67056"/>
                </a:lnTo>
                <a:lnTo>
                  <a:pt x="144780" y="0"/>
                </a:lnTo>
                <a:lnTo>
                  <a:pt x="155448" y="10668"/>
                </a:lnTo>
                <a:lnTo>
                  <a:pt x="89916" y="76200"/>
                </a:lnTo>
                <a:close/>
              </a:path>
              <a:path w="634365" h="76200">
                <a:moveTo>
                  <a:pt x="129540" y="76200"/>
                </a:moveTo>
                <a:lnTo>
                  <a:pt x="118872" y="67056"/>
                </a:lnTo>
                <a:lnTo>
                  <a:pt x="185928" y="0"/>
                </a:lnTo>
                <a:lnTo>
                  <a:pt x="195072" y="10668"/>
                </a:lnTo>
                <a:lnTo>
                  <a:pt x="129540" y="76200"/>
                </a:lnTo>
                <a:close/>
              </a:path>
              <a:path w="634365" h="76200">
                <a:moveTo>
                  <a:pt x="169164" y="76200"/>
                </a:moveTo>
                <a:lnTo>
                  <a:pt x="158496" y="67056"/>
                </a:lnTo>
                <a:lnTo>
                  <a:pt x="225552" y="0"/>
                </a:lnTo>
                <a:lnTo>
                  <a:pt x="234696" y="10668"/>
                </a:lnTo>
                <a:lnTo>
                  <a:pt x="169164" y="76200"/>
                </a:lnTo>
                <a:close/>
              </a:path>
              <a:path w="634365" h="76200">
                <a:moveTo>
                  <a:pt x="208788" y="76200"/>
                </a:moveTo>
                <a:lnTo>
                  <a:pt x="199644" y="67056"/>
                </a:lnTo>
                <a:lnTo>
                  <a:pt x="265176" y="0"/>
                </a:lnTo>
                <a:lnTo>
                  <a:pt x="275844" y="10668"/>
                </a:lnTo>
                <a:lnTo>
                  <a:pt x="208788" y="76200"/>
                </a:lnTo>
                <a:close/>
              </a:path>
              <a:path w="634365" h="76200">
                <a:moveTo>
                  <a:pt x="248412" y="76200"/>
                </a:moveTo>
                <a:lnTo>
                  <a:pt x="239268" y="67056"/>
                </a:lnTo>
                <a:lnTo>
                  <a:pt x="304800" y="0"/>
                </a:lnTo>
                <a:lnTo>
                  <a:pt x="315468" y="10668"/>
                </a:lnTo>
                <a:lnTo>
                  <a:pt x="248412" y="76200"/>
                </a:lnTo>
                <a:close/>
              </a:path>
              <a:path w="634365" h="76200">
                <a:moveTo>
                  <a:pt x="289560" y="76200"/>
                </a:moveTo>
                <a:lnTo>
                  <a:pt x="278892" y="67056"/>
                </a:lnTo>
                <a:lnTo>
                  <a:pt x="344424" y="0"/>
                </a:lnTo>
                <a:lnTo>
                  <a:pt x="355092" y="10668"/>
                </a:lnTo>
                <a:lnTo>
                  <a:pt x="289560" y="76200"/>
                </a:lnTo>
                <a:close/>
              </a:path>
              <a:path w="634365" h="76200">
                <a:moveTo>
                  <a:pt x="329184" y="76200"/>
                </a:moveTo>
                <a:lnTo>
                  <a:pt x="318516" y="67056"/>
                </a:lnTo>
                <a:lnTo>
                  <a:pt x="385572" y="0"/>
                </a:lnTo>
                <a:lnTo>
                  <a:pt x="394716" y="10668"/>
                </a:lnTo>
                <a:lnTo>
                  <a:pt x="329184" y="76200"/>
                </a:lnTo>
                <a:close/>
              </a:path>
              <a:path w="634365" h="76200">
                <a:moveTo>
                  <a:pt x="368808" y="76200"/>
                </a:moveTo>
                <a:lnTo>
                  <a:pt x="358140" y="67056"/>
                </a:lnTo>
                <a:lnTo>
                  <a:pt x="425196" y="0"/>
                </a:lnTo>
                <a:lnTo>
                  <a:pt x="434340" y="10668"/>
                </a:lnTo>
                <a:lnTo>
                  <a:pt x="368808" y="76200"/>
                </a:lnTo>
                <a:close/>
              </a:path>
              <a:path w="634365" h="76200">
                <a:moveTo>
                  <a:pt x="408432" y="76200"/>
                </a:moveTo>
                <a:lnTo>
                  <a:pt x="399288" y="67056"/>
                </a:lnTo>
                <a:lnTo>
                  <a:pt x="464820" y="0"/>
                </a:lnTo>
                <a:lnTo>
                  <a:pt x="475488" y="10668"/>
                </a:lnTo>
                <a:lnTo>
                  <a:pt x="408432" y="76200"/>
                </a:lnTo>
                <a:close/>
              </a:path>
              <a:path w="634365" h="76200">
                <a:moveTo>
                  <a:pt x="448056" y="76200"/>
                </a:moveTo>
                <a:lnTo>
                  <a:pt x="438912" y="67056"/>
                </a:lnTo>
                <a:lnTo>
                  <a:pt x="504444" y="0"/>
                </a:lnTo>
                <a:lnTo>
                  <a:pt x="515112" y="10668"/>
                </a:lnTo>
                <a:lnTo>
                  <a:pt x="448056" y="76200"/>
                </a:lnTo>
                <a:close/>
              </a:path>
              <a:path w="634365" h="76200">
                <a:moveTo>
                  <a:pt x="489204" y="76200"/>
                </a:moveTo>
                <a:lnTo>
                  <a:pt x="478536" y="67056"/>
                </a:lnTo>
                <a:lnTo>
                  <a:pt x="544068" y="0"/>
                </a:lnTo>
                <a:lnTo>
                  <a:pt x="554736" y="10668"/>
                </a:lnTo>
                <a:lnTo>
                  <a:pt x="489204" y="76200"/>
                </a:lnTo>
                <a:close/>
              </a:path>
              <a:path w="634365" h="76200">
                <a:moveTo>
                  <a:pt x="528828" y="76200"/>
                </a:moveTo>
                <a:lnTo>
                  <a:pt x="518160" y="67056"/>
                </a:lnTo>
                <a:lnTo>
                  <a:pt x="583692" y="0"/>
                </a:lnTo>
                <a:lnTo>
                  <a:pt x="594360" y="10668"/>
                </a:lnTo>
                <a:lnTo>
                  <a:pt x="528828" y="76200"/>
                </a:lnTo>
                <a:close/>
              </a:path>
              <a:path w="634365" h="76200">
                <a:moveTo>
                  <a:pt x="568452" y="76200"/>
                </a:moveTo>
                <a:lnTo>
                  <a:pt x="557784" y="67056"/>
                </a:lnTo>
                <a:lnTo>
                  <a:pt x="624840" y="0"/>
                </a:lnTo>
                <a:lnTo>
                  <a:pt x="633984" y="10668"/>
                </a:lnTo>
                <a:lnTo>
                  <a:pt x="568452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7705343" y="2951988"/>
            <a:ext cx="13970" cy="6609715"/>
          </a:xfrm>
          <a:custGeom>
            <a:avLst/>
            <a:gdLst/>
            <a:ahLst/>
            <a:cxnLst/>
            <a:rect l="l" t="t" r="r" b="b"/>
            <a:pathLst>
              <a:path w="13970" h="6609715">
                <a:moveTo>
                  <a:pt x="13716" y="6609588"/>
                </a:moveTo>
                <a:lnTo>
                  <a:pt x="0" y="6609588"/>
                </a:lnTo>
                <a:lnTo>
                  <a:pt x="0" y="0"/>
                </a:lnTo>
                <a:lnTo>
                  <a:pt x="13716" y="0"/>
                </a:lnTo>
                <a:lnTo>
                  <a:pt x="13716" y="660958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43483" y="2951988"/>
            <a:ext cx="13970" cy="6609715"/>
          </a:xfrm>
          <a:custGeom>
            <a:avLst/>
            <a:gdLst/>
            <a:ahLst/>
            <a:cxnLst/>
            <a:rect l="l" t="t" r="r" b="b"/>
            <a:pathLst>
              <a:path w="13970" h="6609715">
                <a:moveTo>
                  <a:pt x="13716" y="6609588"/>
                </a:moveTo>
                <a:lnTo>
                  <a:pt x="0" y="6609588"/>
                </a:lnTo>
                <a:lnTo>
                  <a:pt x="0" y="0"/>
                </a:lnTo>
                <a:lnTo>
                  <a:pt x="13716" y="0"/>
                </a:lnTo>
                <a:lnTo>
                  <a:pt x="13716" y="660958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444500" y="1267454"/>
            <a:ext cx="3683000" cy="1244600"/>
          </a:xfrm>
          <a:prstGeom prst="rect">
            <a:avLst/>
          </a:prstGeom>
        </p:spPr>
        <p:txBody>
          <a:bodyPr vert="horz" wrap="square" lIns="0" tIns="736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80"/>
              </a:spcBef>
            </a:pPr>
            <a:r>
              <a:rPr b="0" spc="55" dirty="0">
                <a:solidFill>
                  <a:srgbClr val="00ADEE"/>
                </a:solidFill>
                <a:latin typeface="Noto Serif TC"/>
                <a:cs typeface="Noto Serif TC"/>
              </a:rPr>
              <a:t>4.2-</a:t>
            </a:r>
            <a:r>
              <a:rPr b="0" spc="25" dirty="0">
                <a:solidFill>
                  <a:srgbClr val="00ADEE"/>
                </a:solidFill>
                <a:latin typeface="Noto Serif TC"/>
                <a:cs typeface="Noto Serif TC"/>
              </a:rPr>
              <a:t>3</a:t>
            </a:r>
          </a:p>
          <a:p>
            <a:pPr marL="12700">
              <a:lnSpc>
                <a:spcPct val="100000"/>
              </a:lnSpc>
              <a:spcBef>
                <a:spcPts val="480"/>
              </a:spcBef>
            </a:pPr>
            <a:r>
              <a:rPr b="0" spc="-10" dirty="0">
                <a:solidFill>
                  <a:srgbClr val="00ADEE"/>
                </a:solidFill>
                <a:latin typeface="Noto Serif TC"/>
                <a:cs typeface="Noto Serif TC"/>
              </a:rPr>
              <a:t>建築師之基本服務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775208" y="2850892"/>
            <a:ext cx="6578600" cy="3568700"/>
          </a:xfrm>
          <a:prstGeom prst="rect">
            <a:avLst/>
          </a:prstGeom>
        </p:spPr>
        <p:txBody>
          <a:bodyPr vert="horz" wrap="square" lIns="0" tIns="400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15"/>
              </a:spcBef>
            </a:pPr>
            <a:r>
              <a:rPr sz="2400" spc="50" dirty="0">
                <a:latin typeface="Noto Serif TC"/>
                <a:cs typeface="Noto Serif TC"/>
              </a:rPr>
              <a:t>(1)</a:t>
            </a:r>
            <a:r>
              <a:rPr sz="2400" spc="-15" dirty="0">
                <a:latin typeface="Noto Serif TC"/>
                <a:cs typeface="Noto Serif TC"/>
              </a:rPr>
              <a:t>工作內容</a:t>
            </a:r>
            <a:endParaRPr sz="2400">
              <a:latin typeface="Noto Serif TC"/>
              <a:cs typeface="Noto Serif TC"/>
            </a:endParaRPr>
          </a:p>
          <a:p>
            <a:pPr marL="12700">
              <a:lnSpc>
                <a:spcPct val="100000"/>
              </a:lnSpc>
              <a:spcBef>
                <a:spcPts val="215"/>
              </a:spcBef>
            </a:pPr>
            <a:r>
              <a:rPr sz="2400" spc="-45" dirty="0">
                <a:latin typeface="Noto Serif TC"/>
                <a:cs typeface="Noto Serif TC"/>
              </a:rPr>
              <a:t>建築師係業主之委託作建築物設計，</a:t>
            </a:r>
            <a:endParaRPr sz="2400">
              <a:latin typeface="Noto Serif TC"/>
              <a:cs typeface="Noto Serif TC"/>
            </a:endParaRPr>
          </a:p>
          <a:p>
            <a:pPr>
              <a:lnSpc>
                <a:spcPct val="100000"/>
              </a:lnSpc>
              <a:spcBef>
                <a:spcPts val="90"/>
              </a:spcBef>
            </a:pPr>
            <a:endParaRPr sz="1500">
              <a:latin typeface="Noto Serif TC"/>
              <a:cs typeface="Noto Serif TC"/>
            </a:endParaRPr>
          </a:p>
          <a:p>
            <a:pPr marL="12700" marR="5080">
              <a:lnSpc>
                <a:spcPct val="107700"/>
              </a:lnSpc>
            </a:pPr>
            <a:r>
              <a:rPr sz="2400" dirty="0">
                <a:latin typeface="Noto Serif TC"/>
                <a:cs typeface="Noto Serif TC"/>
              </a:rPr>
              <a:t>因此</a:t>
            </a:r>
            <a:r>
              <a:rPr sz="2400" dirty="0">
                <a:solidFill>
                  <a:srgbClr val="C62839"/>
                </a:solidFill>
                <a:latin typeface="Noto Serif TC"/>
                <a:cs typeface="Noto Serif TC"/>
              </a:rPr>
              <a:t>不屬於</a:t>
            </a:r>
            <a:r>
              <a:rPr sz="2400" spc="-85" dirty="0">
                <a:latin typeface="Noto Serif TC"/>
                <a:cs typeface="Noto Serif TC"/>
              </a:rPr>
              <a:t>建築設計作業之工作內容，不應置於契</a:t>
            </a:r>
            <a:r>
              <a:rPr sz="2400" spc="-245" dirty="0">
                <a:latin typeface="Noto Serif TC"/>
                <a:cs typeface="Noto Serif TC"/>
              </a:rPr>
              <a:t>約中，如前期規劃、運輸規劃、施工計畫、營建土石</a:t>
            </a:r>
            <a:r>
              <a:rPr sz="2400" spc="-85" dirty="0">
                <a:latin typeface="Noto Serif TC"/>
                <a:cs typeface="Noto Serif TC"/>
              </a:rPr>
              <a:t>方管理之規劃等。</a:t>
            </a:r>
            <a:endParaRPr sz="2400">
              <a:latin typeface="Noto Serif TC"/>
              <a:cs typeface="Noto Serif TC"/>
            </a:endParaRPr>
          </a:p>
          <a:p>
            <a:pPr>
              <a:lnSpc>
                <a:spcPct val="100000"/>
              </a:lnSpc>
              <a:spcBef>
                <a:spcPts val="70"/>
              </a:spcBef>
            </a:pPr>
            <a:endParaRPr sz="1500">
              <a:latin typeface="Noto Serif TC"/>
              <a:cs typeface="Noto Serif TC"/>
            </a:endParaRPr>
          </a:p>
          <a:p>
            <a:pPr marL="12700" marR="995044">
              <a:lnSpc>
                <a:spcPct val="107900"/>
              </a:lnSpc>
            </a:pPr>
            <a:r>
              <a:rPr sz="2400" spc="-155" dirty="0">
                <a:latin typeface="Noto Serif TC"/>
                <a:cs typeface="Noto Serif TC"/>
              </a:rPr>
              <a:t>若業主有必要，可</a:t>
            </a:r>
            <a:r>
              <a:rPr sz="2400" dirty="0">
                <a:solidFill>
                  <a:srgbClr val="C62839"/>
                </a:solidFill>
                <a:latin typeface="Noto Serif TC"/>
                <a:cs typeface="Noto Serif TC"/>
              </a:rPr>
              <a:t>另行委託</a:t>
            </a:r>
            <a:r>
              <a:rPr sz="2400" spc="-95" dirty="0">
                <a:latin typeface="Noto Serif TC"/>
                <a:cs typeface="Noto Serif TC"/>
              </a:rPr>
              <a:t>相關專業處理，</a:t>
            </a:r>
            <a:r>
              <a:rPr sz="2400" spc="-55" dirty="0">
                <a:latin typeface="Noto Serif TC"/>
                <a:cs typeface="Noto Serif TC"/>
              </a:rPr>
              <a:t>此亦我國與各國差異之處。</a:t>
            </a:r>
            <a:endParaRPr sz="2400">
              <a:latin typeface="Noto Serif TC"/>
              <a:cs typeface="Noto Serif TC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8029447" y="2853941"/>
            <a:ext cx="6807200" cy="671893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32715">
              <a:lnSpc>
                <a:spcPct val="107900"/>
              </a:lnSpc>
              <a:spcBef>
                <a:spcPts val="100"/>
              </a:spcBef>
            </a:pPr>
            <a:r>
              <a:rPr sz="2400" spc="50" dirty="0">
                <a:latin typeface="Noto Serif TC"/>
                <a:cs typeface="Noto Serif TC"/>
              </a:rPr>
              <a:t>(2)</a:t>
            </a:r>
            <a:r>
              <a:rPr sz="2400" dirty="0">
                <a:latin typeface="Noto Serif TC"/>
                <a:cs typeface="Noto Serif TC"/>
              </a:rPr>
              <a:t>下列各國規章均</a:t>
            </a:r>
            <a:r>
              <a:rPr sz="2400" spc="-55" dirty="0">
                <a:solidFill>
                  <a:srgbClr val="C62839"/>
                </a:solidFill>
                <a:latin typeface="Noto Serif TC"/>
                <a:cs typeface="Noto Serif TC"/>
              </a:rPr>
              <a:t>非建築師之基本服務內容</a:t>
            </a:r>
            <a:r>
              <a:rPr sz="2400" spc="-220" dirty="0">
                <a:latin typeface="Noto Serif TC"/>
                <a:cs typeface="Noto Serif TC"/>
              </a:rPr>
              <a:t>，而我</a:t>
            </a:r>
            <a:r>
              <a:rPr sz="2400" spc="-110" dirty="0">
                <a:latin typeface="Noto Serif TC"/>
                <a:cs typeface="Noto Serif TC"/>
              </a:rPr>
              <a:t>國均予列入。</a:t>
            </a:r>
            <a:endParaRPr sz="2400">
              <a:latin typeface="Noto Serif TC"/>
              <a:cs typeface="Noto Serif TC"/>
            </a:endParaRPr>
          </a:p>
          <a:p>
            <a:pPr>
              <a:lnSpc>
                <a:spcPct val="100000"/>
              </a:lnSpc>
              <a:spcBef>
                <a:spcPts val="95"/>
              </a:spcBef>
            </a:pPr>
            <a:endParaRPr sz="1600">
              <a:latin typeface="Noto Serif TC"/>
              <a:cs typeface="Noto Serif TC"/>
            </a:endParaRPr>
          </a:p>
          <a:p>
            <a:pPr marL="12700">
              <a:lnSpc>
                <a:spcPct val="100000"/>
              </a:lnSpc>
            </a:pPr>
            <a:r>
              <a:rPr sz="2400" spc="-20" dirty="0">
                <a:solidFill>
                  <a:srgbClr val="C62839"/>
                </a:solidFill>
                <a:latin typeface="Noto Serif TC"/>
                <a:cs typeface="Noto Serif TC"/>
              </a:rPr>
              <a:t>①監造</a:t>
            </a:r>
            <a:endParaRPr sz="2400">
              <a:latin typeface="Noto Serif TC"/>
              <a:cs typeface="Noto Serif TC"/>
            </a:endParaRPr>
          </a:p>
          <a:p>
            <a:pPr marL="12700" marR="5080" algn="just">
              <a:lnSpc>
                <a:spcPct val="107600"/>
              </a:lnSpc>
              <a:spcBef>
                <a:spcPts val="10"/>
              </a:spcBef>
            </a:pPr>
            <a:r>
              <a:rPr sz="2400" spc="-210" dirty="0">
                <a:latin typeface="Noto Serif TC"/>
                <a:cs typeface="Noto Serif TC"/>
              </a:rPr>
              <a:t>依”建築師為設計負責，營造業為施工負責”之觀念，</a:t>
            </a:r>
            <a:r>
              <a:rPr sz="2400" spc="-135" dirty="0">
                <a:latin typeface="Noto Serif TC"/>
                <a:cs typeface="Noto Serif TC"/>
              </a:rPr>
              <a:t>在工程施工階段，建築師僅負責審核營造業之”現場施工製造圖”是否合乎設計意旨，而非為營造商之品</a:t>
            </a:r>
            <a:r>
              <a:rPr sz="2400" spc="-165" dirty="0">
                <a:latin typeface="Noto Serif TC"/>
                <a:cs typeface="Noto Serif TC"/>
              </a:rPr>
              <a:t>質把關。</a:t>
            </a:r>
            <a:endParaRPr sz="2400">
              <a:latin typeface="Noto Serif TC"/>
              <a:cs typeface="Noto Serif TC"/>
            </a:endParaRPr>
          </a:p>
          <a:p>
            <a:pPr>
              <a:lnSpc>
                <a:spcPct val="100000"/>
              </a:lnSpc>
              <a:spcBef>
                <a:spcPts val="95"/>
              </a:spcBef>
            </a:pPr>
            <a:endParaRPr sz="1600">
              <a:latin typeface="Noto Serif TC"/>
              <a:cs typeface="Noto Serif TC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2400" spc="-5" dirty="0">
                <a:solidFill>
                  <a:srgbClr val="C62839"/>
                </a:solidFill>
                <a:latin typeface="Noto Serif TC"/>
                <a:cs typeface="Noto Serif TC"/>
              </a:rPr>
              <a:t>②數量計算與工程估價</a:t>
            </a:r>
            <a:endParaRPr sz="2400">
              <a:latin typeface="Noto Serif TC"/>
              <a:cs typeface="Noto Serif TC"/>
            </a:endParaRPr>
          </a:p>
          <a:p>
            <a:pPr marL="12700">
              <a:lnSpc>
                <a:spcPct val="100000"/>
              </a:lnSpc>
              <a:spcBef>
                <a:spcPts val="215"/>
              </a:spcBef>
            </a:pPr>
            <a:r>
              <a:rPr sz="2400" spc="-35" dirty="0">
                <a:latin typeface="Noto Serif TC"/>
                <a:cs typeface="Noto Serif TC"/>
              </a:rPr>
              <a:t>建築師提供之工程估算提供業主作為預算之參考。</a:t>
            </a:r>
            <a:endParaRPr sz="2400">
              <a:latin typeface="Noto Serif TC"/>
              <a:cs typeface="Noto Serif TC"/>
            </a:endParaRPr>
          </a:p>
          <a:p>
            <a:pPr marL="12700" marR="81915">
              <a:lnSpc>
                <a:spcPct val="107500"/>
              </a:lnSpc>
              <a:spcBef>
                <a:spcPts val="10"/>
              </a:spcBef>
            </a:pPr>
            <a:r>
              <a:rPr sz="2400" spc="-130" dirty="0">
                <a:latin typeface="Noto Serif TC"/>
                <a:cs typeface="Noto Serif TC"/>
              </a:rPr>
              <a:t>營造廠商應依其經驗，詳細估算並負其責，且物價漲</a:t>
            </a:r>
            <a:r>
              <a:rPr sz="2400" spc="-110" dirty="0">
                <a:latin typeface="Noto Serif TC"/>
                <a:cs typeface="Noto Serif TC"/>
              </a:rPr>
              <a:t>跌無法預測。</a:t>
            </a:r>
            <a:endParaRPr sz="2400">
              <a:latin typeface="Noto Serif TC"/>
              <a:cs typeface="Noto Serif TC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650">
              <a:latin typeface="Noto Serif TC"/>
              <a:cs typeface="Noto Serif TC"/>
            </a:endParaRPr>
          </a:p>
          <a:p>
            <a:pPr marL="12700">
              <a:lnSpc>
                <a:spcPct val="100000"/>
              </a:lnSpc>
            </a:pPr>
            <a:r>
              <a:rPr sz="2400" spc="-15" dirty="0">
                <a:solidFill>
                  <a:srgbClr val="C62839"/>
                </a:solidFill>
                <a:latin typeface="Noto Serif TC"/>
                <a:cs typeface="Noto Serif TC"/>
              </a:rPr>
              <a:t>③保證金</a:t>
            </a:r>
            <a:endParaRPr sz="2400">
              <a:latin typeface="Noto Serif TC"/>
              <a:cs typeface="Noto Serif TC"/>
            </a:endParaRPr>
          </a:p>
          <a:p>
            <a:pPr marL="12700" marR="1677035">
              <a:lnSpc>
                <a:spcPct val="107500"/>
              </a:lnSpc>
            </a:pPr>
            <a:r>
              <a:rPr sz="2400" spc="-70" dirty="0">
                <a:latin typeface="Noto Serif TC"/>
                <a:cs typeface="Noto Serif TC"/>
              </a:rPr>
              <a:t>各國均無保證金制度。</a:t>
            </a:r>
            <a:r>
              <a:rPr sz="2400" spc="600" dirty="0">
                <a:latin typeface="Noto Serif TC"/>
                <a:cs typeface="Noto Serif TC"/>
              </a:rPr>
              <a:t>              </a:t>
            </a:r>
            <a:r>
              <a:rPr sz="2400" spc="-145" dirty="0">
                <a:latin typeface="Noto Serif TC"/>
                <a:cs typeface="Noto Serif TC"/>
              </a:rPr>
              <a:t>(建築師依業主委託，按進度請領酬金。)</a:t>
            </a:r>
            <a:endParaRPr sz="2400">
              <a:latin typeface="Noto Serif TC"/>
              <a:cs typeface="Noto Serif TC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4546325" y="518795"/>
            <a:ext cx="457200" cy="237886"/>
          </a:xfrm>
          <a:prstGeom prst="rect">
            <a:avLst/>
          </a:prstGeom>
          <a:ln w="32004">
            <a:solidFill>
              <a:srgbClr val="000000"/>
            </a:solidFill>
          </a:ln>
        </p:spPr>
        <p:txBody>
          <a:bodyPr vert="horz" wrap="square" lIns="0" tIns="52705" rIns="0" bIns="0" rtlCol="0">
            <a:spAutoFit/>
          </a:bodyPr>
          <a:lstStyle/>
          <a:p>
            <a:pPr marL="70485">
              <a:lnSpc>
                <a:spcPct val="100000"/>
              </a:lnSpc>
              <a:spcBef>
                <a:spcPts val="415"/>
              </a:spcBef>
            </a:pPr>
            <a:r>
              <a:rPr lang="en-US" sz="1200" dirty="0">
                <a:latin typeface="Noto Serif TC"/>
                <a:cs typeface="Noto Serif TC"/>
              </a:rPr>
              <a:t>27</a:t>
            </a:r>
            <a:endParaRPr sz="1200" dirty="0">
              <a:latin typeface="Noto Serif TC"/>
              <a:cs typeface="Noto Serif TC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071620" y="1240056"/>
            <a:ext cx="5614035" cy="9385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4315"/>
              </a:lnSpc>
              <a:spcBef>
                <a:spcPts val="100"/>
              </a:spcBef>
            </a:pPr>
            <a:r>
              <a:rPr b="0" spc="55" dirty="0">
                <a:solidFill>
                  <a:srgbClr val="00ADEE"/>
                </a:solidFill>
                <a:latin typeface="Noto Serif TC"/>
                <a:cs typeface="Noto Serif TC"/>
              </a:rPr>
              <a:t>4.2-</a:t>
            </a:r>
            <a:r>
              <a:rPr b="0" spc="75" dirty="0">
                <a:solidFill>
                  <a:srgbClr val="00ADEE"/>
                </a:solidFill>
                <a:latin typeface="Noto Serif TC"/>
                <a:cs typeface="Noto Serif TC"/>
              </a:rPr>
              <a:t>4</a:t>
            </a:r>
            <a:r>
              <a:rPr b="0" spc="-20" dirty="0">
                <a:solidFill>
                  <a:srgbClr val="00ADEE"/>
                </a:solidFill>
                <a:latin typeface="Noto Serif TC"/>
                <a:cs typeface="Noto Serif TC"/>
              </a:rPr>
              <a:t> 業主之責任</a:t>
            </a:r>
          </a:p>
          <a:p>
            <a:pPr marL="342900">
              <a:lnSpc>
                <a:spcPts val="2875"/>
              </a:lnSpc>
            </a:pPr>
            <a:r>
              <a:rPr sz="2400" b="0" spc="-120" dirty="0">
                <a:latin typeface="Noto Serif TC"/>
                <a:cs typeface="Noto Serif TC"/>
              </a:rPr>
              <a:t>業主依據委託方，有其依法應盡之責任，</a:t>
            </a:r>
            <a:endParaRPr sz="2400">
              <a:latin typeface="Noto Serif TC"/>
              <a:cs typeface="Noto Serif TC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071620" y="2544568"/>
            <a:ext cx="8990965" cy="7833359"/>
          </a:xfrm>
          <a:prstGeom prst="rect">
            <a:avLst/>
          </a:prstGeom>
        </p:spPr>
        <p:txBody>
          <a:bodyPr vert="horz" wrap="square" lIns="0" tIns="41275" rIns="0" bIns="0" rtlCol="0">
            <a:spAutoFit/>
          </a:bodyPr>
          <a:lstStyle/>
          <a:p>
            <a:pPr marL="342900">
              <a:lnSpc>
                <a:spcPct val="100000"/>
              </a:lnSpc>
              <a:spcBef>
                <a:spcPts val="325"/>
              </a:spcBef>
            </a:pPr>
            <a:r>
              <a:rPr sz="2400" spc="-85" dirty="0">
                <a:latin typeface="Noto Serif TC"/>
                <a:cs typeface="Noto Serif TC"/>
              </a:rPr>
              <a:t>但我國無此條款。</a:t>
            </a:r>
            <a:endParaRPr sz="2400">
              <a:latin typeface="Noto Serif TC"/>
              <a:cs typeface="Noto Serif TC"/>
            </a:endParaRPr>
          </a:p>
          <a:p>
            <a:pPr marL="342900" marR="2016125">
              <a:lnSpc>
                <a:spcPct val="107500"/>
              </a:lnSpc>
              <a:spcBef>
                <a:spcPts val="15"/>
              </a:spcBef>
            </a:pPr>
            <a:r>
              <a:rPr sz="2400" dirty="0">
                <a:solidFill>
                  <a:srgbClr val="C62839"/>
                </a:solidFill>
                <a:latin typeface="Noto Serif TC"/>
                <a:cs typeface="Noto Serif TC"/>
              </a:rPr>
              <a:t>各國之設計費參考附件3-</a:t>
            </a:r>
            <a:r>
              <a:rPr sz="2400" spc="-580" dirty="0">
                <a:solidFill>
                  <a:srgbClr val="C62839"/>
                </a:solidFill>
                <a:latin typeface="Noto Serif TC"/>
                <a:cs typeface="Noto Serif TC"/>
              </a:rPr>
              <a:t>1</a:t>
            </a:r>
            <a:r>
              <a:rPr sz="2400" spc="-125" dirty="0">
                <a:solidFill>
                  <a:srgbClr val="C62839"/>
                </a:solidFill>
                <a:latin typeface="Noto Serif TC"/>
                <a:cs typeface="Noto Serif TC"/>
              </a:rPr>
              <a:t>，明顯比我國多出許多，</a:t>
            </a:r>
            <a:r>
              <a:rPr sz="2400" spc="-50" dirty="0">
                <a:solidFill>
                  <a:srgbClr val="C62839"/>
                </a:solidFill>
                <a:latin typeface="Noto Serif TC"/>
                <a:cs typeface="Noto Serif TC"/>
              </a:rPr>
              <a:t>且監造工作之內容並不盡相同。</a:t>
            </a:r>
            <a:endParaRPr sz="2400">
              <a:latin typeface="Noto Serif TC"/>
              <a:cs typeface="Noto Serif TC"/>
            </a:endParaRPr>
          </a:p>
          <a:p>
            <a:pPr marL="12700">
              <a:lnSpc>
                <a:spcPts val="4315"/>
              </a:lnSpc>
              <a:spcBef>
                <a:spcPts val="1870"/>
              </a:spcBef>
            </a:pPr>
            <a:r>
              <a:rPr sz="3600" spc="55" dirty="0">
                <a:solidFill>
                  <a:srgbClr val="00ADEE"/>
                </a:solidFill>
                <a:latin typeface="Noto Serif TC"/>
                <a:cs typeface="Noto Serif TC"/>
              </a:rPr>
              <a:t>4.2-</a:t>
            </a:r>
            <a:r>
              <a:rPr sz="3600" spc="75" dirty="0">
                <a:solidFill>
                  <a:srgbClr val="00ADEE"/>
                </a:solidFill>
                <a:latin typeface="Noto Serif TC"/>
                <a:cs typeface="Noto Serif TC"/>
              </a:rPr>
              <a:t>5</a:t>
            </a:r>
            <a:r>
              <a:rPr sz="3600" spc="-25" dirty="0">
                <a:solidFill>
                  <a:srgbClr val="00ADEE"/>
                </a:solidFill>
                <a:latin typeface="Noto Serif TC"/>
                <a:cs typeface="Noto Serif TC"/>
              </a:rPr>
              <a:t> 罰則</a:t>
            </a:r>
            <a:endParaRPr sz="3600">
              <a:latin typeface="Noto Serif TC"/>
              <a:cs typeface="Noto Serif TC"/>
            </a:endParaRPr>
          </a:p>
          <a:p>
            <a:pPr marL="342900">
              <a:lnSpc>
                <a:spcPts val="2875"/>
              </a:lnSpc>
            </a:pPr>
            <a:r>
              <a:rPr sz="2400" dirty="0">
                <a:latin typeface="Noto Serif TC"/>
                <a:cs typeface="Noto Serif TC"/>
              </a:rPr>
              <a:t>依</a:t>
            </a:r>
            <a:r>
              <a:rPr sz="2400" dirty="0">
                <a:solidFill>
                  <a:srgbClr val="C62839"/>
                </a:solidFill>
                <a:latin typeface="Noto Serif TC"/>
                <a:cs typeface="Noto Serif TC"/>
              </a:rPr>
              <a:t>民法雙方平等</a:t>
            </a:r>
            <a:r>
              <a:rPr sz="2400" spc="-120" dirty="0">
                <a:latin typeface="Noto Serif TC"/>
                <a:cs typeface="Noto Serif TC"/>
              </a:rPr>
              <a:t>基礎，訂立合理及普遍專業應有之罰則。</a:t>
            </a:r>
            <a:endParaRPr sz="2400">
              <a:latin typeface="Noto Serif TC"/>
              <a:cs typeface="Noto Serif TC"/>
            </a:endParaRPr>
          </a:p>
          <a:p>
            <a:pPr>
              <a:lnSpc>
                <a:spcPct val="100000"/>
              </a:lnSpc>
              <a:spcBef>
                <a:spcPts val="70"/>
              </a:spcBef>
            </a:pPr>
            <a:endParaRPr sz="1500">
              <a:latin typeface="Noto Serif TC"/>
              <a:cs typeface="Noto Serif TC"/>
            </a:endParaRPr>
          </a:p>
          <a:p>
            <a:pPr marL="342900" marR="5080">
              <a:lnSpc>
                <a:spcPct val="107900"/>
              </a:lnSpc>
            </a:pPr>
            <a:r>
              <a:rPr sz="2400" spc="-114" dirty="0">
                <a:latin typeface="Noto Serif TC"/>
                <a:cs typeface="Noto Serif TC"/>
              </a:rPr>
              <a:t>我國則常以主政機關行政管理之角度，訂立相對較嚴苛之罰則，如:</a:t>
            </a:r>
            <a:r>
              <a:rPr sz="2400" spc="-50" dirty="0">
                <a:latin typeface="Noto Serif TC"/>
                <a:cs typeface="Noto Serif TC"/>
              </a:rPr>
              <a:t> </a:t>
            </a:r>
            <a:r>
              <a:rPr sz="2400" dirty="0">
                <a:latin typeface="Noto Serif TC"/>
                <a:cs typeface="Noto Serif TC"/>
              </a:rPr>
              <a:t>1</a:t>
            </a:r>
            <a:r>
              <a:rPr sz="2400" spc="-15" dirty="0">
                <a:latin typeface="Noto Serif TC"/>
                <a:cs typeface="Noto Serif TC"/>
              </a:rPr>
              <a:t>)履約品質的處罰</a:t>
            </a:r>
            <a:endParaRPr sz="2400">
              <a:latin typeface="Noto Serif TC"/>
              <a:cs typeface="Noto Serif TC"/>
            </a:endParaRPr>
          </a:p>
          <a:p>
            <a:pPr marL="632460" indent="-289560">
              <a:lnSpc>
                <a:spcPct val="100000"/>
              </a:lnSpc>
              <a:spcBef>
                <a:spcPts val="219"/>
              </a:spcBef>
              <a:buSzPct val="95833"/>
              <a:buAutoNum type="arabicParenR" startAt="2"/>
              <a:tabLst>
                <a:tab pos="632460" algn="l"/>
              </a:tabLst>
            </a:pPr>
            <a:r>
              <a:rPr sz="2400" spc="-15" dirty="0">
                <a:latin typeface="Noto Serif TC"/>
                <a:cs typeface="Noto Serif TC"/>
              </a:rPr>
              <a:t>建築師未到現場之處罰</a:t>
            </a:r>
            <a:endParaRPr sz="2400">
              <a:latin typeface="Noto Serif TC"/>
              <a:cs typeface="Noto Serif TC"/>
            </a:endParaRPr>
          </a:p>
          <a:p>
            <a:pPr marL="632460" indent="-289560">
              <a:lnSpc>
                <a:spcPct val="100000"/>
              </a:lnSpc>
              <a:spcBef>
                <a:spcPts val="215"/>
              </a:spcBef>
              <a:buSzPct val="95833"/>
              <a:buAutoNum type="arabicParenR" startAt="2"/>
              <a:tabLst>
                <a:tab pos="632460" algn="l"/>
              </a:tabLst>
            </a:pPr>
            <a:r>
              <a:rPr sz="2400" spc="-20" dirty="0">
                <a:latin typeface="Noto Serif TC"/>
                <a:cs typeface="Noto Serif TC"/>
              </a:rPr>
              <a:t>延遲履約的處罰</a:t>
            </a:r>
            <a:endParaRPr sz="2400">
              <a:latin typeface="Noto Serif TC"/>
              <a:cs typeface="Noto Serif TC"/>
            </a:endParaRPr>
          </a:p>
          <a:p>
            <a:pPr marL="632460" indent="-289560">
              <a:lnSpc>
                <a:spcPct val="100000"/>
              </a:lnSpc>
              <a:spcBef>
                <a:spcPts val="225"/>
              </a:spcBef>
              <a:buSzPct val="95833"/>
              <a:buAutoNum type="arabicParenR" startAt="2"/>
              <a:tabLst>
                <a:tab pos="632460" algn="l"/>
              </a:tabLst>
            </a:pPr>
            <a:r>
              <a:rPr sz="2400" spc="-50" dirty="0">
                <a:latin typeface="Noto Serif TC"/>
                <a:cs typeface="Noto Serif TC"/>
              </a:rPr>
              <a:t>監造對營造品質管控疏失之處罰等。</a:t>
            </a:r>
            <a:endParaRPr sz="2400">
              <a:latin typeface="Noto Serif TC"/>
              <a:cs typeface="Noto Serif TC"/>
            </a:endParaRPr>
          </a:p>
          <a:p>
            <a:pPr marL="12700">
              <a:lnSpc>
                <a:spcPts val="4315"/>
              </a:lnSpc>
              <a:spcBef>
                <a:spcPts val="1825"/>
              </a:spcBef>
            </a:pPr>
            <a:r>
              <a:rPr sz="3600" spc="55" dirty="0">
                <a:solidFill>
                  <a:srgbClr val="00ADEE"/>
                </a:solidFill>
                <a:latin typeface="Noto Serif TC"/>
                <a:cs typeface="Noto Serif TC"/>
              </a:rPr>
              <a:t>4.2-</a:t>
            </a:r>
            <a:r>
              <a:rPr sz="3600" spc="75" dirty="0">
                <a:solidFill>
                  <a:srgbClr val="00ADEE"/>
                </a:solidFill>
                <a:latin typeface="Noto Serif TC"/>
                <a:cs typeface="Noto Serif TC"/>
              </a:rPr>
              <a:t>6</a:t>
            </a:r>
            <a:r>
              <a:rPr sz="3600" spc="-35" dirty="0">
                <a:solidFill>
                  <a:srgbClr val="00ADEE"/>
                </a:solidFill>
                <a:latin typeface="Noto Serif TC"/>
                <a:cs typeface="Noto Serif TC"/>
              </a:rPr>
              <a:t> 其他</a:t>
            </a:r>
            <a:endParaRPr sz="3600">
              <a:latin typeface="Noto Serif TC"/>
              <a:cs typeface="Noto Serif TC"/>
            </a:endParaRPr>
          </a:p>
          <a:p>
            <a:pPr marL="342900">
              <a:lnSpc>
                <a:spcPts val="2875"/>
              </a:lnSpc>
            </a:pPr>
            <a:r>
              <a:rPr sz="2400" dirty="0">
                <a:solidFill>
                  <a:srgbClr val="C62839"/>
                </a:solidFill>
                <a:latin typeface="Noto Serif TC"/>
                <a:cs typeface="Noto Serif TC"/>
              </a:rPr>
              <a:t>爭議處理亦依據雙方平等</a:t>
            </a:r>
            <a:r>
              <a:rPr sz="2400" spc="-165" dirty="0">
                <a:latin typeface="Noto Serif TC"/>
                <a:cs typeface="Noto Serif TC"/>
              </a:rPr>
              <a:t>之基礎，以維護雙方權益。</a:t>
            </a:r>
            <a:endParaRPr sz="2400">
              <a:latin typeface="Noto Serif TC"/>
              <a:cs typeface="Noto Serif TC"/>
            </a:endParaRPr>
          </a:p>
          <a:p>
            <a:pPr>
              <a:lnSpc>
                <a:spcPct val="100000"/>
              </a:lnSpc>
              <a:spcBef>
                <a:spcPts val="70"/>
              </a:spcBef>
            </a:pPr>
            <a:endParaRPr sz="1500">
              <a:latin typeface="Noto Serif TC"/>
              <a:cs typeface="Noto Serif TC"/>
            </a:endParaRPr>
          </a:p>
          <a:p>
            <a:pPr marL="342900" marR="257810">
              <a:lnSpc>
                <a:spcPct val="107900"/>
              </a:lnSpc>
            </a:pPr>
            <a:r>
              <a:rPr sz="2400" dirty="0">
                <a:latin typeface="Noto Serif TC"/>
                <a:cs typeface="Noto Serif TC"/>
              </a:rPr>
              <a:t>為維持雙方權益及預防工程中</a:t>
            </a:r>
            <a:r>
              <a:rPr sz="2400" spc="-90" dirty="0">
                <a:solidFill>
                  <a:srgbClr val="C62839"/>
                </a:solidFill>
                <a:latin typeface="Noto Serif TC"/>
                <a:cs typeface="Noto Serif TC"/>
              </a:rPr>
              <a:t>不可預測之事件</a:t>
            </a:r>
            <a:r>
              <a:rPr sz="2400" spc="-85" dirty="0">
                <a:latin typeface="Noto Serif TC"/>
                <a:cs typeface="Noto Serif TC"/>
              </a:rPr>
              <a:t>，雙方均俱備完整</a:t>
            </a:r>
            <a:r>
              <a:rPr sz="2400" dirty="0">
                <a:solidFill>
                  <a:srgbClr val="C62839"/>
                </a:solidFill>
                <a:latin typeface="Noto Serif TC"/>
                <a:cs typeface="Noto Serif TC"/>
              </a:rPr>
              <a:t>工程保險</a:t>
            </a:r>
            <a:r>
              <a:rPr sz="2400" spc="-220" dirty="0">
                <a:latin typeface="Noto Serif TC"/>
                <a:cs typeface="Noto Serif TC"/>
              </a:rPr>
              <a:t>意識。</a:t>
            </a:r>
            <a:endParaRPr sz="2400">
              <a:latin typeface="Noto Serif TC"/>
              <a:cs typeface="Noto Serif TC"/>
            </a:endParaRPr>
          </a:p>
          <a:p>
            <a:pPr>
              <a:lnSpc>
                <a:spcPct val="100000"/>
              </a:lnSpc>
            </a:pPr>
            <a:endParaRPr sz="1650">
              <a:latin typeface="Noto Serif TC"/>
              <a:cs typeface="Noto Serif TC"/>
            </a:endParaRPr>
          </a:p>
          <a:p>
            <a:pPr marL="342900">
              <a:lnSpc>
                <a:spcPct val="100000"/>
              </a:lnSpc>
            </a:pPr>
            <a:r>
              <a:rPr sz="2400" spc="-110" dirty="0">
                <a:latin typeface="Noto Serif TC"/>
                <a:cs typeface="Noto Serif TC"/>
              </a:rPr>
              <a:t>而各國之工程專業保險制度，亦比我國完整。</a:t>
            </a:r>
            <a:endParaRPr sz="2400">
              <a:latin typeface="Noto Serif TC"/>
              <a:cs typeface="Noto Serif TC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2287250" y="546099"/>
            <a:ext cx="457200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Noto Serif TC"/>
                <a:cs typeface="Noto Serif TC"/>
              </a:rPr>
              <a:t>4-</a:t>
            </a:r>
            <a:r>
              <a:rPr lang="en-US" sz="1200" spc="-140" dirty="0">
                <a:latin typeface="Noto Serif TC"/>
                <a:cs typeface="Noto Serif TC"/>
              </a:rPr>
              <a:t>5//</a:t>
            </a:r>
            <a:r>
              <a:rPr sz="1200" spc="-140" dirty="0">
                <a:latin typeface="Noto Serif TC"/>
                <a:cs typeface="Noto Serif TC"/>
              </a:rPr>
              <a:t>6</a:t>
            </a:r>
            <a:endParaRPr sz="1200" dirty="0">
              <a:latin typeface="Noto Serif TC"/>
              <a:cs typeface="Noto Serif TC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4084320" y="1181100"/>
            <a:ext cx="8997950" cy="13970"/>
          </a:xfrm>
          <a:custGeom>
            <a:avLst/>
            <a:gdLst/>
            <a:ahLst/>
            <a:cxnLst/>
            <a:rect l="l" t="t" r="r" b="b"/>
            <a:pathLst>
              <a:path w="8997950" h="13969">
                <a:moveTo>
                  <a:pt x="8997696" y="13716"/>
                </a:moveTo>
                <a:lnTo>
                  <a:pt x="0" y="13716"/>
                </a:lnTo>
                <a:lnTo>
                  <a:pt x="0" y="0"/>
                </a:lnTo>
                <a:lnTo>
                  <a:pt x="8997696" y="0"/>
                </a:lnTo>
                <a:lnTo>
                  <a:pt x="8997696" y="1371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084320" y="3884676"/>
            <a:ext cx="8997950" cy="13970"/>
          </a:xfrm>
          <a:custGeom>
            <a:avLst/>
            <a:gdLst/>
            <a:ahLst/>
            <a:cxnLst/>
            <a:rect l="l" t="t" r="r" b="b"/>
            <a:pathLst>
              <a:path w="8997950" h="13970">
                <a:moveTo>
                  <a:pt x="8997696" y="13716"/>
                </a:moveTo>
                <a:lnTo>
                  <a:pt x="0" y="13716"/>
                </a:lnTo>
                <a:lnTo>
                  <a:pt x="0" y="0"/>
                </a:lnTo>
                <a:lnTo>
                  <a:pt x="8997696" y="0"/>
                </a:lnTo>
                <a:lnTo>
                  <a:pt x="8997696" y="1371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084320" y="7370064"/>
            <a:ext cx="8997950" cy="15240"/>
          </a:xfrm>
          <a:custGeom>
            <a:avLst/>
            <a:gdLst/>
            <a:ahLst/>
            <a:cxnLst/>
            <a:rect l="l" t="t" r="r" b="b"/>
            <a:pathLst>
              <a:path w="8997950" h="15240">
                <a:moveTo>
                  <a:pt x="8997696" y="15240"/>
                </a:moveTo>
                <a:lnTo>
                  <a:pt x="0" y="15240"/>
                </a:lnTo>
                <a:lnTo>
                  <a:pt x="0" y="0"/>
                </a:lnTo>
                <a:lnTo>
                  <a:pt x="8997696" y="0"/>
                </a:lnTo>
                <a:lnTo>
                  <a:pt x="8997696" y="1524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4597380" y="548141"/>
            <a:ext cx="406145" cy="237886"/>
          </a:xfrm>
          <a:prstGeom prst="rect">
            <a:avLst/>
          </a:prstGeom>
          <a:ln w="32004">
            <a:solidFill>
              <a:srgbClr val="000000"/>
            </a:solidFill>
          </a:ln>
        </p:spPr>
        <p:txBody>
          <a:bodyPr vert="horz" wrap="square" lIns="0" tIns="52705" rIns="0" bIns="0" rtlCol="0">
            <a:spAutoFit/>
          </a:bodyPr>
          <a:lstStyle/>
          <a:p>
            <a:pPr marL="70485">
              <a:lnSpc>
                <a:spcPct val="100000"/>
              </a:lnSpc>
              <a:spcBef>
                <a:spcPts val="415"/>
              </a:spcBef>
            </a:pPr>
            <a:r>
              <a:rPr lang="en-US" sz="1200" dirty="0">
                <a:latin typeface="Noto Serif TC"/>
                <a:cs typeface="Noto Serif TC"/>
              </a:rPr>
              <a:t>28</a:t>
            </a:r>
            <a:endParaRPr sz="1200" dirty="0">
              <a:latin typeface="Noto Serif TC"/>
              <a:cs typeface="Noto Serif TC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44500" y="404905"/>
            <a:ext cx="1126998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4.3_</a:t>
            </a:r>
            <a:r>
              <a:rPr spc="-95" dirty="0"/>
              <a:t>我國建築師契約規章與各國之差異，突顯下列三</a:t>
            </a:r>
            <a:r>
              <a:rPr spc="-25" dirty="0">
                <a:solidFill>
                  <a:srgbClr val="C62839"/>
                </a:solidFill>
              </a:rPr>
              <a:t>問題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4071620" y="2910328"/>
            <a:ext cx="7416800" cy="9798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30400"/>
              </a:lnSpc>
              <a:spcBef>
                <a:spcPts val="100"/>
              </a:spcBef>
            </a:pPr>
            <a:r>
              <a:rPr sz="2400" dirty="0">
                <a:latin typeface="Noto Serif TC"/>
                <a:cs typeface="Noto Serif TC"/>
              </a:rPr>
              <a:t>要求建築師所負的</a:t>
            </a:r>
            <a:r>
              <a:rPr sz="2400" spc="-300" dirty="0">
                <a:solidFill>
                  <a:srgbClr val="C62839"/>
                </a:solidFill>
                <a:latin typeface="Noto Serif TC"/>
                <a:cs typeface="Noto Serif TC"/>
              </a:rPr>
              <a:t>責任</a:t>
            </a:r>
            <a:r>
              <a:rPr sz="2400" spc="-200" dirty="0">
                <a:latin typeface="Noto Serif TC"/>
                <a:cs typeface="Noto Serif TC"/>
              </a:rPr>
              <a:t>，幾乎</a:t>
            </a:r>
            <a:r>
              <a:rPr sz="2400" dirty="0">
                <a:solidFill>
                  <a:srgbClr val="C62839"/>
                </a:solidFill>
                <a:latin typeface="Noto Serif TC"/>
                <a:cs typeface="Noto Serif TC"/>
              </a:rPr>
              <a:t>超出建築師</a:t>
            </a:r>
            <a:r>
              <a:rPr sz="2400" spc="-95" dirty="0">
                <a:latin typeface="Noto Serif TC"/>
                <a:cs typeface="Noto Serif TC"/>
              </a:rPr>
              <a:t>設計者的角色，</a:t>
            </a:r>
            <a:r>
              <a:rPr sz="2400" spc="-155" dirty="0">
                <a:latin typeface="Noto Serif TC"/>
                <a:cs typeface="Noto Serif TC"/>
              </a:rPr>
              <a:t>而替代政府行使”</a:t>
            </a:r>
            <a:r>
              <a:rPr sz="2400" spc="-175" dirty="0">
                <a:solidFill>
                  <a:srgbClr val="C62839"/>
                </a:solidFill>
                <a:latin typeface="Noto Serif TC"/>
                <a:cs typeface="Noto Serif TC"/>
              </a:rPr>
              <a:t>管控”營造施工</a:t>
            </a:r>
            <a:r>
              <a:rPr sz="2400" spc="-165" dirty="0">
                <a:latin typeface="Noto Serif TC"/>
                <a:cs typeface="Noto Serif TC"/>
              </a:rPr>
              <a:t>的責任。</a:t>
            </a:r>
            <a:endParaRPr sz="2400">
              <a:latin typeface="Noto Serif TC"/>
              <a:cs typeface="Noto Serif TC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071620" y="4451115"/>
            <a:ext cx="77216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0" dirty="0">
                <a:latin typeface="Noto Serif TC"/>
                <a:cs typeface="Noto Serif TC"/>
              </a:rPr>
              <a:t>此種管控，在世界各國均視之為</a:t>
            </a:r>
            <a:r>
              <a:rPr sz="2400" spc="-55" dirty="0">
                <a:solidFill>
                  <a:srgbClr val="C62839"/>
                </a:solidFill>
                <a:latin typeface="Noto Serif TC"/>
                <a:cs typeface="Noto Serif TC"/>
              </a:rPr>
              <a:t>營造業應有之權利及權責</a:t>
            </a:r>
            <a:r>
              <a:rPr sz="2400" spc="-50" dirty="0">
                <a:latin typeface="Noto Serif TC"/>
                <a:cs typeface="Noto Serif TC"/>
              </a:rPr>
              <a:t>。</a:t>
            </a:r>
            <a:endParaRPr sz="2400">
              <a:latin typeface="Noto Serif TC"/>
              <a:cs typeface="Noto Serif TC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071620" y="5563613"/>
            <a:ext cx="10525760" cy="1455420"/>
          </a:xfrm>
          <a:prstGeom prst="rect">
            <a:avLst/>
          </a:prstGeom>
        </p:spPr>
        <p:txBody>
          <a:bodyPr vert="horz" wrap="square" lIns="0" tIns="1238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75"/>
              </a:spcBef>
            </a:pPr>
            <a:r>
              <a:rPr sz="2400" spc="-40" dirty="0">
                <a:latin typeface="Noto Serif TC"/>
                <a:cs typeface="Noto Serif TC"/>
              </a:rPr>
              <a:t>我國契約之履約品質及罰則常以量化規定。</a:t>
            </a:r>
            <a:endParaRPr sz="2400">
              <a:latin typeface="Noto Serif TC"/>
              <a:cs typeface="Noto Serif TC"/>
            </a:endParaRPr>
          </a:p>
          <a:p>
            <a:pPr marL="12700" marR="5080">
              <a:lnSpc>
                <a:spcPct val="130000"/>
              </a:lnSpc>
              <a:spcBef>
                <a:spcPts val="10"/>
              </a:spcBef>
            </a:pPr>
            <a:r>
              <a:rPr sz="2400" spc="-135" dirty="0">
                <a:latin typeface="Noto Serif TC"/>
                <a:cs typeface="Noto Serif TC"/>
              </a:rPr>
              <a:t>而建築師之履約品質，除了可量化之實際應用外，其</a:t>
            </a:r>
            <a:r>
              <a:rPr sz="2400" spc="-545" dirty="0">
                <a:solidFill>
                  <a:srgbClr val="C62839"/>
                </a:solidFill>
                <a:latin typeface="Noto Serif TC"/>
                <a:cs typeface="Noto Serif TC"/>
              </a:rPr>
              <a:t>”設計”，”創新”，”文化價值”</a:t>
            </a:r>
            <a:r>
              <a:rPr sz="2400" spc="-70" dirty="0">
                <a:latin typeface="Noto Serif TC"/>
                <a:cs typeface="Noto Serif TC"/>
              </a:rPr>
              <a:t>遠超過可度量的部份。</a:t>
            </a:r>
            <a:endParaRPr sz="2400">
              <a:latin typeface="Noto Serif TC"/>
              <a:cs typeface="Noto Serif TC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071620" y="7468613"/>
            <a:ext cx="8331200" cy="9798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30400"/>
              </a:lnSpc>
              <a:spcBef>
                <a:spcPts val="100"/>
              </a:spcBef>
            </a:pPr>
            <a:r>
              <a:rPr sz="2400" spc="-80" dirty="0">
                <a:latin typeface="Noto Serif TC"/>
                <a:cs typeface="Noto Serif TC"/>
              </a:rPr>
              <a:t>可見我國之契約規章仍停留在工程管理之觀念，而非創新層次。</a:t>
            </a:r>
            <a:r>
              <a:rPr sz="2400" spc="-60" dirty="0">
                <a:latin typeface="Noto Serif TC"/>
                <a:cs typeface="Noto Serif TC"/>
              </a:rPr>
              <a:t>此與國際間之落差甚大。</a:t>
            </a:r>
            <a:endParaRPr sz="2400">
              <a:latin typeface="Noto Serif TC"/>
              <a:cs typeface="Noto Serif TC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466848" y="1633248"/>
            <a:ext cx="111442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55" dirty="0">
                <a:solidFill>
                  <a:srgbClr val="00ADEE"/>
                </a:solidFill>
                <a:latin typeface="Noto Serif TC"/>
                <a:cs typeface="Noto Serif TC"/>
              </a:rPr>
              <a:t>4.3-</a:t>
            </a:r>
            <a:r>
              <a:rPr sz="3600" spc="25" dirty="0">
                <a:solidFill>
                  <a:srgbClr val="00ADEE"/>
                </a:solidFill>
                <a:latin typeface="Noto Serif TC"/>
                <a:cs typeface="Noto Serif TC"/>
              </a:rPr>
              <a:t>1</a:t>
            </a:r>
            <a:endParaRPr sz="3600">
              <a:latin typeface="Noto Serif TC"/>
              <a:cs typeface="Noto Serif TC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466848" y="2980465"/>
            <a:ext cx="111442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55" dirty="0">
                <a:solidFill>
                  <a:srgbClr val="00ADEE"/>
                </a:solidFill>
                <a:latin typeface="Noto Serif TC"/>
                <a:cs typeface="Noto Serif TC"/>
              </a:rPr>
              <a:t>4.3-</a:t>
            </a:r>
            <a:r>
              <a:rPr sz="3600" spc="25" dirty="0">
                <a:solidFill>
                  <a:srgbClr val="00ADEE"/>
                </a:solidFill>
                <a:latin typeface="Noto Serif TC"/>
                <a:cs typeface="Noto Serif TC"/>
              </a:rPr>
              <a:t>2</a:t>
            </a:r>
            <a:endParaRPr sz="3600">
              <a:latin typeface="Noto Serif TC"/>
              <a:cs typeface="Noto Serif TC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466848" y="5645941"/>
            <a:ext cx="111442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55" dirty="0">
                <a:solidFill>
                  <a:srgbClr val="00ADEE"/>
                </a:solidFill>
                <a:latin typeface="Noto Serif TC"/>
                <a:cs typeface="Noto Serif TC"/>
              </a:rPr>
              <a:t>4.3-</a:t>
            </a:r>
            <a:r>
              <a:rPr sz="3600" spc="25" dirty="0">
                <a:solidFill>
                  <a:srgbClr val="00ADEE"/>
                </a:solidFill>
                <a:latin typeface="Noto Serif TC"/>
                <a:cs typeface="Noto Serif TC"/>
              </a:rPr>
              <a:t>3</a:t>
            </a:r>
            <a:endParaRPr sz="3600">
              <a:latin typeface="Noto Serif TC"/>
              <a:cs typeface="Noto Serif TC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6807707" y="2007107"/>
            <a:ext cx="1485900" cy="76200"/>
          </a:xfrm>
          <a:custGeom>
            <a:avLst/>
            <a:gdLst/>
            <a:ahLst/>
            <a:cxnLst/>
            <a:rect l="l" t="t" r="r" b="b"/>
            <a:pathLst>
              <a:path w="1485900" h="76200">
                <a:moveTo>
                  <a:pt x="9144" y="76200"/>
                </a:moveTo>
                <a:lnTo>
                  <a:pt x="0" y="65532"/>
                </a:lnTo>
                <a:lnTo>
                  <a:pt x="65532" y="0"/>
                </a:lnTo>
                <a:lnTo>
                  <a:pt x="76200" y="10668"/>
                </a:lnTo>
                <a:lnTo>
                  <a:pt x="9144" y="76200"/>
                </a:lnTo>
                <a:close/>
              </a:path>
              <a:path w="1485900" h="76200">
                <a:moveTo>
                  <a:pt x="47244" y="76200"/>
                </a:moveTo>
                <a:lnTo>
                  <a:pt x="38100" y="65532"/>
                </a:lnTo>
                <a:lnTo>
                  <a:pt x="103632" y="0"/>
                </a:lnTo>
                <a:lnTo>
                  <a:pt x="114300" y="10668"/>
                </a:lnTo>
                <a:lnTo>
                  <a:pt x="47244" y="76200"/>
                </a:lnTo>
                <a:close/>
              </a:path>
              <a:path w="1485900" h="76200">
                <a:moveTo>
                  <a:pt x="85344" y="76200"/>
                </a:moveTo>
                <a:lnTo>
                  <a:pt x="76200" y="65532"/>
                </a:lnTo>
                <a:lnTo>
                  <a:pt x="141732" y="0"/>
                </a:lnTo>
                <a:lnTo>
                  <a:pt x="152400" y="10668"/>
                </a:lnTo>
                <a:lnTo>
                  <a:pt x="85344" y="76200"/>
                </a:lnTo>
                <a:close/>
              </a:path>
              <a:path w="1485900" h="76200">
                <a:moveTo>
                  <a:pt x="123444" y="76200"/>
                </a:moveTo>
                <a:lnTo>
                  <a:pt x="114300" y="65532"/>
                </a:lnTo>
                <a:lnTo>
                  <a:pt x="179832" y="0"/>
                </a:lnTo>
                <a:lnTo>
                  <a:pt x="190500" y="10668"/>
                </a:lnTo>
                <a:lnTo>
                  <a:pt x="123444" y="76200"/>
                </a:lnTo>
                <a:close/>
              </a:path>
              <a:path w="1485900" h="76200">
                <a:moveTo>
                  <a:pt x="161544" y="76200"/>
                </a:moveTo>
                <a:lnTo>
                  <a:pt x="152400" y="65532"/>
                </a:lnTo>
                <a:lnTo>
                  <a:pt x="217932" y="0"/>
                </a:lnTo>
                <a:lnTo>
                  <a:pt x="228600" y="10668"/>
                </a:lnTo>
                <a:lnTo>
                  <a:pt x="161544" y="76200"/>
                </a:lnTo>
                <a:close/>
              </a:path>
              <a:path w="1485900" h="76200">
                <a:moveTo>
                  <a:pt x="199644" y="76200"/>
                </a:moveTo>
                <a:lnTo>
                  <a:pt x="190500" y="65532"/>
                </a:lnTo>
                <a:lnTo>
                  <a:pt x="256032" y="0"/>
                </a:lnTo>
                <a:lnTo>
                  <a:pt x="266700" y="10668"/>
                </a:lnTo>
                <a:lnTo>
                  <a:pt x="199644" y="76200"/>
                </a:lnTo>
                <a:close/>
              </a:path>
              <a:path w="1485900" h="76200">
                <a:moveTo>
                  <a:pt x="237744" y="76200"/>
                </a:moveTo>
                <a:lnTo>
                  <a:pt x="228600" y="65532"/>
                </a:lnTo>
                <a:lnTo>
                  <a:pt x="294132" y="0"/>
                </a:lnTo>
                <a:lnTo>
                  <a:pt x="304800" y="10668"/>
                </a:lnTo>
                <a:lnTo>
                  <a:pt x="237744" y="76200"/>
                </a:lnTo>
                <a:close/>
              </a:path>
              <a:path w="1485900" h="76200">
                <a:moveTo>
                  <a:pt x="275844" y="76200"/>
                </a:moveTo>
                <a:lnTo>
                  <a:pt x="266700" y="65532"/>
                </a:lnTo>
                <a:lnTo>
                  <a:pt x="332232" y="0"/>
                </a:lnTo>
                <a:lnTo>
                  <a:pt x="342900" y="10668"/>
                </a:lnTo>
                <a:lnTo>
                  <a:pt x="275844" y="76200"/>
                </a:lnTo>
                <a:close/>
              </a:path>
              <a:path w="1485900" h="76200">
                <a:moveTo>
                  <a:pt x="313944" y="76200"/>
                </a:moveTo>
                <a:lnTo>
                  <a:pt x="304800" y="65532"/>
                </a:lnTo>
                <a:lnTo>
                  <a:pt x="370332" y="0"/>
                </a:lnTo>
                <a:lnTo>
                  <a:pt x="381000" y="10668"/>
                </a:lnTo>
                <a:lnTo>
                  <a:pt x="313944" y="76200"/>
                </a:lnTo>
                <a:close/>
              </a:path>
              <a:path w="1485900" h="76200">
                <a:moveTo>
                  <a:pt x="352044" y="76200"/>
                </a:moveTo>
                <a:lnTo>
                  <a:pt x="342900" y="65532"/>
                </a:lnTo>
                <a:lnTo>
                  <a:pt x="408432" y="0"/>
                </a:lnTo>
                <a:lnTo>
                  <a:pt x="419100" y="10668"/>
                </a:lnTo>
                <a:lnTo>
                  <a:pt x="352044" y="76200"/>
                </a:lnTo>
                <a:close/>
              </a:path>
              <a:path w="1485900" h="76200">
                <a:moveTo>
                  <a:pt x="390144" y="76200"/>
                </a:moveTo>
                <a:lnTo>
                  <a:pt x="381000" y="65532"/>
                </a:lnTo>
                <a:lnTo>
                  <a:pt x="446532" y="0"/>
                </a:lnTo>
                <a:lnTo>
                  <a:pt x="457200" y="10668"/>
                </a:lnTo>
                <a:lnTo>
                  <a:pt x="390144" y="76200"/>
                </a:lnTo>
                <a:close/>
              </a:path>
              <a:path w="1485900" h="76200">
                <a:moveTo>
                  <a:pt x="428244" y="76200"/>
                </a:moveTo>
                <a:lnTo>
                  <a:pt x="419100" y="65532"/>
                </a:lnTo>
                <a:lnTo>
                  <a:pt x="484632" y="0"/>
                </a:lnTo>
                <a:lnTo>
                  <a:pt x="495300" y="10668"/>
                </a:lnTo>
                <a:lnTo>
                  <a:pt x="428244" y="76200"/>
                </a:lnTo>
                <a:close/>
              </a:path>
              <a:path w="1485900" h="76200">
                <a:moveTo>
                  <a:pt x="466344" y="76200"/>
                </a:moveTo>
                <a:lnTo>
                  <a:pt x="457200" y="65532"/>
                </a:lnTo>
                <a:lnTo>
                  <a:pt x="522732" y="0"/>
                </a:lnTo>
                <a:lnTo>
                  <a:pt x="533400" y="10668"/>
                </a:lnTo>
                <a:lnTo>
                  <a:pt x="466344" y="76200"/>
                </a:lnTo>
                <a:close/>
              </a:path>
              <a:path w="1485900" h="76200">
                <a:moveTo>
                  <a:pt x="504444" y="76200"/>
                </a:moveTo>
                <a:lnTo>
                  <a:pt x="495300" y="65532"/>
                </a:lnTo>
                <a:lnTo>
                  <a:pt x="560832" y="0"/>
                </a:lnTo>
                <a:lnTo>
                  <a:pt x="571500" y="10668"/>
                </a:lnTo>
                <a:lnTo>
                  <a:pt x="504444" y="76200"/>
                </a:lnTo>
                <a:close/>
              </a:path>
              <a:path w="1485900" h="76200">
                <a:moveTo>
                  <a:pt x="542544" y="76200"/>
                </a:moveTo>
                <a:lnTo>
                  <a:pt x="533400" y="65532"/>
                </a:lnTo>
                <a:lnTo>
                  <a:pt x="598932" y="0"/>
                </a:lnTo>
                <a:lnTo>
                  <a:pt x="609600" y="10668"/>
                </a:lnTo>
                <a:lnTo>
                  <a:pt x="542544" y="76200"/>
                </a:lnTo>
                <a:close/>
              </a:path>
              <a:path w="1485900" h="76200">
                <a:moveTo>
                  <a:pt x="580644" y="76200"/>
                </a:moveTo>
                <a:lnTo>
                  <a:pt x="571500" y="65532"/>
                </a:lnTo>
                <a:lnTo>
                  <a:pt x="637032" y="0"/>
                </a:lnTo>
                <a:lnTo>
                  <a:pt x="647700" y="10668"/>
                </a:lnTo>
                <a:lnTo>
                  <a:pt x="580644" y="76200"/>
                </a:lnTo>
                <a:close/>
              </a:path>
              <a:path w="1485900" h="76200">
                <a:moveTo>
                  <a:pt x="618744" y="76200"/>
                </a:moveTo>
                <a:lnTo>
                  <a:pt x="609600" y="65532"/>
                </a:lnTo>
                <a:lnTo>
                  <a:pt x="675132" y="0"/>
                </a:lnTo>
                <a:lnTo>
                  <a:pt x="685800" y="10668"/>
                </a:lnTo>
                <a:lnTo>
                  <a:pt x="618744" y="76200"/>
                </a:lnTo>
                <a:close/>
              </a:path>
              <a:path w="1485900" h="76200">
                <a:moveTo>
                  <a:pt x="656844" y="76200"/>
                </a:moveTo>
                <a:lnTo>
                  <a:pt x="647700" y="65532"/>
                </a:lnTo>
                <a:lnTo>
                  <a:pt x="713232" y="0"/>
                </a:lnTo>
                <a:lnTo>
                  <a:pt x="723900" y="10668"/>
                </a:lnTo>
                <a:lnTo>
                  <a:pt x="656844" y="76200"/>
                </a:lnTo>
                <a:close/>
              </a:path>
              <a:path w="1485900" h="76200">
                <a:moveTo>
                  <a:pt x="694944" y="76200"/>
                </a:moveTo>
                <a:lnTo>
                  <a:pt x="685800" y="65532"/>
                </a:lnTo>
                <a:lnTo>
                  <a:pt x="751332" y="0"/>
                </a:lnTo>
                <a:lnTo>
                  <a:pt x="762000" y="10668"/>
                </a:lnTo>
                <a:lnTo>
                  <a:pt x="694944" y="76200"/>
                </a:lnTo>
                <a:close/>
              </a:path>
              <a:path w="1485900" h="76200">
                <a:moveTo>
                  <a:pt x="733044" y="76200"/>
                </a:moveTo>
                <a:lnTo>
                  <a:pt x="723900" y="65532"/>
                </a:lnTo>
                <a:lnTo>
                  <a:pt x="789432" y="0"/>
                </a:lnTo>
                <a:lnTo>
                  <a:pt x="800100" y="10668"/>
                </a:lnTo>
                <a:lnTo>
                  <a:pt x="733044" y="76200"/>
                </a:lnTo>
                <a:close/>
              </a:path>
              <a:path w="1485900" h="76200">
                <a:moveTo>
                  <a:pt x="771144" y="76200"/>
                </a:moveTo>
                <a:lnTo>
                  <a:pt x="762000" y="65532"/>
                </a:lnTo>
                <a:lnTo>
                  <a:pt x="827532" y="0"/>
                </a:lnTo>
                <a:lnTo>
                  <a:pt x="838200" y="10668"/>
                </a:lnTo>
                <a:lnTo>
                  <a:pt x="771144" y="76200"/>
                </a:lnTo>
                <a:close/>
              </a:path>
              <a:path w="1485900" h="76200">
                <a:moveTo>
                  <a:pt x="809244" y="76200"/>
                </a:moveTo>
                <a:lnTo>
                  <a:pt x="800100" y="65532"/>
                </a:lnTo>
                <a:lnTo>
                  <a:pt x="865632" y="0"/>
                </a:lnTo>
                <a:lnTo>
                  <a:pt x="876300" y="10668"/>
                </a:lnTo>
                <a:lnTo>
                  <a:pt x="809244" y="76200"/>
                </a:lnTo>
                <a:close/>
              </a:path>
              <a:path w="1485900" h="76200">
                <a:moveTo>
                  <a:pt x="847344" y="76200"/>
                </a:moveTo>
                <a:lnTo>
                  <a:pt x="838200" y="65532"/>
                </a:lnTo>
                <a:lnTo>
                  <a:pt x="903732" y="0"/>
                </a:lnTo>
                <a:lnTo>
                  <a:pt x="914400" y="10668"/>
                </a:lnTo>
                <a:lnTo>
                  <a:pt x="847344" y="76200"/>
                </a:lnTo>
                <a:close/>
              </a:path>
              <a:path w="1485900" h="76200">
                <a:moveTo>
                  <a:pt x="885444" y="76200"/>
                </a:moveTo>
                <a:lnTo>
                  <a:pt x="876300" y="65532"/>
                </a:lnTo>
                <a:lnTo>
                  <a:pt x="941832" y="0"/>
                </a:lnTo>
                <a:lnTo>
                  <a:pt x="952500" y="10668"/>
                </a:lnTo>
                <a:lnTo>
                  <a:pt x="885444" y="76200"/>
                </a:lnTo>
                <a:close/>
              </a:path>
              <a:path w="1485900" h="76200">
                <a:moveTo>
                  <a:pt x="923544" y="76200"/>
                </a:moveTo>
                <a:lnTo>
                  <a:pt x="914400" y="65532"/>
                </a:lnTo>
                <a:lnTo>
                  <a:pt x="979932" y="0"/>
                </a:lnTo>
                <a:lnTo>
                  <a:pt x="990600" y="10668"/>
                </a:lnTo>
                <a:lnTo>
                  <a:pt x="923544" y="76200"/>
                </a:lnTo>
                <a:close/>
              </a:path>
              <a:path w="1485900" h="76200">
                <a:moveTo>
                  <a:pt x="961644" y="76200"/>
                </a:moveTo>
                <a:lnTo>
                  <a:pt x="952500" y="65532"/>
                </a:lnTo>
                <a:lnTo>
                  <a:pt x="1018032" y="0"/>
                </a:lnTo>
                <a:lnTo>
                  <a:pt x="1028700" y="10668"/>
                </a:lnTo>
                <a:lnTo>
                  <a:pt x="961644" y="76200"/>
                </a:lnTo>
                <a:close/>
              </a:path>
              <a:path w="1485900" h="76200">
                <a:moveTo>
                  <a:pt x="999744" y="76200"/>
                </a:moveTo>
                <a:lnTo>
                  <a:pt x="990600" y="65532"/>
                </a:lnTo>
                <a:lnTo>
                  <a:pt x="1056132" y="0"/>
                </a:lnTo>
                <a:lnTo>
                  <a:pt x="1066800" y="10668"/>
                </a:lnTo>
                <a:lnTo>
                  <a:pt x="999744" y="76200"/>
                </a:lnTo>
                <a:close/>
              </a:path>
              <a:path w="1485900" h="76200">
                <a:moveTo>
                  <a:pt x="1037844" y="76200"/>
                </a:moveTo>
                <a:lnTo>
                  <a:pt x="1028700" y="65532"/>
                </a:lnTo>
                <a:lnTo>
                  <a:pt x="1094232" y="0"/>
                </a:lnTo>
                <a:lnTo>
                  <a:pt x="1104900" y="10668"/>
                </a:lnTo>
                <a:lnTo>
                  <a:pt x="1037844" y="76200"/>
                </a:lnTo>
                <a:close/>
              </a:path>
              <a:path w="1485900" h="76200">
                <a:moveTo>
                  <a:pt x="1075944" y="76200"/>
                </a:moveTo>
                <a:lnTo>
                  <a:pt x="1066800" y="65532"/>
                </a:lnTo>
                <a:lnTo>
                  <a:pt x="1132332" y="0"/>
                </a:lnTo>
                <a:lnTo>
                  <a:pt x="1143000" y="10668"/>
                </a:lnTo>
                <a:lnTo>
                  <a:pt x="1075944" y="76200"/>
                </a:lnTo>
                <a:close/>
              </a:path>
              <a:path w="1485900" h="76200">
                <a:moveTo>
                  <a:pt x="1114044" y="76200"/>
                </a:moveTo>
                <a:lnTo>
                  <a:pt x="1104900" y="65532"/>
                </a:lnTo>
                <a:lnTo>
                  <a:pt x="1170432" y="0"/>
                </a:lnTo>
                <a:lnTo>
                  <a:pt x="1181100" y="10668"/>
                </a:lnTo>
                <a:lnTo>
                  <a:pt x="1114044" y="76200"/>
                </a:lnTo>
                <a:close/>
              </a:path>
              <a:path w="1485900" h="76200">
                <a:moveTo>
                  <a:pt x="1152144" y="76200"/>
                </a:moveTo>
                <a:lnTo>
                  <a:pt x="1143000" y="65532"/>
                </a:lnTo>
                <a:lnTo>
                  <a:pt x="1208532" y="0"/>
                </a:lnTo>
                <a:lnTo>
                  <a:pt x="1219200" y="10668"/>
                </a:lnTo>
                <a:lnTo>
                  <a:pt x="1152144" y="76200"/>
                </a:lnTo>
                <a:close/>
              </a:path>
              <a:path w="1485900" h="76200">
                <a:moveTo>
                  <a:pt x="1190244" y="76200"/>
                </a:moveTo>
                <a:lnTo>
                  <a:pt x="1181100" y="65532"/>
                </a:lnTo>
                <a:lnTo>
                  <a:pt x="1246632" y="0"/>
                </a:lnTo>
                <a:lnTo>
                  <a:pt x="1257300" y="10668"/>
                </a:lnTo>
                <a:lnTo>
                  <a:pt x="1190244" y="76200"/>
                </a:lnTo>
                <a:close/>
              </a:path>
              <a:path w="1485900" h="76200">
                <a:moveTo>
                  <a:pt x="1228344" y="76200"/>
                </a:moveTo>
                <a:lnTo>
                  <a:pt x="1219200" y="65532"/>
                </a:lnTo>
                <a:lnTo>
                  <a:pt x="1284732" y="0"/>
                </a:lnTo>
                <a:lnTo>
                  <a:pt x="1295400" y="10668"/>
                </a:lnTo>
                <a:lnTo>
                  <a:pt x="1228344" y="76200"/>
                </a:lnTo>
                <a:close/>
              </a:path>
              <a:path w="1485900" h="76200">
                <a:moveTo>
                  <a:pt x="1266444" y="76200"/>
                </a:moveTo>
                <a:lnTo>
                  <a:pt x="1257300" y="65532"/>
                </a:lnTo>
                <a:lnTo>
                  <a:pt x="1322832" y="0"/>
                </a:lnTo>
                <a:lnTo>
                  <a:pt x="1333500" y="10668"/>
                </a:lnTo>
                <a:lnTo>
                  <a:pt x="1266444" y="76200"/>
                </a:lnTo>
                <a:close/>
              </a:path>
              <a:path w="1485900" h="76200">
                <a:moveTo>
                  <a:pt x="1304544" y="76200"/>
                </a:moveTo>
                <a:lnTo>
                  <a:pt x="1295400" y="65532"/>
                </a:lnTo>
                <a:lnTo>
                  <a:pt x="1360932" y="0"/>
                </a:lnTo>
                <a:lnTo>
                  <a:pt x="1371600" y="10668"/>
                </a:lnTo>
                <a:lnTo>
                  <a:pt x="1304544" y="76200"/>
                </a:lnTo>
                <a:close/>
              </a:path>
              <a:path w="1485900" h="76200">
                <a:moveTo>
                  <a:pt x="1342644" y="76200"/>
                </a:moveTo>
                <a:lnTo>
                  <a:pt x="1333500" y="65532"/>
                </a:lnTo>
                <a:lnTo>
                  <a:pt x="1399032" y="0"/>
                </a:lnTo>
                <a:lnTo>
                  <a:pt x="1409700" y="10668"/>
                </a:lnTo>
                <a:lnTo>
                  <a:pt x="1342644" y="76200"/>
                </a:lnTo>
                <a:close/>
              </a:path>
              <a:path w="1485900" h="76200">
                <a:moveTo>
                  <a:pt x="1380744" y="76200"/>
                </a:moveTo>
                <a:lnTo>
                  <a:pt x="1371600" y="65532"/>
                </a:lnTo>
                <a:lnTo>
                  <a:pt x="1437132" y="0"/>
                </a:lnTo>
                <a:lnTo>
                  <a:pt x="1447800" y="10668"/>
                </a:lnTo>
                <a:lnTo>
                  <a:pt x="1380744" y="76200"/>
                </a:lnTo>
                <a:close/>
              </a:path>
              <a:path w="1485900" h="76200">
                <a:moveTo>
                  <a:pt x="1418844" y="76200"/>
                </a:moveTo>
                <a:lnTo>
                  <a:pt x="1409700" y="65532"/>
                </a:lnTo>
                <a:lnTo>
                  <a:pt x="1475232" y="0"/>
                </a:lnTo>
                <a:lnTo>
                  <a:pt x="1485900" y="10668"/>
                </a:lnTo>
                <a:lnTo>
                  <a:pt x="1418844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9549383" y="2484119"/>
            <a:ext cx="1485900" cy="76200"/>
          </a:xfrm>
          <a:custGeom>
            <a:avLst/>
            <a:gdLst/>
            <a:ahLst/>
            <a:cxnLst/>
            <a:rect l="l" t="t" r="r" b="b"/>
            <a:pathLst>
              <a:path w="1485900" h="76200">
                <a:moveTo>
                  <a:pt x="9144" y="76200"/>
                </a:moveTo>
                <a:lnTo>
                  <a:pt x="0" y="65532"/>
                </a:lnTo>
                <a:lnTo>
                  <a:pt x="65532" y="0"/>
                </a:lnTo>
                <a:lnTo>
                  <a:pt x="76200" y="9144"/>
                </a:lnTo>
                <a:lnTo>
                  <a:pt x="9144" y="76200"/>
                </a:lnTo>
                <a:close/>
              </a:path>
              <a:path w="1485900" h="76200">
                <a:moveTo>
                  <a:pt x="47244" y="76200"/>
                </a:moveTo>
                <a:lnTo>
                  <a:pt x="38100" y="65532"/>
                </a:lnTo>
                <a:lnTo>
                  <a:pt x="103632" y="0"/>
                </a:lnTo>
                <a:lnTo>
                  <a:pt x="114300" y="9144"/>
                </a:lnTo>
                <a:lnTo>
                  <a:pt x="47244" y="76200"/>
                </a:lnTo>
                <a:close/>
              </a:path>
              <a:path w="1485900" h="76200">
                <a:moveTo>
                  <a:pt x="85344" y="76200"/>
                </a:moveTo>
                <a:lnTo>
                  <a:pt x="76200" y="65532"/>
                </a:lnTo>
                <a:lnTo>
                  <a:pt x="141732" y="0"/>
                </a:lnTo>
                <a:lnTo>
                  <a:pt x="152400" y="9144"/>
                </a:lnTo>
                <a:lnTo>
                  <a:pt x="85344" y="76200"/>
                </a:lnTo>
                <a:close/>
              </a:path>
              <a:path w="1485900" h="76200">
                <a:moveTo>
                  <a:pt x="123444" y="76200"/>
                </a:moveTo>
                <a:lnTo>
                  <a:pt x="114300" y="65532"/>
                </a:lnTo>
                <a:lnTo>
                  <a:pt x="179832" y="0"/>
                </a:lnTo>
                <a:lnTo>
                  <a:pt x="190500" y="9144"/>
                </a:lnTo>
                <a:lnTo>
                  <a:pt x="123444" y="76200"/>
                </a:lnTo>
                <a:close/>
              </a:path>
              <a:path w="1485900" h="76200">
                <a:moveTo>
                  <a:pt x="161544" y="76200"/>
                </a:moveTo>
                <a:lnTo>
                  <a:pt x="152400" y="65532"/>
                </a:lnTo>
                <a:lnTo>
                  <a:pt x="217932" y="0"/>
                </a:lnTo>
                <a:lnTo>
                  <a:pt x="228600" y="9144"/>
                </a:lnTo>
                <a:lnTo>
                  <a:pt x="161544" y="76200"/>
                </a:lnTo>
                <a:close/>
              </a:path>
              <a:path w="1485900" h="76200">
                <a:moveTo>
                  <a:pt x="199644" y="76200"/>
                </a:moveTo>
                <a:lnTo>
                  <a:pt x="190500" y="65532"/>
                </a:lnTo>
                <a:lnTo>
                  <a:pt x="256032" y="0"/>
                </a:lnTo>
                <a:lnTo>
                  <a:pt x="266700" y="9144"/>
                </a:lnTo>
                <a:lnTo>
                  <a:pt x="199644" y="76200"/>
                </a:lnTo>
                <a:close/>
              </a:path>
              <a:path w="1485900" h="76200">
                <a:moveTo>
                  <a:pt x="237744" y="76200"/>
                </a:moveTo>
                <a:lnTo>
                  <a:pt x="228600" y="65532"/>
                </a:lnTo>
                <a:lnTo>
                  <a:pt x="294132" y="0"/>
                </a:lnTo>
                <a:lnTo>
                  <a:pt x="304800" y="9144"/>
                </a:lnTo>
                <a:lnTo>
                  <a:pt x="237744" y="76200"/>
                </a:lnTo>
                <a:close/>
              </a:path>
              <a:path w="1485900" h="76200">
                <a:moveTo>
                  <a:pt x="275844" y="76200"/>
                </a:moveTo>
                <a:lnTo>
                  <a:pt x="266700" y="65532"/>
                </a:lnTo>
                <a:lnTo>
                  <a:pt x="332232" y="0"/>
                </a:lnTo>
                <a:lnTo>
                  <a:pt x="342900" y="9144"/>
                </a:lnTo>
                <a:lnTo>
                  <a:pt x="275844" y="76200"/>
                </a:lnTo>
                <a:close/>
              </a:path>
              <a:path w="1485900" h="76200">
                <a:moveTo>
                  <a:pt x="313944" y="76200"/>
                </a:moveTo>
                <a:lnTo>
                  <a:pt x="304800" y="65532"/>
                </a:lnTo>
                <a:lnTo>
                  <a:pt x="370332" y="0"/>
                </a:lnTo>
                <a:lnTo>
                  <a:pt x="381000" y="9144"/>
                </a:lnTo>
                <a:lnTo>
                  <a:pt x="313944" y="76200"/>
                </a:lnTo>
                <a:close/>
              </a:path>
              <a:path w="1485900" h="76200">
                <a:moveTo>
                  <a:pt x="352044" y="76200"/>
                </a:moveTo>
                <a:lnTo>
                  <a:pt x="342900" y="65532"/>
                </a:lnTo>
                <a:lnTo>
                  <a:pt x="408432" y="0"/>
                </a:lnTo>
                <a:lnTo>
                  <a:pt x="419100" y="9144"/>
                </a:lnTo>
                <a:lnTo>
                  <a:pt x="352044" y="76200"/>
                </a:lnTo>
                <a:close/>
              </a:path>
              <a:path w="1485900" h="76200">
                <a:moveTo>
                  <a:pt x="390144" y="76200"/>
                </a:moveTo>
                <a:lnTo>
                  <a:pt x="381000" y="65532"/>
                </a:lnTo>
                <a:lnTo>
                  <a:pt x="446532" y="0"/>
                </a:lnTo>
                <a:lnTo>
                  <a:pt x="457200" y="9144"/>
                </a:lnTo>
                <a:lnTo>
                  <a:pt x="390144" y="76200"/>
                </a:lnTo>
                <a:close/>
              </a:path>
              <a:path w="1485900" h="76200">
                <a:moveTo>
                  <a:pt x="428244" y="76200"/>
                </a:moveTo>
                <a:lnTo>
                  <a:pt x="419100" y="65532"/>
                </a:lnTo>
                <a:lnTo>
                  <a:pt x="484632" y="0"/>
                </a:lnTo>
                <a:lnTo>
                  <a:pt x="495300" y="9144"/>
                </a:lnTo>
                <a:lnTo>
                  <a:pt x="428244" y="76200"/>
                </a:lnTo>
                <a:close/>
              </a:path>
              <a:path w="1485900" h="76200">
                <a:moveTo>
                  <a:pt x="466344" y="76200"/>
                </a:moveTo>
                <a:lnTo>
                  <a:pt x="457200" y="65532"/>
                </a:lnTo>
                <a:lnTo>
                  <a:pt x="522732" y="0"/>
                </a:lnTo>
                <a:lnTo>
                  <a:pt x="533400" y="9144"/>
                </a:lnTo>
                <a:lnTo>
                  <a:pt x="466344" y="76200"/>
                </a:lnTo>
                <a:close/>
              </a:path>
              <a:path w="1485900" h="76200">
                <a:moveTo>
                  <a:pt x="504444" y="76200"/>
                </a:moveTo>
                <a:lnTo>
                  <a:pt x="495300" y="65532"/>
                </a:lnTo>
                <a:lnTo>
                  <a:pt x="560832" y="0"/>
                </a:lnTo>
                <a:lnTo>
                  <a:pt x="571500" y="9144"/>
                </a:lnTo>
                <a:lnTo>
                  <a:pt x="504444" y="76200"/>
                </a:lnTo>
                <a:close/>
              </a:path>
              <a:path w="1485900" h="76200">
                <a:moveTo>
                  <a:pt x="542544" y="76200"/>
                </a:moveTo>
                <a:lnTo>
                  <a:pt x="533400" y="65532"/>
                </a:lnTo>
                <a:lnTo>
                  <a:pt x="598932" y="0"/>
                </a:lnTo>
                <a:lnTo>
                  <a:pt x="609600" y="9144"/>
                </a:lnTo>
                <a:lnTo>
                  <a:pt x="542544" y="76200"/>
                </a:lnTo>
                <a:close/>
              </a:path>
              <a:path w="1485900" h="76200">
                <a:moveTo>
                  <a:pt x="580644" y="76200"/>
                </a:moveTo>
                <a:lnTo>
                  <a:pt x="571500" y="65532"/>
                </a:lnTo>
                <a:lnTo>
                  <a:pt x="637032" y="0"/>
                </a:lnTo>
                <a:lnTo>
                  <a:pt x="647700" y="9144"/>
                </a:lnTo>
                <a:lnTo>
                  <a:pt x="580644" y="76200"/>
                </a:lnTo>
                <a:close/>
              </a:path>
              <a:path w="1485900" h="76200">
                <a:moveTo>
                  <a:pt x="618744" y="76200"/>
                </a:moveTo>
                <a:lnTo>
                  <a:pt x="609600" y="65532"/>
                </a:lnTo>
                <a:lnTo>
                  <a:pt x="675132" y="0"/>
                </a:lnTo>
                <a:lnTo>
                  <a:pt x="685800" y="9144"/>
                </a:lnTo>
                <a:lnTo>
                  <a:pt x="618744" y="76200"/>
                </a:lnTo>
                <a:close/>
              </a:path>
              <a:path w="1485900" h="76200">
                <a:moveTo>
                  <a:pt x="656844" y="76200"/>
                </a:moveTo>
                <a:lnTo>
                  <a:pt x="647700" y="65532"/>
                </a:lnTo>
                <a:lnTo>
                  <a:pt x="713232" y="0"/>
                </a:lnTo>
                <a:lnTo>
                  <a:pt x="723900" y="9144"/>
                </a:lnTo>
                <a:lnTo>
                  <a:pt x="656844" y="76200"/>
                </a:lnTo>
                <a:close/>
              </a:path>
              <a:path w="1485900" h="76200">
                <a:moveTo>
                  <a:pt x="694944" y="76200"/>
                </a:moveTo>
                <a:lnTo>
                  <a:pt x="685800" y="65532"/>
                </a:lnTo>
                <a:lnTo>
                  <a:pt x="751332" y="0"/>
                </a:lnTo>
                <a:lnTo>
                  <a:pt x="762000" y="9144"/>
                </a:lnTo>
                <a:lnTo>
                  <a:pt x="694944" y="76200"/>
                </a:lnTo>
                <a:close/>
              </a:path>
              <a:path w="1485900" h="76200">
                <a:moveTo>
                  <a:pt x="733044" y="76200"/>
                </a:moveTo>
                <a:lnTo>
                  <a:pt x="723900" y="65532"/>
                </a:lnTo>
                <a:lnTo>
                  <a:pt x="789432" y="0"/>
                </a:lnTo>
                <a:lnTo>
                  <a:pt x="800100" y="9144"/>
                </a:lnTo>
                <a:lnTo>
                  <a:pt x="733044" y="76200"/>
                </a:lnTo>
                <a:close/>
              </a:path>
              <a:path w="1485900" h="76200">
                <a:moveTo>
                  <a:pt x="771144" y="76200"/>
                </a:moveTo>
                <a:lnTo>
                  <a:pt x="762000" y="65532"/>
                </a:lnTo>
                <a:lnTo>
                  <a:pt x="827532" y="0"/>
                </a:lnTo>
                <a:lnTo>
                  <a:pt x="838200" y="9144"/>
                </a:lnTo>
                <a:lnTo>
                  <a:pt x="771144" y="76200"/>
                </a:lnTo>
                <a:close/>
              </a:path>
              <a:path w="1485900" h="76200">
                <a:moveTo>
                  <a:pt x="809244" y="76200"/>
                </a:moveTo>
                <a:lnTo>
                  <a:pt x="800100" y="65532"/>
                </a:lnTo>
                <a:lnTo>
                  <a:pt x="865632" y="0"/>
                </a:lnTo>
                <a:lnTo>
                  <a:pt x="876300" y="9144"/>
                </a:lnTo>
                <a:lnTo>
                  <a:pt x="809244" y="76200"/>
                </a:lnTo>
                <a:close/>
              </a:path>
              <a:path w="1485900" h="76200">
                <a:moveTo>
                  <a:pt x="847344" y="76200"/>
                </a:moveTo>
                <a:lnTo>
                  <a:pt x="838200" y="65532"/>
                </a:lnTo>
                <a:lnTo>
                  <a:pt x="903732" y="0"/>
                </a:lnTo>
                <a:lnTo>
                  <a:pt x="914400" y="9144"/>
                </a:lnTo>
                <a:lnTo>
                  <a:pt x="847344" y="76200"/>
                </a:lnTo>
                <a:close/>
              </a:path>
              <a:path w="1485900" h="76200">
                <a:moveTo>
                  <a:pt x="885444" y="76200"/>
                </a:moveTo>
                <a:lnTo>
                  <a:pt x="876300" y="65532"/>
                </a:lnTo>
                <a:lnTo>
                  <a:pt x="941832" y="0"/>
                </a:lnTo>
                <a:lnTo>
                  <a:pt x="952500" y="9144"/>
                </a:lnTo>
                <a:lnTo>
                  <a:pt x="885444" y="76200"/>
                </a:lnTo>
                <a:close/>
              </a:path>
              <a:path w="1485900" h="76200">
                <a:moveTo>
                  <a:pt x="923544" y="76200"/>
                </a:moveTo>
                <a:lnTo>
                  <a:pt x="914400" y="65532"/>
                </a:lnTo>
                <a:lnTo>
                  <a:pt x="979932" y="0"/>
                </a:lnTo>
                <a:lnTo>
                  <a:pt x="990600" y="9144"/>
                </a:lnTo>
                <a:lnTo>
                  <a:pt x="923544" y="76200"/>
                </a:lnTo>
                <a:close/>
              </a:path>
              <a:path w="1485900" h="76200">
                <a:moveTo>
                  <a:pt x="961644" y="76200"/>
                </a:moveTo>
                <a:lnTo>
                  <a:pt x="952500" y="65532"/>
                </a:lnTo>
                <a:lnTo>
                  <a:pt x="1018032" y="0"/>
                </a:lnTo>
                <a:lnTo>
                  <a:pt x="1028700" y="9144"/>
                </a:lnTo>
                <a:lnTo>
                  <a:pt x="961644" y="76200"/>
                </a:lnTo>
                <a:close/>
              </a:path>
              <a:path w="1485900" h="76200">
                <a:moveTo>
                  <a:pt x="999744" y="76200"/>
                </a:moveTo>
                <a:lnTo>
                  <a:pt x="990600" y="65532"/>
                </a:lnTo>
                <a:lnTo>
                  <a:pt x="1056132" y="0"/>
                </a:lnTo>
                <a:lnTo>
                  <a:pt x="1066800" y="9144"/>
                </a:lnTo>
                <a:lnTo>
                  <a:pt x="999744" y="76200"/>
                </a:lnTo>
                <a:close/>
              </a:path>
              <a:path w="1485900" h="76200">
                <a:moveTo>
                  <a:pt x="1037844" y="76200"/>
                </a:moveTo>
                <a:lnTo>
                  <a:pt x="1028700" y="65532"/>
                </a:lnTo>
                <a:lnTo>
                  <a:pt x="1094232" y="0"/>
                </a:lnTo>
                <a:lnTo>
                  <a:pt x="1104900" y="9144"/>
                </a:lnTo>
                <a:lnTo>
                  <a:pt x="1037844" y="76200"/>
                </a:lnTo>
                <a:close/>
              </a:path>
              <a:path w="1485900" h="76200">
                <a:moveTo>
                  <a:pt x="1075944" y="76200"/>
                </a:moveTo>
                <a:lnTo>
                  <a:pt x="1066800" y="65532"/>
                </a:lnTo>
                <a:lnTo>
                  <a:pt x="1132332" y="0"/>
                </a:lnTo>
                <a:lnTo>
                  <a:pt x="1143000" y="9144"/>
                </a:lnTo>
                <a:lnTo>
                  <a:pt x="1075944" y="76200"/>
                </a:lnTo>
                <a:close/>
              </a:path>
              <a:path w="1485900" h="76200">
                <a:moveTo>
                  <a:pt x="1114044" y="76200"/>
                </a:moveTo>
                <a:lnTo>
                  <a:pt x="1104900" y="65532"/>
                </a:lnTo>
                <a:lnTo>
                  <a:pt x="1170432" y="0"/>
                </a:lnTo>
                <a:lnTo>
                  <a:pt x="1181100" y="9144"/>
                </a:lnTo>
                <a:lnTo>
                  <a:pt x="1114044" y="76200"/>
                </a:lnTo>
                <a:close/>
              </a:path>
              <a:path w="1485900" h="76200">
                <a:moveTo>
                  <a:pt x="1152144" y="76200"/>
                </a:moveTo>
                <a:lnTo>
                  <a:pt x="1143000" y="65532"/>
                </a:lnTo>
                <a:lnTo>
                  <a:pt x="1208532" y="0"/>
                </a:lnTo>
                <a:lnTo>
                  <a:pt x="1219200" y="9144"/>
                </a:lnTo>
                <a:lnTo>
                  <a:pt x="1152144" y="76200"/>
                </a:lnTo>
                <a:close/>
              </a:path>
              <a:path w="1485900" h="76200">
                <a:moveTo>
                  <a:pt x="1190244" y="76200"/>
                </a:moveTo>
                <a:lnTo>
                  <a:pt x="1181100" y="65532"/>
                </a:lnTo>
                <a:lnTo>
                  <a:pt x="1246632" y="0"/>
                </a:lnTo>
                <a:lnTo>
                  <a:pt x="1257300" y="9144"/>
                </a:lnTo>
                <a:lnTo>
                  <a:pt x="1190244" y="76200"/>
                </a:lnTo>
                <a:close/>
              </a:path>
              <a:path w="1485900" h="76200">
                <a:moveTo>
                  <a:pt x="1228344" y="76200"/>
                </a:moveTo>
                <a:lnTo>
                  <a:pt x="1219200" y="65532"/>
                </a:lnTo>
                <a:lnTo>
                  <a:pt x="1284732" y="0"/>
                </a:lnTo>
                <a:lnTo>
                  <a:pt x="1295400" y="9144"/>
                </a:lnTo>
                <a:lnTo>
                  <a:pt x="1228344" y="76200"/>
                </a:lnTo>
                <a:close/>
              </a:path>
              <a:path w="1485900" h="76200">
                <a:moveTo>
                  <a:pt x="1266444" y="76200"/>
                </a:moveTo>
                <a:lnTo>
                  <a:pt x="1257300" y="65532"/>
                </a:lnTo>
                <a:lnTo>
                  <a:pt x="1322832" y="0"/>
                </a:lnTo>
                <a:lnTo>
                  <a:pt x="1333500" y="9144"/>
                </a:lnTo>
                <a:lnTo>
                  <a:pt x="1266444" y="76200"/>
                </a:lnTo>
                <a:close/>
              </a:path>
              <a:path w="1485900" h="76200">
                <a:moveTo>
                  <a:pt x="1304544" y="76200"/>
                </a:moveTo>
                <a:lnTo>
                  <a:pt x="1295400" y="65532"/>
                </a:lnTo>
                <a:lnTo>
                  <a:pt x="1360932" y="0"/>
                </a:lnTo>
                <a:lnTo>
                  <a:pt x="1371600" y="9144"/>
                </a:lnTo>
                <a:lnTo>
                  <a:pt x="1304544" y="76200"/>
                </a:lnTo>
                <a:close/>
              </a:path>
              <a:path w="1485900" h="76200">
                <a:moveTo>
                  <a:pt x="1342644" y="76200"/>
                </a:moveTo>
                <a:lnTo>
                  <a:pt x="1333500" y="65532"/>
                </a:lnTo>
                <a:lnTo>
                  <a:pt x="1399032" y="0"/>
                </a:lnTo>
                <a:lnTo>
                  <a:pt x="1409700" y="9144"/>
                </a:lnTo>
                <a:lnTo>
                  <a:pt x="1342644" y="76200"/>
                </a:lnTo>
                <a:close/>
              </a:path>
              <a:path w="1485900" h="76200">
                <a:moveTo>
                  <a:pt x="1380744" y="76200"/>
                </a:moveTo>
                <a:lnTo>
                  <a:pt x="1371600" y="65532"/>
                </a:lnTo>
                <a:lnTo>
                  <a:pt x="1437132" y="0"/>
                </a:lnTo>
                <a:lnTo>
                  <a:pt x="1447800" y="9144"/>
                </a:lnTo>
                <a:lnTo>
                  <a:pt x="1380744" y="76200"/>
                </a:lnTo>
                <a:close/>
              </a:path>
              <a:path w="1485900" h="76200">
                <a:moveTo>
                  <a:pt x="1418844" y="76200"/>
                </a:moveTo>
                <a:lnTo>
                  <a:pt x="1409700" y="65532"/>
                </a:lnTo>
                <a:lnTo>
                  <a:pt x="1475232" y="0"/>
                </a:lnTo>
                <a:lnTo>
                  <a:pt x="1485900" y="9144"/>
                </a:lnTo>
                <a:lnTo>
                  <a:pt x="1418844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8197595" y="4756403"/>
            <a:ext cx="3322320" cy="76200"/>
          </a:xfrm>
          <a:custGeom>
            <a:avLst/>
            <a:gdLst/>
            <a:ahLst/>
            <a:cxnLst/>
            <a:rect l="l" t="t" r="r" b="b"/>
            <a:pathLst>
              <a:path w="3322320" h="76200">
                <a:moveTo>
                  <a:pt x="10668" y="76200"/>
                </a:moveTo>
                <a:lnTo>
                  <a:pt x="0" y="67056"/>
                </a:lnTo>
                <a:lnTo>
                  <a:pt x="67056" y="0"/>
                </a:lnTo>
                <a:lnTo>
                  <a:pt x="76200" y="10668"/>
                </a:lnTo>
                <a:lnTo>
                  <a:pt x="10668" y="76200"/>
                </a:lnTo>
                <a:close/>
              </a:path>
              <a:path w="3322320" h="76200">
                <a:moveTo>
                  <a:pt x="48768" y="76200"/>
                </a:moveTo>
                <a:lnTo>
                  <a:pt x="38100" y="67056"/>
                </a:lnTo>
                <a:lnTo>
                  <a:pt x="105156" y="0"/>
                </a:lnTo>
                <a:lnTo>
                  <a:pt x="114300" y="10668"/>
                </a:lnTo>
                <a:lnTo>
                  <a:pt x="48768" y="76200"/>
                </a:lnTo>
                <a:close/>
              </a:path>
              <a:path w="3322320" h="76200">
                <a:moveTo>
                  <a:pt x="86868" y="76200"/>
                </a:moveTo>
                <a:lnTo>
                  <a:pt x="76200" y="67056"/>
                </a:lnTo>
                <a:lnTo>
                  <a:pt x="143256" y="0"/>
                </a:lnTo>
                <a:lnTo>
                  <a:pt x="152400" y="10668"/>
                </a:lnTo>
                <a:lnTo>
                  <a:pt x="86868" y="76200"/>
                </a:lnTo>
                <a:close/>
              </a:path>
              <a:path w="3322320" h="76200">
                <a:moveTo>
                  <a:pt x="124968" y="76200"/>
                </a:moveTo>
                <a:lnTo>
                  <a:pt x="114300" y="67056"/>
                </a:lnTo>
                <a:lnTo>
                  <a:pt x="181356" y="0"/>
                </a:lnTo>
                <a:lnTo>
                  <a:pt x="190500" y="10668"/>
                </a:lnTo>
                <a:lnTo>
                  <a:pt x="124968" y="76200"/>
                </a:lnTo>
                <a:close/>
              </a:path>
              <a:path w="3322320" h="76200">
                <a:moveTo>
                  <a:pt x="163068" y="76200"/>
                </a:moveTo>
                <a:lnTo>
                  <a:pt x="152400" y="67056"/>
                </a:lnTo>
                <a:lnTo>
                  <a:pt x="219456" y="0"/>
                </a:lnTo>
                <a:lnTo>
                  <a:pt x="228600" y="10668"/>
                </a:lnTo>
                <a:lnTo>
                  <a:pt x="163068" y="76200"/>
                </a:lnTo>
                <a:close/>
              </a:path>
              <a:path w="3322320" h="76200">
                <a:moveTo>
                  <a:pt x="201168" y="76200"/>
                </a:moveTo>
                <a:lnTo>
                  <a:pt x="192024" y="67056"/>
                </a:lnTo>
                <a:lnTo>
                  <a:pt x="257556" y="0"/>
                </a:lnTo>
                <a:lnTo>
                  <a:pt x="268224" y="10668"/>
                </a:lnTo>
                <a:lnTo>
                  <a:pt x="201168" y="76200"/>
                </a:lnTo>
                <a:close/>
              </a:path>
              <a:path w="3322320" h="76200">
                <a:moveTo>
                  <a:pt x="239268" y="76200"/>
                </a:moveTo>
                <a:lnTo>
                  <a:pt x="230124" y="67056"/>
                </a:lnTo>
                <a:lnTo>
                  <a:pt x="295656" y="0"/>
                </a:lnTo>
                <a:lnTo>
                  <a:pt x="306324" y="10668"/>
                </a:lnTo>
                <a:lnTo>
                  <a:pt x="239268" y="76200"/>
                </a:lnTo>
                <a:close/>
              </a:path>
              <a:path w="3322320" h="76200">
                <a:moveTo>
                  <a:pt x="277368" y="76200"/>
                </a:moveTo>
                <a:lnTo>
                  <a:pt x="268224" y="67056"/>
                </a:lnTo>
                <a:lnTo>
                  <a:pt x="333756" y="0"/>
                </a:lnTo>
                <a:lnTo>
                  <a:pt x="344424" y="10668"/>
                </a:lnTo>
                <a:lnTo>
                  <a:pt x="277368" y="76200"/>
                </a:lnTo>
                <a:close/>
              </a:path>
              <a:path w="3322320" h="76200">
                <a:moveTo>
                  <a:pt x="315468" y="76200"/>
                </a:moveTo>
                <a:lnTo>
                  <a:pt x="306324" y="67056"/>
                </a:lnTo>
                <a:lnTo>
                  <a:pt x="371856" y="0"/>
                </a:lnTo>
                <a:lnTo>
                  <a:pt x="382524" y="10668"/>
                </a:lnTo>
                <a:lnTo>
                  <a:pt x="315468" y="76200"/>
                </a:lnTo>
                <a:close/>
              </a:path>
              <a:path w="3322320" h="76200">
                <a:moveTo>
                  <a:pt x="353568" y="76200"/>
                </a:moveTo>
                <a:lnTo>
                  <a:pt x="344424" y="67056"/>
                </a:lnTo>
                <a:lnTo>
                  <a:pt x="409956" y="0"/>
                </a:lnTo>
                <a:lnTo>
                  <a:pt x="420624" y="10668"/>
                </a:lnTo>
                <a:lnTo>
                  <a:pt x="353568" y="76200"/>
                </a:lnTo>
                <a:close/>
              </a:path>
              <a:path w="3322320" h="76200">
                <a:moveTo>
                  <a:pt x="391668" y="76200"/>
                </a:moveTo>
                <a:lnTo>
                  <a:pt x="382524" y="67056"/>
                </a:lnTo>
                <a:lnTo>
                  <a:pt x="448056" y="0"/>
                </a:lnTo>
                <a:lnTo>
                  <a:pt x="458724" y="10668"/>
                </a:lnTo>
                <a:lnTo>
                  <a:pt x="391668" y="76200"/>
                </a:lnTo>
                <a:close/>
              </a:path>
              <a:path w="3322320" h="76200">
                <a:moveTo>
                  <a:pt x="431292" y="76200"/>
                </a:moveTo>
                <a:lnTo>
                  <a:pt x="420624" y="67056"/>
                </a:lnTo>
                <a:lnTo>
                  <a:pt x="486156" y="0"/>
                </a:lnTo>
                <a:lnTo>
                  <a:pt x="496824" y="10668"/>
                </a:lnTo>
                <a:lnTo>
                  <a:pt x="431292" y="76200"/>
                </a:lnTo>
                <a:close/>
              </a:path>
              <a:path w="3322320" h="76200">
                <a:moveTo>
                  <a:pt x="469392" y="76200"/>
                </a:moveTo>
                <a:lnTo>
                  <a:pt x="458724" y="67056"/>
                </a:lnTo>
                <a:lnTo>
                  <a:pt x="524256" y="0"/>
                </a:lnTo>
                <a:lnTo>
                  <a:pt x="534924" y="10668"/>
                </a:lnTo>
                <a:lnTo>
                  <a:pt x="469392" y="76200"/>
                </a:lnTo>
                <a:close/>
              </a:path>
              <a:path w="3322320" h="76200">
                <a:moveTo>
                  <a:pt x="507492" y="76200"/>
                </a:moveTo>
                <a:lnTo>
                  <a:pt x="496824" y="67056"/>
                </a:lnTo>
                <a:lnTo>
                  <a:pt x="562356" y="0"/>
                </a:lnTo>
                <a:lnTo>
                  <a:pt x="573024" y="10668"/>
                </a:lnTo>
                <a:lnTo>
                  <a:pt x="507492" y="76200"/>
                </a:lnTo>
                <a:close/>
              </a:path>
              <a:path w="3322320" h="76200">
                <a:moveTo>
                  <a:pt x="545592" y="76200"/>
                </a:moveTo>
                <a:lnTo>
                  <a:pt x="534924" y="67056"/>
                </a:lnTo>
                <a:lnTo>
                  <a:pt x="600456" y="0"/>
                </a:lnTo>
                <a:lnTo>
                  <a:pt x="611124" y="10668"/>
                </a:lnTo>
                <a:lnTo>
                  <a:pt x="545592" y="76200"/>
                </a:lnTo>
                <a:close/>
              </a:path>
              <a:path w="3322320" h="76200">
                <a:moveTo>
                  <a:pt x="583692" y="76200"/>
                </a:moveTo>
                <a:lnTo>
                  <a:pt x="573024" y="67056"/>
                </a:lnTo>
                <a:lnTo>
                  <a:pt x="640080" y="0"/>
                </a:lnTo>
                <a:lnTo>
                  <a:pt x="649224" y="10668"/>
                </a:lnTo>
                <a:lnTo>
                  <a:pt x="583692" y="76200"/>
                </a:lnTo>
                <a:close/>
              </a:path>
              <a:path w="3322320" h="76200">
                <a:moveTo>
                  <a:pt x="621792" y="76200"/>
                </a:moveTo>
                <a:lnTo>
                  <a:pt x="611124" y="67056"/>
                </a:lnTo>
                <a:lnTo>
                  <a:pt x="678180" y="0"/>
                </a:lnTo>
                <a:lnTo>
                  <a:pt x="687324" y="10668"/>
                </a:lnTo>
                <a:lnTo>
                  <a:pt x="621792" y="76200"/>
                </a:lnTo>
                <a:close/>
              </a:path>
              <a:path w="3322320" h="76200">
                <a:moveTo>
                  <a:pt x="659892" y="76200"/>
                </a:moveTo>
                <a:lnTo>
                  <a:pt x="649224" y="67056"/>
                </a:lnTo>
                <a:lnTo>
                  <a:pt x="716280" y="0"/>
                </a:lnTo>
                <a:lnTo>
                  <a:pt x="725424" y="10668"/>
                </a:lnTo>
                <a:lnTo>
                  <a:pt x="659892" y="76200"/>
                </a:lnTo>
                <a:close/>
              </a:path>
              <a:path w="3322320" h="76200">
                <a:moveTo>
                  <a:pt x="697992" y="76200"/>
                </a:moveTo>
                <a:lnTo>
                  <a:pt x="687324" y="67056"/>
                </a:lnTo>
                <a:lnTo>
                  <a:pt x="754380" y="0"/>
                </a:lnTo>
                <a:lnTo>
                  <a:pt x="763524" y="10668"/>
                </a:lnTo>
                <a:lnTo>
                  <a:pt x="697992" y="76200"/>
                </a:lnTo>
                <a:close/>
              </a:path>
              <a:path w="3322320" h="76200">
                <a:moveTo>
                  <a:pt x="736092" y="76200"/>
                </a:moveTo>
                <a:lnTo>
                  <a:pt x="725424" y="67056"/>
                </a:lnTo>
                <a:lnTo>
                  <a:pt x="792480" y="0"/>
                </a:lnTo>
                <a:lnTo>
                  <a:pt x="801624" y="10668"/>
                </a:lnTo>
                <a:lnTo>
                  <a:pt x="736092" y="76200"/>
                </a:lnTo>
                <a:close/>
              </a:path>
              <a:path w="3322320" h="76200">
                <a:moveTo>
                  <a:pt x="774192" y="76200"/>
                </a:moveTo>
                <a:lnTo>
                  <a:pt x="763524" y="67056"/>
                </a:lnTo>
                <a:lnTo>
                  <a:pt x="830580" y="0"/>
                </a:lnTo>
                <a:lnTo>
                  <a:pt x="839724" y="10668"/>
                </a:lnTo>
                <a:lnTo>
                  <a:pt x="774192" y="76200"/>
                </a:lnTo>
                <a:close/>
              </a:path>
              <a:path w="3322320" h="76200">
                <a:moveTo>
                  <a:pt x="812292" y="76200"/>
                </a:moveTo>
                <a:lnTo>
                  <a:pt x="803148" y="67056"/>
                </a:lnTo>
                <a:lnTo>
                  <a:pt x="868680" y="0"/>
                </a:lnTo>
                <a:lnTo>
                  <a:pt x="879348" y="10668"/>
                </a:lnTo>
                <a:lnTo>
                  <a:pt x="812292" y="76200"/>
                </a:lnTo>
                <a:close/>
              </a:path>
              <a:path w="3322320" h="76200">
                <a:moveTo>
                  <a:pt x="850392" y="76200"/>
                </a:moveTo>
                <a:lnTo>
                  <a:pt x="841248" y="67056"/>
                </a:lnTo>
                <a:lnTo>
                  <a:pt x="906780" y="0"/>
                </a:lnTo>
                <a:lnTo>
                  <a:pt x="917448" y="10668"/>
                </a:lnTo>
                <a:lnTo>
                  <a:pt x="850392" y="76200"/>
                </a:lnTo>
                <a:close/>
              </a:path>
              <a:path w="3322320" h="76200">
                <a:moveTo>
                  <a:pt x="888492" y="76200"/>
                </a:moveTo>
                <a:lnTo>
                  <a:pt x="879348" y="67056"/>
                </a:lnTo>
                <a:lnTo>
                  <a:pt x="944880" y="0"/>
                </a:lnTo>
                <a:lnTo>
                  <a:pt x="955548" y="10668"/>
                </a:lnTo>
                <a:lnTo>
                  <a:pt x="888492" y="76200"/>
                </a:lnTo>
                <a:close/>
              </a:path>
              <a:path w="3322320" h="76200">
                <a:moveTo>
                  <a:pt x="926592" y="76200"/>
                </a:moveTo>
                <a:lnTo>
                  <a:pt x="917448" y="67056"/>
                </a:lnTo>
                <a:lnTo>
                  <a:pt x="982980" y="0"/>
                </a:lnTo>
                <a:lnTo>
                  <a:pt x="993648" y="10668"/>
                </a:lnTo>
                <a:lnTo>
                  <a:pt x="926592" y="76200"/>
                </a:lnTo>
                <a:close/>
              </a:path>
              <a:path w="3322320" h="76200">
                <a:moveTo>
                  <a:pt x="964692" y="76200"/>
                </a:moveTo>
                <a:lnTo>
                  <a:pt x="955548" y="67056"/>
                </a:lnTo>
                <a:lnTo>
                  <a:pt x="1021080" y="0"/>
                </a:lnTo>
                <a:lnTo>
                  <a:pt x="1031748" y="10668"/>
                </a:lnTo>
                <a:lnTo>
                  <a:pt x="964692" y="76200"/>
                </a:lnTo>
                <a:close/>
              </a:path>
              <a:path w="3322320" h="76200">
                <a:moveTo>
                  <a:pt x="1002792" y="76200"/>
                </a:moveTo>
                <a:lnTo>
                  <a:pt x="993648" y="67056"/>
                </a:lnTo>
                <a:lnTo>
                  <a:pt x="1059180" y="0"/>
                </a:lnTo>
                <a:lnTo>
                  <a:pt x="1069848" y="10668"/>
                </a:lnTo>
                <a:lnTo>
                  <a:pt x="1002792" y="76200"/>
                </a:lnTo>
                <a:close/>
              </a:path>
              <a:path w="3322320" h="76200">
                <a:moveTo>
                  <a:pt x="1042416" y="76200"/>
                </a:moveTo>
                <a:lnTo>
                  <a:pt x="1031748" y="67056"/>
                </a:lnTo>
                <a:lnTo>
                  <a:pt x="1097280" y="0"/>
                </a:lnTo>
                <a:lnTo>
                  <a:pt x="1107948" y="10668"/>
                </a:lnTo>
                <a:lnTo>
                  <a:pt x="1042416" y="76200"/>
                </a:lnTo>
                <a:close/>
              </a:path>
              <a:path w="3322320" h="76200">
                <a:moveTo>
                  <a:pt x="1080516" y="76200"/>
                </a:moveTo>
                <a:lnTo>
                  <a:pt x="1069848" y="67056"/>
                </a:lnTo>
                <a:lnTo>
                  <a:pt x="1135380" y="0"/>
                </a:lnTo>
                <a:lnTo>
                  <a:pt x="1146048" y="10668"/>
                </a:lnTo>
                <a:lnTo>
                  <a:pt x="1080516" y="76200"/>
                </a:lnTo>
                <a:close/>
              </a:path>
              <a:path w="3322320" h="76200">
                <a:moveTo>
                  <a:pt x="1118616" y="76200"/>
                </a:moveTo>
                <a:lnTo>
                  <a:pt x="1107948" y="67056"/>
                </a:lnTo>
                <a:lnTo>
                  <a:pt x="1173480" y="0"/>
                </a:lnTo>
                <a:lnTo>
                  <a:pt x="1184148" y="10668"/>
                </a:lnTo>
                <a:lnTo>
                  <a:pt x="1118616" y="76200"/>
                </a:lnTo>
                <a:close/>
              </a:path>
              <a:path w="3322320" h="76200">
                <a:moveTo>
                  <a:pt x="1156716" y="76200"/>
                </a:moveTo>
                <a:lnTo>
                  <a:pt x="1146048" y="67056"/>
                </a:lnTo>
                <a:lnTo>
                  <a:pt x="1211580" y="0"/>
                </a:lnTo>
                <a:lnTo>
                  <a:pt x="1222248" y="10668"/>
                </a:lnTo>
                <a:lnTo>
                  <a:pt x="1156716" y="76200"/>
                </a:lnTo>
                <a:close/>
              </a:path>
              <a:path w="3322320" h="76200">
                <a:moveTo>
                  <a:pt x="1194816" y="76200"/>
                </a:moveTo>
                <a:lnTo>
                  <a:pt x="1184148" y="67056"/>
                </a:lnTo>
                <a:lnTo>
                  <a:pt x="1251204" y="0"/>
                </a:lnTo>
                <a:lnTo>
                  <a:pt x="1260348" y="10668"/>
                </a:lnTo>
                <a:lnTo>
                  <a:pt x="1194816" y="76200"/>
                </a:lnTo>
                <a:close/>
              </a:path>
              <a:path w="3322320" h="76200">
                <a:moveTo>
                  <a:pt x="1232916" y="76200"/>
                </a:moveTo>
                <a:lnTo>
                  <a:pt x="1222248" y="67056"/>
                </a:lnTo>
                <a:lnTo>
                  <a:pt x="1289304" y="0"/>
                </a:lnTo>
                <a:lnTo>
                  <a:pt x="1298448" y="10668"/>
                </a:lnTo>
                <a:lnTo>
                  <a:pt x="1232916" y="76200"/>
                </a:lnTo>
                <a:close/>
              </a:path>
              <a:path w="3322320" h="76200">
                <a:moveTo>
                  <a:pt x="1271016" y="76200"/>
                </a:moveTo>
                <a:lnTo>
                  <a:pt x="1260348" y="67056"/>
                </a:lnTo>
                <a:lnTo>
                  <a:pt x="1327404" y="0"/>
                </a:lnTo>
                <a:lnTo>
                  <a:pt x="1336548" y="10668"/>
                </a:lnTo>
                <a:lnTo>
                  <a:pt x="1271016" y="76200"/>
                </a:lnTo>
                <a:close/>
              </a:path>
              <a:path w="3322320" h="76200">
                <a:moveTo>
                  <a:pt x="1309116" y="76200"/>
                </a:moveTo>
                <a:lnTo>
                  <a:pt x="1298448" y="67056"/>
                </a:lnTo>
                <a:lnTo>
                  <a:pt x="1365504" y="0"/>
                </a:lnTo>
                <a:lnTo>
                  <a:pt x="1374648" y="10668"/>
                </a:lnTo>
                <a:lnTo>
                  <a:pt x="1309116" y="76200"/>
                </a:lnTo>
                <a:close/>
              </a:path>
              <a:path w="3322320" h="76200">
                <a:moveTo>
                  <a:pt x="1347216" y="76200"/>
                </a:moveTo>
                <a:lnTo>
                  <a:pt x="1336548" y="67056"/>
                </a:lnTo>
                <a:lnTo>
                  <a:pt x="1403604" y="0"/>
                </a:lnTo>
                <a:lnTo>
                  <a:pt x="1412748" y="10668"/>
                </a:lnTo>
                <a:lnTo>
                  <a:pt x="1347216" y="76200"/>
                </a:lnTo>
                <a:close/>
              </a:path>
              <a:path w="3322320" h="76200">
                <a:moveTo>
                  <a:pt x="1385316" y="76200"/>
                </a:moveTo>
                <a:lnTo>
                  <a:pt x="1374648" y="67056"/>
                </a:lnTo>
                <a:lnTo>
                  <a:pt x="1441704" y="0"/>
                </a:lnTo>
                <a:lnTo>
                  <a:pt x="1450848" y="10668"/>
                </a:lnTo>
                <a:lnTo>
                  <a:pt x="1385316" y="76200"/>
                </a:lnTo>
                <a:close/>
              </a:path>
              <a:path w="3322320" h="76200">
                <a:moveTo>
                  <a:pt x="1423416" y="76200"/>
                </a:moveTo>
                <a:lnTo>
                  <a:pt x="1414272" y="67056"/>
                </a:lnTo>
                <a:lnTo>
                  <a:pt x="1479804" y="0"/>
                </a:lnTo>
                <a:lnTo>
                  <a:pt x="1490472" y="10668"/>
                </a:lnTo>
                <a:lnTo>
                  <a:pt x="1423416" y="76200"/>
                </a:lnTo>
                <a:close/>
              </a:path>
              <a:path w="3322320" h="76200">
                <a:moveTo>
                  <a:pt x="1461516" y="76200"/>
                </a:moveTo>
                <a:lnTo>
                  <a:pt x="1452372" y="67056"/>
                </a:lnTo>
                <a:lnTo>
                  <a:pt x="1517904" y="0"/>
                </a:lnTo>
                <a:lnTo>
                  <a:pt x="1528572" y="10668"/>
                </a:lnTo>
                <a:lnTo>
                  <a:pt x="1461516" y="76200"/>
                </a:lnTo>
                <a:close/>
              </a:path>
              <a:path w="3322320" h="76200">
                <a:moveTo>
                  <a:pt x="1499616" y="76200"/>
                </a:moveTo>
                <a:lnTo>
                  <a:pt x="1490472" y="67056"/>
                </a:lnTo>
                <a:lnTo>
                  <a:pt x="1556004" y="0"/>
                </a:lnTo>
                <a:lnTo>
                  <a:pt x="1566672" y="10668"/>
                </a:lnTo>
                <a:lnTo>
                  <a:pt x="1499616" y="76200"/>
                </a:lnTo>
                <a:close/>
              </a:path>
              <a:path w="3322320" h="76200">
                <a:moveTo>
                  <a:pt x="1537716" y="76200"/>
                </a:moveTo>
                <a:lnTo>
                  <a:pt x="1528572" y="67056"/>
                </a:lnTo>
                <a:lnTo>
                  <a:pt x="1594104" y="0"/>
                </a:lnTo>
                <a:lnTo>
                  <a:pt x="1604772" y="10668"/>
                </a:lnTo>
                <a:lnTo>
                  <a:pt x="1537716" y="76200"/>
                </a:lnTo>
                <a:close/>
              </a:path>
              <a:path w="3322320" h="76200">
                <a:moveTo>
                  <a:pt x="1575816" y="76200"/>
                </a:moveTo>
                <a:lnTo>
                  <a:pt x="1566672" y="67056"/>
                </a:lnTo>
                <a:lnTo>
                  <a:pt x="1632204" y="0"/>
                </a:lnTo>
                <a:lnTo>
                  <a:pt x="1642872" y="10668"/>
                </a:lnTo>
                <a:lnTo>
                  <a:pt x="1575816" y="76200"/>
                </a:lnTo>
                <a:close/>
              </a:path>
              <a:path w="3322320" h="76200">
                <a:moveTo>
                  <a:pt x="1613916" y="76200"/>
                </a:moveTo>
                <a:lnTo>
                  <a:pt x="1604772" y="67056"/>
                </a:lnTo>
                <a:lnTo>
                  <a:pt x="1670304" y="0"/>
                </a:lnTo>
                <a:lnTo>
                  <a:pt x="1680972" y="10668"/>
                </a:lnTo>
                <a:lnTo>
                  <a:pt x="1613916" y="76200"/>
                </a:lnTo>
                <a:close/>
              </a:path>
              <a:path w="3322320" h="76200">
                <a:moveTo>
                  <a:pt x="1653540" y="76200"/>
                </a:moveTo>
                <a:lnTo>
                  <a:pt x="1642872" y="67056"/>
                </a:lnTo>
                <a:lnTo>
                  <a:pt x="1708404" y="0"/>
                </a:lnTo>
                <a:lnTo>
                  <a:pt x="1719072" y="10668"/>
                </a:lnTo>
                <a:lnTo>
                  <a:pt x="1653540" y="76200"/>
                </a:lnTo>
                <a:close/>
              </a:path>
              <a:path w="3322320" h="76200">
                <a:moveTo>
                  <a:pt x="1691640" y="76200"/>
                </a:moveTo>
                <a:lnTo>
                  <a:pt x="1680972" y="67056"/>
                </a:lnTo>
                <a:lnTo>
                  <a:pt x="1746504" y="0"/>
                </a:lnTo>
                <a:lnTo>
                  <a:pt x="1757172" y="10668"/>
                </a:lnTo>
                <a:lnTo>
                  <a:pt x="1691640" y="76200"/>
                </a:lnTo>
                <a:close/>
              </a:path>
              <a:path w="3322320" h="76200">
                <a:moveTo>
                  <a:pt x="1729740" y="76200"/>
                </a:moveTo>
                <a:lnTo>
                  <a:pt x="1719072" y="67056"/>
                </a:lnTo>
                <a:lnTo>
                  <a:pt x="1784604" y="0"/>
                </a:lnTo>
                <a:lnTo>
                  <a:pt x="1795272" y="10668"/>
                </a:lnTo>
                <a:lnTo>
                  <a:pt x="1729740" y="76200"/>
                </a:lnTo>
                <a:close/>
              </a:path>
              <a:path w="3322320" h="76200">
                <a:moveTo>
                  <a:pt x="1767840" y="76200"/>
                </a:moveTo>
                <a:lnTo>
                  <a:pt x="1757172" y="67056"/>
                </a:lnTo>
                <a:lnTo>
                  <a:pt x="1822704" y="0"/>
                </a:lnTo>
                <a:lnTo>
                  <a:pt x="1833372" y="10668"/>
                </a:lnTo>
                <a:lnTo>
                  <a:pt x="1767840" y="76200"/>
                </a:lnTo>
                <a:close/>
              </a:path>
              <a:path w="3322320" h="76200">
                <a:moveTo>
                  <a:pt x="1805940" y="76200"/>
                </a:moveTo>
                <a:lnTo>
                  <a:pt x="1795272" y="67056"/>
                </a:lnTo>
                <a:lnTo>
                  <a:pt x="1862328" y="0"/>
                </a:lnTo>
                <a:lnTo>
                  <a:pt x="1871472" y="10668"/>
                </a:lnTo>
                <a:lnTo>
                  <a:pt x="1805940" y="76200"/>
                </a:lnTo>
                <a:close/>
              </a:path>
              <a:path w="3322320" h="76200">
                <a:moveTo>
                  <a:pt x="1844040" y="76200"/>
                </a:moveTo>
                <a:lnTo>
                  <a:pt x="1833372" y="67056"/>
                </a:lnTo>
                <a:lnTo>
                  <a:pt x="1900428" y="0"/>
                </a:lnTo>
                <a:lnTo>
                  <a:pt x="1909572" y="10668"/>
                </a:lnTo>
                <a:lnTo>
                  <a:pt x="1844040" y="76200"/>
                </a:lnTo>
                <a:close/>
              </a:path>
              <a:path w="3322320" h="76200">
                <a:moveTo>
                  <a:pt x="1882140" y="76200"/>
                </a:moveTo>
                <a:lnTo>
                  <a:pt x="1871472" y="67056"/>
                </a:lnTo>
                <a:lnTo>
                  <a:pt x="1938528" y="0"/>
                </a:lnTo>
                <a:lnTo>
                  <a:pt x="1947672" y="10668"/>
                </a:lnTo>
                <a:lnTo>
                  <a:pt x="1882140" y="76200"/>
                </a:lnTo>
                <a:close/>
              </a:path>
              <a:path w="3322320" h="76200">
                <a:moveTo>
                  <a:pt x="1920240" y="76200"/>
                </a:moveTo>
                <a:lnTo>
                  <a:pt x="1909572" y="67056"/>
                </a:lnTo>
                <a:lnTo>
                  <a:pt x="1976628" y="0"/>
                </a:lnTo>
                <a:lnTo>
                  <a:pt x="1985772" y="10668"/>
                </a:lnTo>
                <a:lnTo>
                  <a:pt x="1920240" y="76200"/>
                </a:lnTo>
                <a:close/>
              </a:path>
              <a:path w="3322320" h="76200">
                <a:moveTo>
                  <a:pt x="1958340" y="76200"/>
                </a:moveTo>
                <a:lnTo>
                  <a:pt x="1947672" y="67056"/>
                </a:lnTo>
                <a:lnTo>
                  <a:pt x="2014728" y="0"/>
                </a:lnTo>
                <a:lnTo>
                  <a:pt x="2023872" y="10668"/>
                </a:lnTo>
                <a:lnTo>
                  <a:pt x="1958340" y="76200"/>
                </a:lnTo>
                <a:close/>
              </a:path>
              <a:path w="3322320" h="76200">
                <a:moveTo>
                  <a:pt x="1996440" y="76200"/>
                </a:moveTo>
                <a:lnTo>
                  <a:pt x="1985772" y="67056"/>
                </a:lnTo>
                <a:lnTo>
                  <a:pt x="2052828" y="0"/>
                </a:lnTo>
                <a:lnTo>
                  <a:pt x="2061972" y="10668"/>
                </a:lnTo>
                <a:lnTo>
                  <a:pt x="1996440" y="76200"/>
                </a:lnTo>
                <a:close/>
              </a:path>
              <a:path w="3322320" h="76200">
                <a:moveTo>
                  <a:pt x="2034540" y="76200"/>
                </a:moveTo>
                <a:lnTo>
                  <a:pt x="2025396" y="67056"/>
                </a:lnTo>
                <a:lnTo>
                  <a:pt x="2090928" y="0"/>
                </a:lnTo>
                <a:lnTo>
                  <a:pt x="2101596" y="10668"/>
                </a:lnTo>
                <a:lnTo>
                  <a:pt x="2034540" y="76200"/>
                </a:lnTo>
                <a:close/>
              </a:path>
              <a:path w="3322320" h="76200">
                <a:moveTo>
                  <a:pt x="2072640" y="76200"/>
                </a:moveTo>
                <a:lnTo>
                  <a:pt x="2063496" y="67056"/>
                </a:lnTo>
                <a:lnTo>
                  <a:pt x="2129028" y="0"/>
                </a:lnTo>
                <a:lnTo>
                  <a:pt x="2139696" y="10668"/>
                </a:lnTo>
                <a:lnTo>
                  <a:pt x="2072640" y="76200"/>
                </a:lnTo>
                <a:close/>
              </a:path>
              <a:path w="3322320" h="76200">
                <a:moveTo>
                  <a:pt x="2110740" y="76200"/>
                </a:moveTo>
                <a:lnTo>
                  <a:pt x="2101596" y="67056"/>
                </a:lnTo>
                <a:lnTo>
                  <a:pt x="2167128" y="0"/>
                </a:lnTo>
                <a:lnTo>
                  <a:pt x="2177796" y="10668"/>
                </a:lnTo>
                <a:lnTo>
                  <a:pt x="2110740" y="76200"/>
                </a:lnTo>
                <a:close/>
              </a:path>
              <a:path w="3322320" h="76200">
                <a:moveTo>
                  <a:pt x="2148840" y="76200"/>
                </a:moveTo>
                <a:lnTo>
                  <a:pt x="2139696" y="67056"/>
                </a:lnTo>
                <a:lnTo>
                  <a:pt x="2205228" y="0"/>
                </a:lnTo>
                <a:lnTo>
                  <a:pt x="2215896" y="10668"/>
                </a:lnTo>
                <a:lnTo>
                  <a:pt x="2148840" y="76200"/>
                </a:lnTo>
                <a:close/>
              </a:path>
              <a:path w="3322320" h="76200">
                <a:moveTo>
                  <a:pt x="2186940" y="76200"/>
                </a:moveTo>
                <a:lnTo>
                  <a:pt x="2177796" y="67056"/>
                </a:lnTo>
                <a:lnTo>
                  <a:pt x="2243328" y="0"/>
                </a:lnTo>
                <a:lnTo>
                  <a:pt x="2253996" y="10668"/>
                </a:lnTo>
                <a:lnTo>
                  <a:pt x="2186940" y="76200"/>
                </a:lnTo>
                <a:close/>
              </a:path>
              <a:path w="3322320" h="76200">
                <a:moveTo>
                  <a:pt x="2225040" y="76200"/>
                </a:moveTo>
                <a:lnTo>
                  <a:pt x="2215896" y="67056"/>
                </a:lnTo>
                <a:lnTo>
                  <a:pt x="2281428" y="0"/>
                </a:lnTo>
                <a:lnTo>
                  <a:pt x="2292096" y="10668"/>
                </a:lnTo>
                <a:lnTo>
                  <a:pt x="2225040" y="76200"/>
                </a:lnTo>
                <a:close/>
              </a:path>
              <a:path w="3322320" h="76200">
                <a:moveTo>
                  <a:pt x="2264664" y="76200"/>
                </a:moveTo>
                <a:lnTo>
                  <a:pt x="2253996" y="67056"/>
                </a:lnTo>
                <a:lnTo>
                  <a:pt x="2319528" y="0"/>
                </a:lnTo>
                <a:lnTo>
                  <a:pt x="2330196" y="10668"/>
                </a:lnTo>
                <a:lnTo>
                  <a:pt x="2264664" y="76200"/>
                </a:lnTo>
                <a:close/>
              </a:path>
              <a:path w="3322320" h="76200">
                <a:moveTo>
                  <a:pt x="2302764" y="76200"/>
                </a:moveTo>
                <a:lnTo>
                  <a:pt x="2292096" y="67056"/>
                </a:lnTo>
                <a:lnTo>
                  <a:pt x="2357628" y="0"/>
                </a:lnTo>
                <a:lnTo>
                  <a:pt x="2368296" y="10668"/>
                </a:lnTo>
                <a:lnTo>
                  <a:pt x="2302764" y="76200"/>
                </a:lnTo>
                <a:close/>
              </a:path>
              <a:path w="3322320" h="76200">
                <a:moveTo>
                  <a:pt x="2340864" y="76200"/>
                </a:moveTo>
                <a:lnTo>
                  <a:pt x="2330196" y="67056"/>
                </a:lnTo>
                <a:lnTo>
                  <a:pt x="2395728" y="0"/>
                </a:lnTo>
                <a:lnTo>
                  <a:pt x="2406396" y="10668"/>
                </a:lnTo>
                <a:lnTo>
                  <a:pt x="2340864" y="76200"/>
                </a:lnTo>
                <a:close/>
              </a:path>
              <a:path w="3322320" h="76200">
                <a:moveTo>
                  <a:pt x="2378964" y="76200"/>
                </a:moveTo>
                <a:lnTo>
                  <a:pt x="2368296" y="67056"/>
                </a:lnTo>
                <a:lnTo>
                  <a:pt x="2433828" y="0"/>
                </a:lnTo>
                <a:lnTo>
                  <a:pt x="2444496" y="10668"/>
                </a:lnTo>
                <a:lnTo>
                  <a:pt x="2378964" y="76200"/>
                </a:lnTo>
                <a:close/>
              </a:path>
              <a:path w="3322320" h="76200">
                <a:moveTo>
                  <a:pt x="2417064" y="76200"/>
                </a:moveTo>
                <a:lnTo>
                  <a:pt x="2406396" y="67056"/>
                </a:lnTo>
                <a:lnTo>
                  <a:pt x="2473452" y="0"/>
                </a:lnTo>
                <a:lnTo>
                  <a:pt x="2482596" y="10668"/>
                </a:lnTo>
                <a:lnTo>
                  <a:pt x="2417064" y="76200"/>
                </a:lnTo>
                <a:close/>
              </a:path>
              <a:path w="3322320" h="76200">
                <a:moveTo>
                  <a:pt x="2455164" y="76200"/>
                </a:moveTo>
                <a:lnTo>
                  <a:pt x="2444496" y="67056"/>
                </a:lnTo>
                <a:lnTo>
                  <a:pt x="2511552" y="0"/>
                </a:lnTo>
                <a:lnTo>
                  <a:pt x="2520696" y="10668"/>
                </a:lnTo>
                <a:lnTo>
                  <a:pt x="2455164" y="76200"/>
                </a:lnTo>
                <a:close/>
              </a:path>
              <a:path w="3322320" h="76200">
                <a:moveTo>
                  <a:pt x="2493264" y="76200"/>
                </a:moveTo>
                <a:lnTo>
                  <a:pt x="2482596" y="67056"/>
                </a:lnTo>
                <a:lnTo>
                  <a:pt x="2549652" y="0"/>
                </a:lnTo>
                <a:lnTo>
                  <a:pt x="2558796" y="10668"/>
                </a:lnTo>
                <a:lnTo>
                  <a:pt x="2493264" y="76200"/>
                </a:lnTo>
                <a:close/>
              </a:path>
              <a:path w="3322320" h="76200">
                <a:moveTo>
                  <a:pt x="2531364" y="76200"/>
                </a:moveTo>
                <a:lnTo>
                  <a:pt x="2520696" y="67056"/>
                </a:lnTo>
                <a:lnTo>
                  <a:pt x="2587752" y="0"/>
                </a:lnTo>
                <a:lnTo>
                  <a:pt x="2596896" y="10668"/>
                </a:lnTo>
                <a:lnTo>
                  <a:pt x="2531364" y="76200"/>
                </a:lnTo>
                <a:close/>
              </a:path>
              <a:path w="3322320" h="76200">
                <a:moveTo>
                  <a:pt x="2569464" y="76200"/>
                </a:moveTo>
                <a:lnTo>
                  <a:pt x="2558796" y="67056"/>
                </a:lnTo>
                <a:lnTo>
                  <a:pt x="2625852" y="0"/>
                </a:lnTo>
                <a:lnTo>
                  <a:pt x="2634996" y="10668"/>
                </a:lnTo>
                <a:lnTo>
                  <a:pt x="2569464" y="76200"/>
                </a:lnTo>
                <a:close/>
              </a:path>
              <a:path w="3322320" h="76200">
                <a:moveTo>
                  <a:pt x="2607564" y="76200"/>
                </a:moveTo>
                <a:lnTo>
                  <a:pt x="2596896" y="67056"/>
                </a:lnTo>
                <a:lnTo>
                  <a:pt x="2663952" y="0"/>
                </a:lnTo>
                <a:lnTo>
                  <a:pt x="2673096" y="10668"/>
                </a:lnTo>
                <a:lnTo>
                  <a:pt x="2607564" y="76200"/>
                </a:lnTo>
                <a:close/>
              </a:path>
              <a:path w="3322320" h="76200">
                <a:moveTo>
                  <a:pt x="2645664" y="76200"/>
                </a:moveTo>
                <a:lnTo>
                  <a:pt x="2636520" y="67056"/>
                </a:lnTo>
                <a:lnTo>
                  <a:pt x="2702052" y="0"/>
                </a:lnTo>
                <a:lnTo>
                  <a:pt x="2712720" y="10668"/>
                </a:lnTo>
                <a:lnTo>
                  <a:pt x="2645664" y="76200"/>
                </a:lnTo>
                <a:close/>
              </a:path>
              <a:path w="3322320" h="76200">
                <a:moveTo>
                  <a:pt x="2683764" y="76200"/>
                </a:moveTo>
                <a:lnTo>
                  <a:pt x="2674620" y="67056"/>
                </a:lnTo>
                <a:lnTo>
                  <a:pt x="2740152" y="0"/>
                </a:lnTo>
                <a:lnTo>
                  <a:pt x="2750820" y="10668"/>
                </a:lnTo>
                <a:lnTo>
                  <a:pt x="2683764" y="76200"/>
                </a:lnTo>
                <a:close/>
              </a:path>
              <a:path w="3322320" h="76200">
                <a:moveTo>
                  <a:pt x="2721864" y="76200"/>
                </a:moveTo>
                <a:lnTo>
                  <a:pt x="2712720" y="67056"/>
                </a:lnTo>
                <a:lnTo>
                  <a:pt x="2778252" y="0"/>
                </a:lnTo>
                <a:lnTo>
                  <a:pt x="2788920" y="10668"/>
                </a:lnTo>
                <a:lnTo>
                  <a:pt x="2721864" y="76200"/>
                </a:lnTo>
                <a:close/>
              </a:path>
              <a:path w="3322320" h="76200">
                <a:moveTo>
                  <a:pt x="2759964" y="76200"/>
                </a:moveTo>
                <a:lnTo>
                  <a:pt x="2750820" y="67056"/>
                </a:lnTo>
                <a:lnTo>
                  <a:pt x="2816352" y="0"/>
                </a:lnTo>
                <a:lnTo>
                  <a:pt x="2827020" y="10668"/>
                </a:lnTo>
                <a:lnTo>
                  <a:pt x="2759964" y="76200"/>
                </a:lnTo>
                <a:close/>
              </a:path>
              <a:path w="3322320" h="76200">
                <a:moveTo>
                  <a:pt x="2798064" y="76200"/>
                </a:moveTo>
                <a:lnTo>
                  <a:pt x="2788920" y="67056"/>
                </a:lnTo>
                <a:lnTo>
                  <a:pt x="2854452" y="0"/>
                </a:lnTo>
                <a:lnTo>
                  <a:pt x="2865120" y="10668"/>
                </a:lnTo>
                <a:lnTo>
                  <a:pt x="2798064" y="76200"/>
                </a:lnTo>
                <a:close/>
              </a:path>
              <a:path w="3322320" h="76200">
                <a:moveTo>
                  <a:pt x="2836164" y="76200"/>
                </a:moveTo>
                <a:lnTo>
                  <a:pt x="2827020" y="67056"/>
                </a:lnTo>
                <a:lnTo>
                  <a:pt x="2892552" y="0"/>
                </a:lnTo>
                <a:lnTo>
                  <a:pt x="2903220" y="10668"/>
                </a:lnTo>
                <a:lnTo>
                  <a:pt x="2836164" y="76200"/>
                </a:lnTo>
                <a:close/>
              </a:path>
              <a:path w="3322320" h="76200">
                <a:moveTo>
                  <a:pt x="2874264" y="76200"/>
                </a:moveTo>
                <a:lnTo>
                  <a:pt x="2865120" y="67056"/>
                </a:lnTo>
                <a:lnTo>
                  <a:pt x="2930652" y="0"/>
                </a:lnTo>
                <a:lnTo>
                  <a:pt x="2941320" y="10668"/>
                </a:lnTo>
                <a:lnTo>
                  <a:pt x="2874264" y="76200"/>
                </a:lnTo>
                <a:close/>
              </a:path>
              <a:path w="3322320" h="76200">
                <a:moveTo>
                  <a:pt x="2913888" y="76200"/>
                </a:moveTo>
                <a:lnTo>
                  <a:pt x="2903220" y="67056"/>
                </a:lnTo>
                <a:lnTo>
                  <a:pt x="2968752" y="0"/>
                </a:lnTo>
                <a:lnTo>
                  <a:pt x="2979420" y="10668"/>
                </a:lnTo>
                <a:lnTo>
                  <a:pt x="2913888" y="76200"/>
                </a:lnTo>
                <a:close/>
              </a:path>
              <a:path w="3322320" h="76200">
                <a:moveTo>
                  <a:pt x="2951988" y="76200"/>
                </a:moveTo>
                <a:lnTo>
                  <a:pt x="2941320" y="67056"/>
                </a:lnTo>
                <a:lnTo>
                  <a:pt x="3006852" y="0"/>
                </a:lnTo>
                <a:lnTo>
                  <a:pt x="3017520" y="10668"/>
                </a:lnTo>
                <a:lnTo>
                  <a:pt x="2951988" y="76200"/>
                </a:lnTo>
                <a:close/>
              </a:path>
              <a:path w="3322320" h="76200">
                <a:moveTo>
                  <a:pt x="2990088" y="76200"/>
                </a:moveTo>
                <a:lnTo>
                  <a:pt x="2979420" y="67056"/>
                </a:lnTo>
                <a:lnTo>
                  <a:pt x="3044952" y="0"/>
                </a:lnTo>
                <a:lnTo>
                  <a:pt x="3055620" y="10668"/>
                </a:lnTo>
                <a:lnTo>
                  <a:pt x="2990088" y="76200"/>
                </a:lnTo>
                <a:close/>
              </a:path>
              <a:path w="3322320" h="76200">
                <a:moveTo>
                  <a:pt x="3028188" y="76200"/>
                </a:moveTo>
                <a:lnTo>
                  <a:pt x="3017520" y="67056"/>
                </a:lnTo>
                <a:lnTo>
                  <a:pt x="3084576" y="0"/>
                </a:lnTo>
                <a:lnTo>
                  <a:pt x="3093720" y="10668"/>
                </a:lnTo>
                <a:lnTo>
                  <a:pt x="3028188" y="76200"/>
                </a:lnTo>
                <a:close/>
              </a:path>
              <a:path w="3322320" h="76200">
                <a:moveTo>
                  <a:pt x="3066288" y="76200"/>
                </a:moveTo>
                <a:lnTo>
                  <a:pt x="3055620" y="67056"/>
                </a:lnTo>
                <a:lnTo>
                  <a:pt x="3122676" y="0"/>
                </a:lnTo>
                <a:lnTo>
                  <a:pt x="3131820" y="10668"/>
                </a:lnTo>
                <a:lnTo>
                  <a:pt x="3066288" y="76200"/>
                </a:lnTo>
                <a:close/>
              </a:path>
              <a:path w="3322320" h="76200">
                <a:moveTo>
                  <a:pt x="3104388" y="76200"/>
                </a:moveTo>
                <a:lnTo>
                  <a:pt x="3093720" y="67056"/>
                </a:lnTo>
                <a:lnTo>
                  <a:pt x="3160776" y="0"/>
                </a:lnTo>
                <a:lnTo>
                  <a:pt x="3169920" y="10668"/>
                </a:lnTo>
                <a:lnTo>
                  <a:pt x="3104388" y="76200"/>
                </a:lnTo>
                <a:close/>
              </a:path>
              <a:path w="3322320" h="76200">
                <a:moveTo>
                  <a:pt x="3142488" y="76200"/>
                </a:moveTo>
                <a:lnTo>
                  <a:pt x="3131820" y="67056"/>
                </a:lnTo>
                <a:lnTo>
                  <a:pt x="3198876" y="0"/>
                </a:lnTo>
                <a:lnTo>
                  <a:pt x="3208020" y="10668"/>
                </a:lnTo>
                <a:lnTo>
                  <a:pt x="3142488" y="76200"/>
                </a:lnTo>
                <a:close/>
              </a:path>
              <a:path w="3322320" h="76200">
                <a:moveTo>
                  <a:pt x="3180588" y="76200"/>
                </a:moveTo>
                <a:lnTo>
                  <a:pt x="3169920" y="67056"/>
                </a:lnTo>
                <a:lnTo>
                  <a:pt x="3236976" y="0"/>
                </a:lnTo>
                <a:lnTo>
                  <a:pt x="3246120" y="10668"/>
                </a:lnTo>
                <a:lnTo>
                  <a:pt x="3180588" y="76200"/>
                </a:lnTo>
                <a:close/>
              </a:path>
              <a:path w="3322320" h="76200">
                <a:moveTo>
                  <a:pt x="3218688" y="76200"/>
                </a:moveTo>
                <a:lnTo>
                  <a:pt x="3208020" y="67056"/>
                </a:lnTo>
                <a:lnTo>
                  <a:pt x="3275076" y="0"/>
                </a:lnTo>
                <a:lnTo>
                  <a:pt x="3284220" y="10668"/>
                </a:lnTo>
                <a:lnTo>
                  <a:pt x="3218688" y="76200"/>
                </a:lnTo>
                <a:close/>
              </a:path>
              <a:path w="3322320" h="76200">
                <a:moveTo>
                  <a:pt x="3256788" y="76200"/>
                </a:moveTo>
                <a:lnTo>
                  <a:pt x="3246120" y="67056"/>
                </a:lnTo>
                <a:lnTo>
                  <a:pt x="3313176" y="0"/>
                </a:lnTo>
                <a:lnTo>
                  <a:pt x="3322320" y="10668"/>
                </a:lnTo>
                <a:lnTo>
                  <a:pt x="3256788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6274307" y="3777996"/>
            <a:ext cx="2066925" cy="76200"/>
          </a:xfrm>
          <a:custGeom>
            <a:avLst/>
            <a:gdLst/>
            <a:ahLst/>
            <a:cxnLst/>
            <a:rect l="l" t="t" r="r" b="b"/>
            <a:pathLst>
              <a:path w="2066925" h="76200">
                <a:moveTo>
                  <a:pt x="9144" y="76200"/>
                </a:moveTo>
                <a:lnTo>
                  <a:pt x="0" y="67056"/>
                </a:lnTo>
                <a:lnTo>
                  <a:pt x="65532" y="0"/>
                </a:lnTo>
                <a:lnTo>
                  <a:pt x="76200" y="10668"/>
                </a:lnTo>
                <a:lnTo>
                  <a:pt x="9144" y="76200"/>
                </a:lnTo>
                <a:close/>
              </a:path>
              <a:path w="2066925" h="76200">
                <a:moveTo>
                  <a:pt x="48768" y="76200"/>
                </a:moveTo>
                <a:lnTo>
                  <a:pt x="38100" y="67056"/>
                </a:lnTo>
                <a:lnTo>
                  <a:pt x="103632" y="0"/>
                </a:lnTo>
                <a:lnTo>
                  <a:pt x="114300" y="10668"/>
                </a:lnTo>
                <a:lnTo>
                  <a:pt x="48768" y="76200"/>
                </a:lnTo>
                <a:close/>
              </a:path>
              <a:path w="2066925" h="76200">
                <a:moveTo>
                  <a:pt x="86868" y="76200"/>
                </a:moveTo>
                <a:lnTo>
                  <a:pt x="76200" y="67056"/>
                </a:lnTo>
                <a:lnTo>
                  <a:pt x="141732" y="0"/>
                </a:lnTo>
                <a:lnTo>
                  <a:pt x="152400" y="10668"/>
                </a:lnTo>
                <a:lnTo>
                  <a:pt x="86868" y="76200"/>
                </a:lnTo>
                <a:close/>
              </a:path>
              <a:path w="2066925" h="76200">
                <a:moveTo>
                  <a:pt x="124968" y="76200"/>
                </a:moveTo>
                <a:lnTo>
                  <a:pt x="114300" y="67056"/>
                </a:lnTo>
                <a:lnTo>
                  <a:pt x="181356" y="0"/>
                </a:lnTo>
                <a:lnTo>
                  <a:pt x="190500" y="10668"/>
                </a:lnTo>
                <a:lnTo>
                  <a:pt x="124968" y="76200"/>
                </a:lnTo>
                <a:close/>
              </a:path>
              <a:path w="2066925" h="76200">
                <a:moveTo>
                  <a:pt x="163068" y="76200"/>
                </a:moveTo>
                <a:lnTo>
                  <a:pt x="152400" y="67056"/>
                </a:lnTo>
                <a:lnTo>
                  <a:pt x="219456" y="0"/>
                </a:lnTo>
                <a:lnTo>
                  <a:pt x="228600" y="10668"/>
                </a:lnTo>
                <a:lnTo>
                  <a:pt x="163068" y="76200"/>
                </a:lnTo>
                <a:close/>
              </a:path>
              <a:path w="2066925" h="76200">
                <a:moveTo>
                  <a:pt x="201168" y="76200"/>
                </a:moveTo>
                <a:lnTo>
                  <a:pt x="190500" y="67056"/>
                </a:lnTo>
                <a:lnTo>
                  <a:pt x="257556" y="0"/>
                </a:lnTo>
                <a:lnTo>
                  <a:pt x="266700" y="10668"/>
                </a:lnTo>
                <a:lnTo>
                  <a:pt x="201168" y="76200"/>
                </a:lnTo>
                <a:close/>
              </a:path>
              <a:path w="2066925" h="76200">
                <a:moveTo>
                  <a:pt x="239268" y="76200"/>
                </a:moveTo>
                <a:lnTo>
                  <a:pt x="228600" y="67056"/>
                </a:lnTo>
                <a:lnTo>
                  <a:pt x="295656" y="0"/>
                </a:lnTo>
                <a:lnTo>
                  <a:pt x="304800" y="10668"/>
                </a:lnTo>
                <a:lnTo>
                  <a:pt x="239268" y="76200"/>
                </a:lnTo>
                <a:close/>
              </a:path>
              <a:path w="2066925" h="76200">
                <a:moveTo>
                  <a:pt x="277368" y="76200"/>
                </a:moveTo>
                <a:lnTo>
                  <a:pt x="268224" y="67056"/>
                </a:lnTo>
                <a:lnTo>
                  <a:pt x="333756" y="0"/>
                </a:lnTo>
                <a:lnTo>
                  <a:pt x="344424" y="10668"/>
                </a:lnTo>
                <a:lnTo>
                  <a:pt x="277368" y="76200"/>
                </a:lnTo>
                <a:close/>
              </a:path>
              <a:path w="2066925" h="76200">
                <a:moveTo>
                  <a:pt x="315468" y="76200"/>
                </a:moveTo>
                <a:lnTo>
                  <a:pt x="306324" y="67056"/>
                </a:lnTo>
                <a:lnTo>
                  <a:pt x="371856" y="0"/>
                </a:lnTo>
                <a:lnTo>
                  <a:pt x="382524" y="10668"/>
                </a:lnTo>
                <a:lnTo>
                  <a:pt x="315468" y="76200"/>
                </a:lnTo>
                <a:close/>
              </a:path>
              <a:path w="2066925" h="76200">
                <a:moveTo>
                  <a:pt x="353568" y="76200"/>
                </a:moveTo>
                <a:lnTo>
                  <a:pt x="344424" y="67056"/>
                </a:lnTo>
                <a:lnTo>
                  <a:pt x="409956" y="0"/>
                </a:lnTo>
                <a:lnTo>
                  <a:pt x="420624" y="10668"/>
                </a:lnTo>
                <a:lnTo>
                  <a:pt x="353568" y="76200"/>
                </a:lnTo>
                <a:close/>
              </a:path>
              <a:path w="2066925" h="76200">
                <a:moveTo>
                  <a:pt x="393192" y="76200"/>
                </a:moveTo>
                <a:lnTo>
                  <a:pt x="382524" y="67056"/>
                </a:lnTo>
                <a:lnTo>
                  <a:pt x="448056" y="0"/>
                </a:lnTo>
                <a:lnTo>
                  <a:pt x="458724" y="10668"/>
                </a:lnTo>
                <a:lnTo>
                  <a:pt x="393192" y="76200"/>
                </a:lnTo>
                <a:close/>
              </a:path>
              <a:path w="2066925" h="76200">
                <a:moveTo>
                  <a:pt x="431292" y="76200"/>
                </a:moveTo>
                <a:lnTo>
                  <a:pt x="420624" y="67056"/>
                </a:lnTo>
                <a:lnTo>
                  <a:pt x="486156" y="0"/>
                </a:lnTo>
                <a:lnTo>
                  <a:pt x="496824" y="10668"/>
                </a:lnTo>
                <a:lnTo>
                  <a:pt x="431292" y="76200"/>
                </a:lnTo>
                <a:close/>
              </a:path>
              <a:path w="2066925" h="76200">
                <a:moveTo>
                  <a:pt x="469392" y="76200"/>
                </a:moveTo>
                <a:lnTo>
                  <a:pt x="458724" y="67056"/>
                </a:lnTo>
                <a:lnTo>
                  <a:pt x="525780" y="0"/>
                </a:lnTo>
                <a:lnTo>
                  <a:pt x="534924" y="10668"/>
                </a:lnTo>
                <a:lnTo>
                  <a:pt x="469392" y="76200"/>
                </a:lnTo>
                <a:close/>
              </a:path>
              <a:path w="2066925" h="76200">
                <a:moveTo>
                  <a:pt x="507492" y="76200"/>
                </a:moveTo>
                <a:lnTo>
                  <a:pt x="496824" y="67056"/>
                </a:lnTo>
                <a:lnTo>
                  <a:pt x="563880" y="0"/>
                </a:lnTo>
                <a:lnTo>
                  <a:pt x="573024" y="10668"/>
                </a:lnTo>
                <a:lnTo>
                  <a:pt x="507492" y="76200"/>
                </a:lnTo>
                <a:close/>
              </a:path>
              <a:path w="2066925" h="76200">
                <a:moveTo>
                  <a:pt x="545592" y="76200"/>
                </a:moveTo>
                <a:lnTo>
                  <a:pt x="534924" y="67056"/>
                </a:lnTo>
                <a:lnTo>
                  <a:pt x="601980" y="0"/>
                </a:lnTo>
                <a:lnTo>
                  <a:pt x="611124" y="10668"/>
                </a:lnTo>
                <a:lnTo>
                  <a:pt x="545592" y="76200"/>
                </a:lnTo>
                <a:close/>
              </a:path>
              <a:path w="2066925" h="76200">
                <a:moveTo>
                  <a:pt x="583692" y="76200"/>
                </a:moveTo>
                <a:lnTo>
                  <a:pt x="574548" y="67056"/>
                </a:lnTo>
                <a:lnTo>
                  <a:pt x="640080" y="0"/>
                </a:lnTo>
                <a:lnTo>
                  <a:pt x="650748" y="10668"/>
                </a:lnTo>
                <a:lnTo>
                  <a:pt x="583692" y="76200"/>
                </a:lnTo>
                <a:close/>
              </a:path>
              <a:path w="2066925" h="76200">
                <a:moveTo>
                  <a:pt x="621792" y="76200"/>
                </a:moveTo>
                <a:lnTo>
                  <a:pt x="612648" y="67056"/>
                </a:lnTo>
                <a:lnTo>
                  <a:pt x="678180" y="0"/>
                </a:lnTo>
                <a:lnTo>
                  <a:pt x="688848" y="10668"/>
                </a:lnTo>
                <a:lnTo>
                  <a:pt x="621792" y="76200"/>
                </a:lnTo>
                <a:close/>
              </a:path>
              <a:path w="2066925" h="76200">
                <a:moveTo>
                  <a:pt x="659892" y="76200"/>
                </a:moveTo>
                <a:lnTo>
                  <a:pt x="650748" y="67056"/>
                </a:lnTo>
                <a:lnTo>
                  <a:pt x="716280" y="0"/>
                </a:lnTo>
                <a:lnTo>
                  <a:pt x="726948" y="10668"/>
                </a:lnTo>
                <a:lnTo>
                  <a:pt x="659892" y="76200"/>
                </a:lnTo>
                <a:close/>
              </a:path>
              <a:path w="2066925" h="76200">
                <a:moveTo>
                  <a:pt x="699516" y="76200"/>
                </a:moveTo>
                <a:lnTo>
                  <a:pt x="688848" y="67056"/>
                </a:lnTo>
                <a:lnTo>
                  <a:pt x="754380" y="0"/>
                </a:lnTo>
                <a:lnTo>
                  <a:pt x="765048" y="10668"/>
                </a:lnTo>
                <a:lnTo>
                  <a:pt x="699516" y="76200"/>
                </a:lnTo>
                <a:close/>
              </a:path>
              <a:path w="2066925" h="76200">
                <a:moveTo>
                  <a:pt x="737616" y="76200"/>
                </a:moveTo>
                <a:lnTo>
                  <a:pt x="726948" y="67056"/>
                </a:lnTo>
                <a:lnTo>
                  <a:pt x="792480" y="0"/>
                </a:lnTo>
                <a:lnTo>
                  <a:pt x="803148" y="10668"/>
                </a:lnTo>
                <a:lnTo>
                  <a:pt x="737616" y="76200"/>
                </a:lnTo>
                <a:close/>
              </a:path>
              <a:path w="2066925" h="76200">
                <a:moveTo>
                  <a:pt x="775716" y="76200"/>
                </a:moveTo>
                <a:lnTo>
                  <a:pt x="765048" y="67056"/>
                </a:lnTo>
                <a:lnTo>
                  <a:pt x="832104" y="0"/>
                </a:lnTo>
                <a:lnTo>
                  <a:pt x="841248" y="10668"/>
                </a:lnTo>
                <a:lnTo>
                  <a:pt x="775716" y="76200"/>
                </a:lnTo>
                <a:close/>
              </a:path>
              <a:path w="2066925" h="76200">
                <a:moveTo>
                  <a:pt x="813816" y="76200"/>
                </a:moveTo>
                <a:lnTo>
                  <a:pt x="803148" y="67056"/>
                </a:lnTo>
                <a:lnTo>
                  <a:pt x="870204" y="0"/>
                </a:lnTo>
                <a:lnTo>
                  <a:pt x="879348" y="10668"/>
                </a:lnTo>
                <a:lnTo>
                  <a:pt x="813816" y="76200"/>
                </a:lnTo>
                <a:close/>
              </a:path>
              <a:path w="2066925" h="76200">
                <a:moveTo>
                  <a:pt x="851916" y="76200"/>
                </a:moveTo>
                <a:lnTo>
                  <a:pt x="841248" y="67056"/>
                </a:lnTo>
                <a:lnTo>
                  <a:pt x="908304" y="0"/>
                </a:lnTo>
                <a:lnTo>
                  <a:pt x="917448" y="10668"/>
                </a:lnTo>
                <a:lnTo>
                  <a:pt x="851916" y="76200"/>
                </a:lnTo>
                <a:close/>
              </a:path>
              <a:path w="2066925" h="76200">
                <a:moveTo>
                  <a:pt x="890016" y="76200"/>
                </a:moveTo>
                <a:lnTo>
                  <a:pt x="880872" y="67056"/>
                </a:lnTo>
                <a:lnTo>
                  <a:pt x="946404" y="0"/>
                </a:lnTo>
                <a:lnTo>
                  <a:pt x="957072" y="10668"/>
                </a:lnTo>
                <a:lnTo>
                  <a:pt x="890016" y="76200"/>
                </a:lnTo>
                <a:close/>
              </a:path>
              <a:path w="2066925" h="76200">
                <a:moveTo>
                  <a:pt x="928116" y="76200"/>
                </a:moveTo>
                <a:lnTo>
                  <a:pt x="918972" y="67056"/>
                </a:lnTo>
                <a:lnTo>
                  <a:pt x="984504" y="0"/>
                </a:lnTo>
                <a:lnTo>
                  <a:pt x="995172" y="10668"/>
                </a:lnTo>
                <a:lnTo>
                  <a:pt x="928116" y="76200"/>
                </a:lnTo>
                <a:close/>
              </a:path>
              <a:path w="2066925" h="76200">
                <a:moveTo>
                  <a:pt x="966216" y="76200"/>
                </a:moveTo>
                <a:lnTo>
                  <a:pt x="957072" y="67056"/>
                </a:lnTo>
                <a:lnTo>
                  <a:pt x="1022604" y="0"/>
                </a:lnTo>
                <a:lnTo>
                  <a:pt x="1033272" y="10668"/>
                </a:lnTo>
                <a:lnTo>
                  <a:pt x="966216" y="76200"/>
                </a:lnTo>
                <a:close/>
              </a:path>
              <a:path w="2066925" h="76200">
                <a:moveTo>
                  <a:pt x="1004316" y="76200"/>
                </a:moveTo>
                <a:lnTo>
                  <a:pt x="995172" y="67056"/>
                </a:lnTo>
                <a:lnTo>
                  <a:pt x="1060704" y="0"/>
                </a:lnTo>
                <a:lnTo>
                  <a:pt x="1071372" y="10668"/>
                </a:lnTo>
                <a:lnTo>
                  <a:pt x="1004316" y="76200"/>
                </a:lnTo>
                <a:close/>
              </a:path>
              <a:path w="2066925" h="76200">
                <a:moveTo>
                  <a:pt x="1043940" y="76200"/>
                </a:moveTo>
                <a:lnTo>
                  <a:pt x="1033272" y="67056"/>
                </a:lnTo>
                <a:lnTo>
                  <a:pt x="1098804" y="0"/>
                </a:lnTo>
                <a:lnTo>
                  <a:pt x="1109472" y="10668"/>
                </a:lnTo>
                <a:lnTo>
                  <a:pt x="1043940" y="76200"/>
                </a:lnTo>
                <a:close/>
              </a:path>
              <a:path w="2066925" h="76200">
                <a:moveTo>
                  <a:pt x="1082040" y="76200"/>
                </a:moveTo>
                <a:lnTo>
                  <a:pt x="1071372" y="67056"/>
                </a:lnTo>
                <a:lnTo>
                  <a:pt x="1138428" y="0"/>
                </a:lnTo>
                <a:lnTo>
                  <a:pt x="1147572" y="10668"/>
                </a:lnTo>
                <a:lnTo>
                  <a:pt x="1082040" y="76200"/>
                </a:lnTo>
                <a:close/>
              </a:path>
              <a:path w="2066925" h="76200">
                <a:moveTo>
                  <a:pt x="1120140" y="76200"/>
                </a:moveTo>
                <a:lnTo>
                  <a:pt x="1109472" y="67056"/>
                </a:lnTo>
                <a:lnTo>
                  <a:pt x="1176528" y="0"/>
                </a:lnTo>
                <a:lnTo>
                  <a:pt x="1185672" y="10668"/>
                </a:lnTo>
                <a:lnTo>
                  <a:pt x="1120140" y="76200"/>
                </a:lnTo>
                <a:close/>
              </a:path>
              <a:path w="2066925" h="76200">
                <a:moveTo>
                  <a:pt x="1158240" y="76200"/>
                </a:moveTo>
                <a:lnTo>
                  <a:pt x="1147572" y="67056"/>
                </a:lnTo>
                <a:lnTo>
                  <a:pt x="1214628" y="0"/>
                </a:lnTo>
                <a:lnTo>
                  <a:pt x="1223772" y="10668"/>
                </a:lnTo>
                <a:lnTo>
                  <a:pt x="1158240" y="76200"/>
                </a:lnTo>
                <a:close/>
              </a:path>
              <a:path w="2066925" h="76200">
                <a:moveTo>
                  <a:pt x="1196340" y="76200"/>
                </a:moveTo>
                <a:lnTo>
                  <a:pt x="1185672" y="67056"/>
                </a:lnTo>
                <a:lnTo>
                  <a:pt x="1252728" y="0"/>
                </a:lnTo>
                <a:lnTo>
                  <a:pt x="1261872" y="10668"/>
                </a:lnTo>
                <a:lnTo>
                  <a:pt x="1196340" y="76200"/>
                </a:lnTo>
                <a:close/>
              </a:path>
              <a:path w="2066925" h="76200">
                <a:moveTo>
                  <a:pt x="1234440" y="76200"/>
                </a:moveTo>
                <a:lnTo>
                  <a:pt x="1225296" y="67056"/>
                </a:lnTo>
                <a:lnTo>
                  <a:pt x="1290828" y="0"/>
                </a:lnTo>
                <a:lnTo>
                  <a:pt x="1301496" y="10668"/>
                </a:lnTo>
                <a:lnTo>
                  <a:pt x="1234440" y="76200"/>
                </a:lnTo>
                <a:close/>
              </a:path>
              <a:path w="2066925" h="76200">
                <a:moveTo>
                  <a:pt x="1272540" y="76200"/>
                </a:moveTo>
                <a:lnTo>
                  <a:pt x="1263396" y="67056"/>
                </a:lnTo>
                <a:lnTo>
                  <a:pt x="1328928" y="0"/>
                </a:lnTo>
                <a:lnTo>
                  <a:pt x="1339596" y="10668"/>
                </a:lnTo>
                <a:lnTo>
                  <a:pt x="1272540" y="76200"/>
                </a:lnTo>
                <a:close/>
              </a:path>
              <a:path w="2066925" h="76200">
                <a:moveTo>
                  <a:pt x="1310640" y="76200"/>
                </a:moveTo>
                <a:lnTo>
                  <a:pt x="1301496" y="67056"/>
                </a:lnTo>
                <a:lnTo>
                  <a:pt x="1367028" y="0"/>
                </a:lnTo>
                <a:lnTo>
                  <a:pt x="1377696" y="10668"/>
                </a:lnTo>
                <a:lnTo>
                  <a:pt x="1310640" y="76200"/>
                </a:lnTo>
                <a:close/>
              </a:path>
              <a:path w="2066925" h="76200">
                <a:moveTo>
                  <a:pt x="1350264" y="76200"/>
                </a:moveTo>
                <a:lnTo>
                  <a:pt x="1339596" y="67056"/>
                </a:lnTo>
                <a:lnTo>
                  <a:pt x="1405128" y="0"/>
                </a:lnTo>
                <a:lnTo>
                  <a:pt x="1415796" y="10668"/>
                </a:lnTo>
                <a:lnTo>
                  <a:pt x="1350264" y="76200"/>
                </a:lnTo>
                <a:close/>
              </a:path>
              <a:path w="2066925" h="76200">
                <a:moveTo>
                  <a:pt x="1388364" y="76200"/>
                </a:moveTo>
                <a:lnTo>
                  <a:pt x="1377696" y="67056"/>
                </a:lnTo>
                <a:lnTo>
                  <a:pt x="1443228" y="0"/>
                </a:lnTo>
                <a:lnTo>
                  <a:pt x="1453896" y="10668"/>
                </a:lnTo>
                <a:lnTo>
                  <a:pt x="1388364" y="76200"/>
                </a:lnTo>
                <a:close/>
              </a:path>
              <a:path w="2066925" h="76200">
                <a:moveTo>
                  <a:pt x="1426464" y="76200"/>
                </a:moveTo>
                <a:lnTo>
                  <a:pt x="1415796" y="67056"/>
                </a:lnTo>
                <a:lnTo>
                  <a:pt x="1482852" y="0"/>
                </a:lnTo>
                <a:lnTo>
                  <a:pt x="1491996" y="10668"/>
                </a:lnTo>
                <a:lnTo>
                  <a:pt x="1426464" y="76200"/>
                </a:lnTo>
                <a:close/>
              </a:path>
              <a:path w="2066925" h="76200">
                <a:moveTo>
                  <a:pt x="1464564" y="76200"/>
                </a:moveTo>
                <a:lnTo>
                  <a:pt x="1453896" y="67056"/>
                </a:lnTo>
                <a:lnTo>
                  <a:pt x="1520952" y="0"/>
                </a:lnTo>
                <a:lnTo>
                  <a:pt x="1530096" y="10668"/>
                </a:lnTo>
                <a:lnTo>
                  <a:pt x="1464564" y="76200"/>
                </a:lnTo>
                <a:close/>
              </a:path>
              <a:path w="2066925" h="76200">
                <a:moveTo>
                  <a:pt x="1502664" y="76200"/>
                </a:moveTo>
                <a:lnTo>
                  <a:pt x="1491996" y="67056"/>
                </a:lnTo>
                <a:lnTo>
                  <a:pt x="1559052" y="0"/>
                </a:lnTo>
                <a:lnTo>
                  <a:pt x="1568196" y="10668"/>
                </a:lnTo>
                <a:lnTo>
                  <a:pt x="1502664" y="76200"/>
                </a:lnTo>
                <a:close/>
              </a:path>
              <a:path w="2066925" h="76200">
                <a:moveTo>
                  <a:pt x="1540764" y="76200"/>
                </a:moveTo>
                <a:lnTo>
                  <a:pt x="1531620" y="67056"/>
                </a:lnTo>
                <a:lnTo>
                  <a:pt x="1597152" y="0"/>
                </a:lnTo>
                <a:lnTo>
                  <a:pt x="1607820" y="10668"/>
                </a:lnTo>
                <a:lnTo>
                  <a:pt x="1540764" y="76200"/>
                </a:lnTo>
                <a:close/>
              </a:path>
              <a:path w="2066925" h="76200">
                <a:moveTo>
                  <a:pt x="1578864" y="76200"/>
                </a:moveTo>
                <a:lnTo>
                  <a:pt x="1569720" y="67056"/>
                </a:lnTo>
                <a:lnTo>
                  <a:pt x="1635252" y="0"/>
                </a:lnTo>
                <a:lnTo>
                  <a:pt x="1645920" y="10668"/>
                </a:lnTo>
                <a:lnTo>
                  <a:pt x="1578864" y="76200"/>
                </a:lnTo>
                <a:close/>
              </a:path>
              <a:path w="2066925" h="76200">
                <a:moveTo>
                  <a:pt x="1616964" y="76200"/>
                </a:moveTo>
                <a:lnTo>
                  <a:pt x="1607820" y="67056"/>
                </a:lnTo>
                <a:lnTo>
                  <a:pt x="1673352" y="0"/>
                </a:lnTo>
                <a:lnTo>
                  <a:pt x="1684020" y="10668"/>
                </a:lnTo>
                <a:lnTo>
                  <a:pt x="1616964" y="76200"/>
                </a:lnTo>
                <a:close/>
              </a:path>
              <a:path w="2066925" h="76200">
                <a:moveTo>
                  <a:pt x="1656588" y="76200"/>
                </a:moveTo>
                <a:lnTo>
                  <a:pt x="1645920" y="67056"/>
                </a:lnTo>
                <a:lnTo>
                  <a:pt x="1711452" y="0"/>
                </a:lnTo>
                <a:lnTo>
                  <a:pt x="1722120" y="10668"/>
                </a:lnTo>
                <a:lnTo>
                  <a:pt x="1656588" y="76200"/>
                </a:lnTo>
                <a:close/>
              </a:path>
              <a:path w="2066925" h="76200">
                <a:moveTo>
                  <a:pt x="1694688" y="76200"/>
                </a:moveTo>
                <a:lnTo>
                  <a:pt x="1684020" y="67056"/>
                </a:lnTo>
                <a:lnTo>
                  <a:pt x="1749552" y="0"/>
                </a:lnTo>
                <a:lnTo>
                  <a:pt x="1760220" y="10668"/>
                </a:lnTo>
                <a:lnTo>
                  <a:pt x="1694688" y="76200"/>
                </a:lnTo>
                <a:close/>
              </a:path>
              <a:path w="2066925" h="76200">
                <a:moveTo>
                  <a:pt x="1732788" y="76200"/>
                </a:moveTo>
                <a:lnTo>
                  <a:pt x="1722120" y="67056"/>
                </a:lnTo>
                <a:lnTo>
                  <a:pt x="1789176" y="0"/>
                </a:lnTo>
                <a:lnTo>
                  <a:pt x="1798320" y="10668"/>
                </a:lnTo>
                <a:lnTo>
                  <a:pt x="1732788" y="76200"/>
                </a:lnTo>
                <a:close/>
              </a:path>
              <a:path w="2066925" h="76200">
                <a:moveTo>
                  <a:pt x="1770888" y="76200"/>
                </a:moveTo>
                <a:lnTo>
                  <a:pt x="1760220" y="67056"/>
                </a:lnTo>
                <a:lnTo>
                  <a:pt x="1827276" y="0"/>
                </a:lnTo>
                <a:lnTo>
                  <a:pt x="1836420" y="10668"/>
                </a:lnTo>
                <a:lnTo>
                  <a:pt x="1770888" y="76200"/>
                </a:lnTo>
                <a:close/>
              </a:path>
              <a:path w="2066925" h="76200">
                <a:moveTo>
                  <a:pt x="1808988" y="76200"/>
                </a:moveTo>
                <a:lnTo>
                  <a:pt x="1798320" y="67056"/>
                </a:lnTo>
                <a:lnTo>
                  <a:pt x="1865376" y="0"/>
                </a:lnTo>
                <a:lnTo>
                  <a:pt x="1874520" y="10668"/>
                </a:lnTo>
                <a:lnTo>
                  <a:pt x="1808988" y="76200"/>
                </a:lnTo>
                <a:close/>
              </a:path>
              <a:path w="2066925" h="76200">
                <a:moveTo>
                  <a:pt x="1847088" y="76200"/>
                </a:moveTo>
                <a:lnTo>
                  <a:pt x="1837944" y="67056"/>
                </a:lnTo>
                <a:lnTo>
                  <a:pt x="1903476" y="0"/>
                </a:lnTo>
                <a:lnTo>
                  <a:pt x="1914144" y="10668"/>
                </a:lnTo>
                <a:lnTo>
                  <a:pt x="1847088" y="76200"/>
                </a:lnTo>
                <a:close/>
              </a:path>
              <a:path w="2066925" h="76200">
                <a:moveTo>
                  <a:pt x="1885188" y="76200"/>
                </a:moveTo>
                <a:lnTo>
                  <a:pt x="1876044" y="67056"/>
                </a:lnTo>
                <a:lnTo>
                  <a:pt x="1941576" y="0"/>
                </a:lnTo>
                <a:lnTo>
                  <a:pt x="1952244" y="10668"/>
                </a:lnTo>
                <a:lnTo>
                  <a:pt x="1885188" y="76200"/>
                </a:lnTo>
                <a:close/>
              </a:path>
              <a:path w="2066925" h="76200">
                <a:moveTo>
                  <a:pt x="1923288" y="76200"/>
                </a:moveTo>
                <a:lnTo>
                  <a:pt x="1914144" y="67056"/>
                </a:lnTo>
                <a:lnTo>
                  <a:pt x="1979676" y="0"/>
                </a:lnTo>
                <a:lnTo>
                  <a:pt x="1990344" y="10668"/>
                </a:lnTo>
                <a:lnTo>
                  <a:pt x="1923288" y="76200"/>
                </a:lnTo>
                <a:close/>
              </a:path>
              <a:path w="2066925" h="76200">
                <a:moveTo>
                  <a:pt x="1961388" y="76200"/>
                </a:moveTo>
                <a:lnTo>
                  <a:pt x="1952244" y="67056"/>
                </a:lnTo>
                <a:lnTo>
                  <a:pt x="2017776" y="0"/>
                </a:lnTo>
                <a:lnTo>
                  <a:pt x="2028444" y="10668"/>
                </a:lnTo>
                <a:lnTo>
                  <a:pt x="1961388" y="76200"/>
                </a:lnTo>
                <a:close/>
              </a:path>
              <a:path w="2066925" h="76200">
                <a:moveTo>
                  <a:pt x="2001012" y="76200"/>
                </a:moveTo>
                <a:lnTo>
                  <a:pt x="1990344" y="67056"/>
                </a:lnTo>
                <a:lnTo>
                  <a:pt x="2055876" y="0"/>
                </a:lnTo>
                <a:lnTo>
                  <a:pt x="2066544" y="10668"/>
                </a:lnTo>
                <a:lnTo>
                  <a:pt x="2001012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7889747" y="3320796"/>
            <a:ext cx="2402205" cy="76200"/>
          </a:xfrm>
          <a:custGeom>
            <a:avLst/>
            <a:gdLst/>
            <a:ahLst/>
            <a:cxnLst/>
            <a:rect l="l" t="t" r="r" b="b"/>
            <a:pathLst>
              <a:path w="2402204" h="76200">
                <a:moveTo>
                  <a:pt x="10668" y="76200"/>
                </a:moveTo>
                <a:lnTo>
                  <a:pt x="0" y="65532"/>
                </a:lnTo>
                <a:lnTo>
                  <a:pt x="67056" y="0"/>
                </a:lnTo>
                <a:lnTo>
                  <a:pt x="76200" y="10668"/>
                </a:lnTo>
                <a:lnTo>
                  <a:pt x="10668" y="76200"/>
                </a:lnTo>
                <a:close/>
              </a:path>
              <a:path w="2402204" h="76200">
                <a:moveTo>
                  <a:pt x="48768" y="76200"/>
                </a:moveTo>
                <a:lnTo>
                  <a:pt x="38100" y="65532"/>
                </a:lnTo>
                <a:lnTo>
                  <a:pt x="105156" y="0"/>
                </a:lnTo>
                <a:lnTo>
                  <a:pt x="114300" y="10668"/>
                </a:lnTo>
                <a:lnTo>
                  <a:pt x="48768" y="76200"/>
                </a:lnTo>
                <a:close/>
              </a:path>
              <a:path w="2402204" h="76200">
                <a:moveTo>
                  <a:pt x="86868" y="76200"/>
                </a:moveTo>
                <a:lnTo>
                  <a:pt x="76200" y="65532"/>
                </a:lnTo>
                <a:lnTo>
                  <a:pt x="143256" y="0"/>
                </a:lnTo>
                <a:lnTo>
                  <a:pt x="152400" y="10668"/>
                </a:lnTo>
                <a:lnTo>
                  <a:pt x="86868" y="76200"/>
                </a:lnTo>
                <a:close/>
              </a:path>
              <a:path w="2402204" h="76200">
                <a:moveTo>
                  <a:pt x="124968" y="76200"/>
                </a:moveTo>
                <a:lnTo>
                  <a:pt x="114300" y="65532"/>
                </a:lnTo>
                <a:lnTo>
                  <a:pt x="181356" y="0"/>
                </a:lnTo>
                <a:lnTo>
                  <a:pt x="190500" y="10668"/>
                </a:lnTo>
                <a:lnTo>
                  <a:pt x="124968" y="76200"/>
                </a:lnTo>
                <a:close/>
              </a:path>
              <a:path w="2402204" h="76200">
                <a:moveTo>
                  <a:pt x="163068" y="76200"/>
                </a:moveTo>
                <a:lnTo>
                  <a:pt x="152400" y="65532"/>
                </a:lnTo>
                <a:lnTo>
                  <a:pt x="219456" y="0"/>
                </a:lnTo>
                <a:lnTo>
                  <a:pt x="228600" y="10668"/>
                </a:lnTo>
                <a:lnTo>
                  <a:pt x="163068" y="76200"/>
                </a:lnTo>
                <a:close/>
              </a:path>
              <a:path w="2402204" h="76200">
                <a:moveTo>
                  <a:pt x="201168" y="76200"/>
                </a:moveTo>
                <a:lnTo>
                  <a:pt x="190500" y="65532"/>
                </a:lnTo>
                <a:lnTo>
                  <a:pt x="257556" y="0"/>
                </a:lnTo>
                <a:lnTo>
                  <a:pt x="266700" y="10668"/>
                </a:lnTo>
                <a:lnTo>
                  <a:pt x="201168" y="76200"/>
                </a:lnTo>
                <a:close/>
              </a:path>
              <a:path w="2402204" h="76200">
                <a:moveTo>
                  <a:pt x="239268" y="76200"/>
                </a:moveTo>
                <a:lnTo>
                  <a:pt x="228600" y="65532"/>
                </a:lnTo>
                <a:lnTo>
                  <a:pt x="295656" y="0"/>
                </a:lnTo>
                <a:lnTo>
                  <a:pt x="304800" y="10668"/>
                </a:lnTo>
                <a:lnTo>
                  <a:pt x="239268" y="76200"/>
                </a:lnTo>
                <a:close/>
              </a:path>
              <a:path w="2402204" h="76200">
                <a:moveTo>
                  <a:pt x="277368" y="76200"/>
                </a:moveTo>
                <a:lnTo>
                  <a:pt x="266700" y="65532"/>
                </a:lnTo>
                <a:lnTo>
                  <a:pt x="333756" y="0"/>
                </a:lnTo>
                <a:lnTo>
                  <a:pt x="342900" y="10668"/>
                </a:lnTo>
                <a:lnTo>
                  <a:pt x="277368" y="76200"/>
                </a:lnTo>
                <a:close/>
              </a:path>
              <a:path w="2402204" h="76200">
                <a:moveTo>
                  <a:pt x="315468" y="76200"/>
                </a:moveTo>
                <a:lnTo>
                  <a:pt x="304800" y="65532"/>
                </a:lnTo>
                <a:lnTo>
                  <a:pt x="371856" y="0"/>
                </a:lnTo>
                <a:lnTo>
                  <a:pt x="381000" y="10668"/>
                </a:lnTo>
                <a:lnTo>
                  <a:pt x="315468" y="76200"/>
                </a:lnTo>
                <a:close/>
              </a:path>
              <a:path w="2402204" h="76200">
                <a:moveTo>
                  <a:pt x="353568" y="76200"/>
                </a:moveTo>
                <a:lnTo>
                  <a:pt x="342900" y="65532"/>
                </a:lnTo>
                <a:lnTo>
                  <a:pt x="409956" y="0"/>
                </a:lnTo>
                <a:lnTo>
                  <a:pt x="419100" y="10668"/>
                </a:lnTo>
                <a:lnTo>
                  <a:pt x="353568" y="76200"/>
                </a:lnTo>
                <a:close/>
              </a:path>
              <a:path w="2402204" h="76200">
                <a:moveTo>
                  <a:pt x="391668" y="76200"/>
                </a:moveTo>
                <a:lnTo>
                  <a:pt x="381000" y="65532"/>
                </a:lnTo>
                <a:lnTo>
                  <a:pt x="448056" y="0"/>
                </a:lnTo>
                <a:lnTo>
                  <a:pt x="457200" y="10668"/>
                </a:lnTo>
                <a:lnTo>
                  <a:pt x="391668" y="76200"/>
                </a:lnTo>
                <a:close/>
              </a:path>
              <a:path w="2402204" h="76200">
                <a:moveTo>
                  <a:pt x="429768" y="76200"/>
                </a:moveTo>
                <a:lnTo>
                  <a:pt x="419100" y="65532"/>
                </a:lnTo>
                <a:lnTo>
                  <a:pt x="486156" y="0"/>
                </a:lnTo>
                <a:lnTo>
                  <a:pt x="495300" y="10668"/>
                </a:lnTo>
                <a:lnTo>
                  <a:pt x="429768" y="76200"/>
                </a:lnTo>
                <a:close/>
              </a:path>
              <a:path w="2402204" h="76200">
                <a:moveTo>
                  <a:pt x="467868" y="76200"/>
                </a:moveTo>
                <a:lnTo>
                  <a:pt x="457200" y="65532"/>
                </a:lnTo>
                <a:lnTo>
                  <a:pt x="524256" y="0"/>
                </a:lnTo>
                <a:lnTo>
                  <a:pt x="533400" y="10668"/>
                </a:lnTo>
                <a:lnTo>
                  <a:pt x="467868" y="76200"/>
                </a:lnTo>
                <a:close/>
              </a:path>
              <a:path w="2402204" h="76200">
                <a:moveTo>
                  <a:pt x="505968" y="76200"/>
                </a:moveTo>
                <a:lnTo>
                  <a:pt x="495300" y="65532"/>
                </a:lnTo>
                <a:lnTo>
                  <a:pt x="562356" y="0"/>
                </a:lnTo>
                <a:lnTo>
                  <a:pt x="571500" y="10668"/>
                </a:lnTo>
                <a:lnTo>
                  <a:pt x="505968" y="76200"/>
                </a:lnTo>
                <a:close/>
              </a:path>
              <a:path w="2402204" h="76200">
                <a:moveTo>
                  <a:pt x="544068" y="76200"/>
                </a:moveTo>
                <a:lnTo>
                  <a:pt x="533400" y="65532"/>
                </a:lnTo>
                <a:lnTo>
                  <a:pt x="600456" y="0"/>
                </a:lnTo>
                <a:lnTo>
                  <a:pt x="609600" y="10668"/>
                </a:lnTo>
                <a:lnTo>
                  <a:pt x="544068" y="76200"/>
                </a:lnTo>
                <a:close/>
              </a:path>
              <a:path w="2402204" h="76200">
                <a:moveTo>
                  <a:pt x="582168" y="76200"/>
                </a:moveTo>
                <a:lnTo>
                  <a:pt x="571500" y="65532"/>
                </a:lnTo>
                <a:lnTo>
                  <a:pt x="638556" y="0"/>
                </a:lnTo>
                <a:lnTo>
                  <a:pt x="647700" y="10668"/>
                </a:lnTo>
                <a:lnTo>
                  <a:pt x="582168" y="76200"/>
                </a:lnTo>
                <a:close/>
              </a:path>
              <a:path w="2402204" h="76200">
                <a:moveTo>
                  <a:pt x="620268" y="76200"/>
                </a:moveTo>
                <a:lnTo>
                  <a:pt x="609600" y="65532"/>
                </a:lnTo>
                <a:lnTo>
                  <a:pt x="676656" y="0"/>
                </a:lnTo>
                <a:lnTo>
                  <a:pt x="685800" y="10668"/>
                </a:lnTo>
                <a:lnTo>
                  <a:pt x="620268" y="76200"/>
                </a:lnTo>
                <a:close/>
              </a:path>
              <a:path w="2402204" h="76200">
                <a:moveTo>
                  <a:pt x="658368" y="76200"/>
                </a:moveTo>
                <a:lnTo>
                  <a:pt x="647700" y="65532"/>
                </a:lnTo>
                <a:lnTo>
                  <a:pt x="714756" y="0"/>
                </a:lnTo>
                <a:lnTo>
                  <a:pt x="723900" y="10668"/>
                </a:lnTo>
                <a:lnTo>
                  <a:pt x="658368" y="76200"/>
                </a:lnTo>
                <a:close/>
              </a:path>
              <a:path w="2402204" h="76200">
                <a:moveTo>
                  <a:pt x="696468" y="76200"/>
                </a:moveTo>
                <a:lnTo>
                  <a:pt x="685800" y="65532"/>
                </a:lnTo>
                <a:lnTo>
                  <a:pt x="752856" y="0"/>
                </a:lnTo>
                <a:lnTo>
                  <a:pt x="762000" y="10668"/>
                </a:lnTo>
                <a:lnTo>
                  <a:pt x="696468" y="76200"/>
                </a:lnTo>
                <a:close/>
              </a:path>
              <a:path w="2402204" h="76200">
                <a:moveTo>
                  <a:pt x="734568" y="76200"/>
                </a:moveTo>
                <a:lnTo>
                  <a:pt x="725424" y="65532"/>
                </a:lnTo>
                <a:lnTo>
                  <a:pt x="790956" y="0"/>
                </a:lnTo>
                <a:lnTo>
                  <a:pt x="801624" y="10668"/>
                </a:lnTo>
                <a:lnTo>
                  <a:pt x="734568" y="76200"/>
                </a:lnTo>
                <a:close/>
              </a:path>
              <a:path w="2402204" h="76200">
                <a:moveTo>
                  <a:pt x="772668" y="76200"/>
                </a:moveTo>
                <a:lnTo>
                  <a:pt x="763524" y="65532"/>
                </a:lnTo>
                <a:lnTo>
                  <a:pt x="829056" y="0"/>
                </a:lnTo>
                <a:lnTo>
                  <a:pt x="839724" y="10668"/>
                </a:lnTo>
                <a:lnTo>
                  <a:pt x="772668" y="76200"/>
                </a:lnTo>
                <a:close/>
              </a:path>
              <a:path w="2402204" h="76200">
                <a:moveTo>
                  <a:pt x="810768" y="76200"/>
                </a:moveTo>
                <a:lnTo>
                  <a:pt x="801624" y="65532"/>
                </a:lnTo>
                <a:lnTo>
                  <a:pt x="867156" y="0"/>
                </a:lnTo>
                <a:lnTo>
                  <a:pt x="877824" y="10668"/>
                </a:lnTo>
                <a:lnTo>
                  <a:pt x="810768" y="76200"/>
                </a:lnTo>
                <a:close/>
              </a:path>
              <a:path w="2402204" h="76200">
                <a:moveTo>
                  <a:pt x="848868" y="76200"/>
                </a:moveTo>
                <a:lnTo>
                  <a:pt x="839724" y="65532"/>
                </a:lnTo>
                <a:lnTo>
                  <a:pt x="905256" y="0"/>
                </a:lnTo>
                <a:lnTo>
                  <a:pt x="915924" y="10668"/>
                </a:lnTo>
                <a:lnTo>
                  <a:pt x="848868" y="76200"/>
                </a:lnTo>
                <a:close/>
              </a:path>
              <a:path w="2402204" h="76200">
                <a:moveTo>
                  <a:pt x="886968" y="76200"/>
                </a:moveTo>
                <a:lnTo>
                  <a:pt x="877824" y="65532"/>
                </a:lnTo>
                <a:lnTo>
                  <a:pt x="943356" y="0"/>
                </a:lnTo>
                <a:lnTo>
                  <a:pt x="954024" y="10668"/>
                </a:lnTo>
                <a:lnTo>
                  <a:pt x="886968" y="76200"/>
                </a:lnTo>
                <a:close/>
              </a:path>
              <a:path w="2402204" h="76200">
                <a:moveTo>
                  <a:pt x="925068" y="76200"/>
                </a:moveTo>
                <a:lnTo>
                  <a:pt x="915924" y="65532"/>
                </a:lnTo>
                <a:lnTo>
                  <a:pt x="981456" y="0"/>
                </a:lnTo>
                <a:lnTo>
                  <a:pt x="992124" y="10668"/>
                </a:lnTo>
                <a:lnTo>
                  <a:pt x="925068" y="76200"/>
                </a:lnTo>
                <a:close/>
              </a:path>
              <a:path w="2402204" h="76200">
                <a:moveTo>
                  <a:pt x="963168" y="76200"/>
                </a:moveTo>
                <a:lnTo>
                  <a:pt x="954024" y="65532"/>
                </a:lnTo>
                <a:lnTo>
                  <a:pt x="1019556" y="0"/>
                </a:lnTo>
                <a:lnTo>
                  <a:pt x="1030224" y="10668"/>
                </a:lnTo>
                <a:lnTo>
                  <a:pt x="963168" y="76200"/>
                </a:lnTo>
                <a:close/>
              </a:path>
              <a:path w="2402204" h="76200">
                <a:moveTo>
                  <a:pt x="1001268" y="76200"/>
                </a:moveTo>
                <a:lnTo>
                  <a:pt x="992124" y="65532"/>
                </a:lnTo>
                <a:lnTo>
                  <a:pt x="1057656" y="0"/>
                </a:lnTo>
                <a:lnTo>
                  <a:pt x="1068324" y="10668"/>
                </a:lnTo>
                <a:lnTo>
                  <a:pt x="1001268" y="76200"/>
                </a:lnTo>
                <a:close/>
              </a:path>
              <a:path w="2402204" h="76200">
                <a:moveTo>
                  <a:pt x="1039368" y="76200"/>
                </a:moveTo>
                <a:lnTo>
                  <a:pt x="1030224" y="65532"/>
                </a:lnTo>
                <a:lnTo>
                  <a:pt x="1095756" y="0"/>
                </a:lnTo>
                <a:lnTo>
                  <a:pt x="1106424" y="10668"/>
                </a:lnTo>
                <a:lnTo>
                  <a:pt x="1039368" y="76200"/>
                </a:lnTo>
                <a:close/>
              </a:path>
              <a:path w="2402204" h="76200">
                <a:moveTo>
                  <a:pt x="1077468" y="76200"/>
                </a:moveTo>
                <a:lnTo>
                  <a:pt x="1068324" y="65532"/>
                </a:lnTo>
                <a:lnTo>
                  <a:pt x="1133856" y="0"/>
                </a:lnTo>
                <a:lnTo>
                  <a:pt x="1144524" y="10668"/>
                </a:lnTo>
                <a:lnTo>
                  <a:pt x="1077468" y="76200"/>
                </a:lnTo>
                <a:close/>
              </a:path>
              <a:path w="2402204" h="76200">
                <a:moveTo>
                  <a:pt x="1115568" y="76200"/>
                </a:moveTo>
                <a:lnTo>
                  <a:pt x="1106424" y="65532"/>
                </a:lnTo>
                <a:lnTo>
                  <a:pt x="1171956" y="0"/>
                </a:lnTo>
                <a:lnTo>
                  <a:pt x="1182624" y="10668"/>
                </a:lnTo>
                <a:lnTo>
                  <a:pt x="1115568" y="76200"/>
                </a:lnTo>
                <a:close/>
              </a:path>
              <a:path w="2402204" h="76200">
                <a:moveTo>
                  <a:pt x="1153668" y="76200"/>
                </a:moveTo>
                <a:lnTo>
                  <a:pt x="1144524" y="65532"/>
                </a:lnTo>
                <a:lnTo>
                  <a:pt x="1210056" y="0"/>
                </a:lnTo>
                <a:lnTo>
                  <a:pt x="1220724" y="10668"/>
                </a:lnTo>
                <a:lnTo>
                  <a:pt x="1153668" y="76200"/>
                </a:lnTo>
                <a:close/>
              </a:path>
              <a:path w="2402204" h="76200">
                <a:moveTo>
                  <a:pt x="1191768" y="76200"/>
                </a:moveTo>
                <a:lnTo>
                  <a:pt x="1182624" y="65532"/>
                </a:lnTo>
                <a:lnTo>
                  <a:pt x="1248156" y="0"/>
                </a:lnTo>
                <a:lnTo>
                  <a:pt x="1258824" y="10668"/>
                </a:lnTo>
                <a:lnTo>
                  <a:pt x="1191768" y="76200"/>
                </a:lnTo>
                <a:close/>
              </a:path>
              <a:path w="2402204" h="76200">
                <a:moveTo>
                  <a:pt x="1229868" y="76200"/>
                </a:moveTo>
                <a:lnTo>
                  <a:pt x="1220724" y="65532"/>
                </a:lnTo>
                <a:lnTo>
                  <a:pt x="1286256" y="0"/>
                </a:lnTo>
                <a:lnTo>
                  <a:pt x="1296924" y="10668"/>
                </a:lnTo>
                <a:lnTo>
                  <a:pt x="1229868" y="76200"/>
                </a:lnTo>
                <a:close/>
              </a:path>
              <a:path w="2402204" h="76200">
                <a:moveTo>
                  <a:pt x="1267968" y="76200"/>
                </a:moveTo>
                <a:lnTo>
                  <a:pt x="1258824" y="65532"/>
                </a:lnTo>
                <a:lnTo>
                  <a:pt x="1324356" y="0"/>
                </a:lnTo>
                <a:lnTo>
                  <a:pt x="1335024" y="10668"/>
                </a:lnTo>
                <a:lnTo>
                  <a:pt x="1267968" y="76200"/>
                </a:lnTo>
                <a:close/>
              </a:path>
              <a:path w="2402204" h="76200">
                <a:moveTo>
                  <a:pt x="1306068" y="76200"/>
                </a:moveTo>
                <a:lnTo>
                  <a:pt x="1296924" y="65532"/>
                </a:lnTo>
                <a:lnTo>
                  <a:pt x="1362456" y="0"/>
                </a:lnTo>
                <a:lnTo>
                  <a:pt x="1373124" y="10668"/>
                </a:lnTo>
                <a:lnTo>
                  <a:pt x="1306068" y="76200"/>
                </a:lnTo>
                <a:close/>
              </a:path>
              <a:path w="2402204" h="76200">
                <a:moveTo>
                  <a:pt x="1344168" y="76200"/>
                </a:moveTo>
                <a:lnTo>
                  <a:pt x="1335024" y="65532"/>
                </a:lnTo>
                <a:lnTo>
                  <a:pt x="1400556" y="0"/>
                </a:lnTo>
                <a:lnTo>
                  <a:pt x="1411224" y="10668"/>
                </a:lnTo>
                <a:lnTo>
                  <a:pt x="1344168" y="76200"/>
                </a:lnTo>
                <a:close/>
              </a:path>
              <a:path w="2402204" h="76200">
                <a:moveTo>
                  <a:pt x="1382268" y="76200"/>
                </a:moveTo>
                <a:lnTo>
                  <a:pt x="1373124" y="65532"/>
                </a:lnTo>
                <a:lnTo>
                  <a:pt x="1438656" y="0"/>
                </a:lnTo>
                <a:lnTo>
                  <a:pt x="1449324" y="10668"/>
                </a:lnTo>
                <a:lnTo>
                  <a:pt x="1382268" y="76200"/>
                </a:lnTo>
                <a:close/>
              </a:path>
              <a:path w="2402204" h="76200">
                <a:moveTo>
                  <a:pt x="1420368" y="76200"/>
                </a:moveTo>
                <a:lnTo>
                  <a:pt x="1411224" y="65532"/>
                </a:lnTo>
                <a:lnTo>
                  <a:pt x="1476756" y="0"/>
                </a:lnTo>
                <a:lnTo>
                  <a:pt x="1487424" y="10668"/>
                </a:lnTo>
                <a:lnTo>
                  <a:pt x="1420368" y="76200"/>
                </a:lnTo>
                <a:close/>
              </a:path>
              <a:path w="2402204" h="76200">
                <a:moveTo>
                  <a:pt x="1458468" y="76200"/>
                </a:moveTo>
                <a:lnTo>
                  <a:pt x="1449324" y="65532"/>
                </a:lnTo>
                <a:lnTo>
                  <a:pt x="1514856" y="0"/>
                </a:lnTo>
                <a:lnTo>
                  <a:pt x="1525524" y="10668"/>
                </a:lnTo>
                <a:lnTo>
                  <a:pt x="1458468" y="76200"/>
                </a:lnTo>
                <a:close/>
              </a:path>
              <a:path w="2402204" h="76200">
                <a:moveTo>
                  <a:pt x="1496568" y="76200"/>
                </a:moveTo>
                <a:lnTo>
                  <a:pt x="1487424" y="65532"/>
                </a:lnTo>
                <a:lnTo>
                  <a:pt x="1552956" y="0"/>
                </a:lnTo>
                <a:lnTo>
                  <a:pt x="1563624" y="10668"/>
                </a:lnTo>
                <a:lnTo>
                  <a:pt x="1496568" y="76200"/>
                </a:lnTo>
                <a:close/>
              </a:path>
              <a:path w="2402204" h="76200">
                <a:moveTo>
                  <a:pt x="1534668" y="76200"/>
                </a:moveTo>
                <a:lnTo>
                  <a:pt x="1525524" y="65532"/>
                </a:lnTo>
                <a:lnTo>
                  <a:pt x="1591056" y="0"/>
                </a:lnTo>
                <a:lnTo>
                  <a:pt x="1601724" y="10668"/>
                </a:lnTo>
                <a:lnTo>
                  <a:pt x="1534668" y="76200"/>
                </a:lnTo>
                <a:close/>
              </a:path>
              <a:path w="2402204" h="76200">
                <a:moveTo>
                  <a:pt x="1574292" y="76200"/>
                </a:moveTo>
                <a:lnTo>
                  <a:pt x="1563624" y="65532"/>
                </a:lnTo>
                <a:lnTo>
                  <a:pt x="1629156" y="0"/>
                </a:lnTo>
                <a:lnTo>
                  <a:pt x="1639824" y="10668"/>
                </a:lnTo>
                <a:lnTo>
                  <a:pt x="1574292" y="76200"/>
                </a:lnTo>
                <a:close/>
              </a:path>
              <a:path w="2402204" h="76200">
                <a:moveTo>
                  <a:pt x="1612392" y="76200"/>
                </a:moveTo>
                <a:lnTo>
                  <a:pt x="1601724" y="65532"/>
                </a:lnTo>
                <a:lnTo>
                  <a:pt x="1667256" y="0"/>
                </a:lnTo>
                <a:lnTo>
                  <a:pt x="1677924" y="10668"/>
                </a:lnTo>
                <a:lnTo>
                  <a:pt x="1612392" y="76200"/>
                </a:lnTo>
                <a:close/>
              </a:path>
              <a:path w="2402204" h="76200">
                <a:moveTo>
                  <a:pt x="1650492" y="76200"/>
                </a:moveTo>
                <a:lnTo>
                  <a:pt x="1639824" y="65532"/>
                </a:lnTo>
                <a:lnTo>
                  <a:pt x="1705356" y="0"/>
                </a:lnTo>
                <a:lnTo>
                  <a:pt x="1716024" y="10668"/>
                </a:lnTo>
                <a:lnTo>
                  <a:pt x="1650492" y="76200"/>
                </a:lnTo>
                <a:close/>
              </a:path>
              <a:path w="2402204" h="76200">
                <a:moveTo>
                  <a:pt x="1688592" y="76200"/>
                </a:moveTo>
                <a:lnTo>
                  <a:pt x="1677924" y="65532"/>
                </a:lnTo>
                <a:lnTo>
                  <a:pt x="1743456" y="0"/>
                </a:lnTo>
                <a:lnTo>
                  <a:pt x="1754124" y="10668"/>
                </a:lnTo>
                <a:lnTo>
                  <a:pt x="1688592" y="76200"/>
                </a:lnTo>
                <a:close/>
              </a:path>
              <a:path w="2402204" h="76200">
                <a:moveTo>
                  <a:pt x="1726692" y="76200"/>
                </a:moveTo>
                <a:lnTo>
                  <a:pt x="1716024" y="65532"/>
                </a:lnTo>
                <a:lnTo>
                  <a:pt x="1781556" y="0"/>
                </a:lnTo>
                <a:lnTo>
                  <a:pt x="1792224" y="10668"/>
                </a:lnTo>
                <a:lnTo>
                  <a:pt x="1726692" y="76200"/>
                </a:lnTo>
                <a:close/>
              </a:path>
              <a:path w="2402204" h="76200">
                <a:moveTo>
                  <a:pt x="1764792" y="76200"/>
                </a:moveTo>
                <a:lnTo>
                  <a:pt x="1754124" y="65532"/>
                </a:lnTo>
                <a:lnTo>
                  <a:pt x="1819656" y="0"/>
                </a:lnTo>
                <a:lnTo>
                  <a:pt x="1830324" y="10668"/>
                </a:lnTo>
                <a:lnTo>
                  <a:pt x="1764792" y="76200"/>
                </a:lnTo>
                <a:close/>
              </a:path>
              <a:path w="2402204" h="76200">
                <a:moveTo>
                  <a:pt x="1802892" y="76200"/>
                </a:moveTo>
                <a:lnTo>
                  <a:pt x="1792224" y="65532"/>
                </a:lnTo>
                <a:lnTo>
                  <a:pt x="1857756" y="0"/>
                </a:lnTo>
                <a:lnTo>
                  <a:pt x="1868424" y="10668"/>
                </a:lnTo>
                <a:lnTo>
                  <a:pt x="1802892" y="76200"/>
                </a:lnTo>
                <a:close/>
              </a:path>
              <a:path w="2402204" h="76200">
                <a:moveTo>
                  <a:pt x="1840992" y="76200"/>
                </a:moveTo>
                <a:lnTo>
                  <a:pt x="1830324" y="65532"/>
                </a:lnTo>
                <a:lnTo>
                  <a:pt x="1895856" y="0"/>
                </a:lnTo>
                <a:lnTo>
                  <a:pt x="1906524" y="10668"/>
                </a:lnTo>
                <a:lnTo>
                  <a:pt x="1840992" y="76200"/>
                </a:lnTo>
                <a:close/>
              </a:path>
              <a:path w="2402204" h="76200">
                <a:moveTo>
                  <a:pt x="1879092" y="76200"/>
                </a:moveTo>
                <a:lnTo>
                  <a:pt x="1868424" y="65532"/>
                </a:lnTo>
                <a:lnTo>
                  <a:pt x="1933956" y="0"/>
                </a:lnTo>
                <a:lnTo>
                  <a:pt x="1944624" y="10668"/>
                </a:lnTo>
                <a:lnTo>
                  <a:pt x="1879092" y="76200"/>
                </a:lnTo>
                <a:close/>
              </a:path>
              <a:path w="2402204" h="76200">
                <a:moveTo>
                  <a:pt x="1917192" y="76200"/>
                </a:moveTo>
                <a:lnTo>
                  <a:pt x="1906524" y="65532"/>
                </a:lnTo>
                <a:lnTo>
                  <a:pt x="1972056" y="0"/>
                </a:lnTo>
                <a:lnTo>
                  <a:pt x="1982724" y="10668"/>
                </a:lnTo>
                <a:lnTo>
                  <a:pt x="1917192" y="76200"/>
                </a:lnTo>
                <a:close/>
              </a:path>
              <a:path w="2402204" h="76200">
                <a:moveTo>
                  <a:pt x="1955292" y="76200"/>
                </a:moveTo>
                <a:lnTo>
                  <a:pt x="1944624" y="65532"/>
                </a:lnTo>
                <a:lnTo>
                  <a:pt x="2010156" y="0"/>
                </a:lnTo>
                <a:lnTo>
                  <a:pt x="2020824" y="10668"/>
                </a:lnTo>
                <a:lnTo>
                  <a:pt x="1955292" y="76200"/>
                </a:lnTo>
                <a:close/>
              </a:path>
              <a:path w="2402204" h="76200">
                <a:moveTo>
                  <a:pt x="1993392" y="76200"/>
                </a:moveTo>
                <a:lnTo>
                  <a:pt x="1982724" y="65532"/>
                </a:lnTo>
                <a:lnTo>
                  <a:pt x="2048256" y="0"/>
                </a:lnTo>
                <a:lnTo>
                  <a:pt x="2058924" y="10668"/>
                </a:lnTo>
                <a:lnTo>
                  <a:pt x="1993392" y="76200"/>
                </a:lnTo>
                <a:close/>
              </a:path>
              <a:path w="2402204" h="76200">
                <a:moveTo>
                  <a:pt x="2031492" y="76200"/>
                </a:moveTo>
                <a:lnTo>
                  <a:pt x="2020824" y="65532"/>
                </a:lnTo>
                <a:lnTo>
                  <a:pt x="2087880" y="0"/>
                </a:lnTo>
                <a:lnTo>
                  <a:pt x="2097024" y="10668"/>
                </a:lnTo>
                <a:lnTo>
                  <a:pt x="2031492" y="76200"/>
                </a:lnTo>
                <a:close/>
              </a:path>
              <a:path w="2402204" h="76200">
                <a:moveTo>
                  <a:pt x="2069592" y="76200"/>
                </a:moveTo>
                <a:lnTo>
                  <a:pt x="2058924" y="65532"/>
                </a:lnTo>
                <a:lnTo>
                  <a:pt x="2125980" y="0"/>
                </a:lnTo>
                <a:lnTo>
                  <a:pt x="2135124" y="10668"/>
                </a:lnTo>
                <a:lnTo>
                  <a:pt x="2069592" y="76200"/>
                </a:lnTo>
                <a:close/>
              </a:path>
              <a:path w="2402204" h="76200">
                <a:moveTo>
                  <a:pt x="2107692" y="76200"/>
                </a:moveTo>
                <a:lnTo>
                  <a:pt x="2097024" y="65532"/>
                </a:lnTo>
                <a:lnTo>
                  <a:pt x="2164080" y="0"/>
                </a:lnTo>
                <a:lnTo>
                  <a:pt x="2173224" y="10668"/>
                </a:lnTo>
                <a:lnTo>
                  <a:pt x="2107692" y="76200"/>
                </a:lnTo>
                <a:close/>
              </a:path>
              <a:path w="2402204" h="76200">
                <a:moveTo>
                  <a:pt x="2145792" y="76200"/>
                </a:moveTo>
                <a:lnTo>
                  <a:pt x="2135124" y="65532"/>
                </a:lnTo>
                <a:lnTo>
                  <a:pt x="2202180" y="0"/>
                </a:lnTo>
                <a:lnTo>
                  <a:pt x="2211324" y="10668"/>
                </a:lnTo>
                <a:lnTo>
                  <a:pt x="2145792" y="76200"/>
                </a:lnTo>
                <a:close/>
              </a:path>
              <a:path w="2402204" h="76200">
                <a:moveTo>
                  <a:pt x="2183892" y="76200"/>
                </a:moveTo>
                <a:lnTo>
                  <a:pt x="2173224" y="65532"/>
                </a:lnTo>
                <a:lnTo>
                  <a:pt x="2240280" y="0"/>
                </a:lnTo>
                <a:lnTo>
                  <a:pt x="2249424" y="10668"/>
                </a:lnTo>
                <a:lnTo>
                  <a:pt x="2183892" y="76200"/>
                </a:lnTo>
                <a:close/>
              </a:path>
              <a:path w="2402204" h="76200">
                <a:moveTo>
                  <a:pt x="2221992" y="76200"/>
                </a:moveTo>
                <a:lnTo>
                  <a:pt x="2211324" y="65532"/>
                </a:lnTo>
                <a:lnTo>
                  <a:pt x="2278380" y="0"/>
                </a:lnTo>
                <a:lnTo>
                  <a:pt x="2287524" y="10668"/>
                </a:lnTo>
                <a:lnTo>
                  <a:pt x="2221992" y="76200"/>
                </a:lnTo>
                <a:close/>
              </a:path>
              <a:path w="2402204" h="76200">
                <a:moveTo>
                  <a:pt x="2260092" y="76200"/>
                </a:moveTo>
                <a:lnTo>
                  <a:pt x="2249424" y="65532"/>
                </a:lnTo>
                <a:lnTo>
                  <a:pt x="2316480" y="0"/>
                </a:lnTo>
                <a:lnTo>
                  <a:pt x="2325624" y="10668"/>
                </a:lnTo>
                <a:lnTo>
                  <a:pt x="2260092" y="76200"/>
                </a:lnTo>
                <a:close/>
              </a:path>
              <a:path w="2402204" h="76200">
                <a:moveTo>
                  <a:pt x="2298192" y="76200"/>
                </a:moveTo>
                <a:lnTo>
                  <a:pt x="2287524" y="65532"/>
                </a:lnTo>
                <a:lnTo>
                  <a:pt x="2354580" y="0"/>
                </a:lnTo>
                <a:lnTo>
                  <a:pt x="2363724" y="10668"/>
                </a:lnTo>
                <a:lnTo>
                  <a:pt x="2298192" y="76200"/>
                </a:lnTo>
                <a:close/>
              </a:path>
              <a:path w="2402204" h="76200">
                <a:moveTo>
                  <a:pt x="2336292" y="76200"/>
                </a:moveTo>
                <a:lnTo>
                  <a:pt x="2325624" y="65532"/>
                </a:lnTo>
                <a:lnTo>
                  <a:pt x="2392680" y="0"/>
                </a:lnTo>
                <a:lnTo>
                  <a:pt x="2401824" y="10668"/>
                </a:lnTo>
                <a:lnTo>
                  <a:pt x="2336292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0949940" y="6461759"/>
            <a:ext cx="3324225" cy="76200"/>
          </a:xfrm>
          <a:custGeom>
            <a:avLst/>
            <a:gdLst/>
            <a:ahLst/>
            <a:cxnLst/>
            <a:rect l="l" t="t" r="r" b="b"/>
            <a:pathLst>
              <a:path w="3324225" h="76200">
                <a:moveTo>
                  <a:pt x="10668" y="76200"/>
                </a:moveTo>
                <a:lnTo>
                  <a:pt x="0" y="65532"/>
                </a:lnTo>
                <a:lnTo>
                  <a:pt x="67056" y="0"/>
                </a:lnTo>
                <a:lnTo>
                  <a:pt x="76200" y="10668"/>
                </a:lnTo>
                <a:lnTo>
                  <a:pt x="10668" y="76200"/>
                </a:lnTo>
                <a:close/>
              </a:path>
              <a:path w="3324225" h="76200">
                <a:moveTo>
                  <a:pt x="48768" y="76200"/>
                </a:moveTo>
                <a:lnTo>
                  <a:pt x="39624" y="65532"/>
                </a:lnTo>
                <a:lnTo>
                  <a:pt x="105156" y="0"/>
                </a:lnTo>
                <a:lnTo>
                  <a:pt x="115824" y="10668"/>
                </a:lnTo>
                <a:lnTo>
                  <a:pt x="48768" y="76200"/>
                </a:lnTo>
                <a:close/>
              </a:path>
              <a:path w="3324225" h="76200">
                <a:moveTo>
                  <a:pt x="86868" y="76200"/>
                </a:moveTo>
                <a:lnTo>
                  <a:pt x="77724" y="65532"/>
                </a:lnTo>
                <a:lnTo>
                  <a:pt x="143256" y="0"/>
                </a:lnTo>
                <a:lnTo>
                  <a:pt x="153924" y="10668"/>
                </a:lnTo>
                <a:lnTo>
                  <a:pt x="86868" y="76200"/>
                </a:lnTo>
                <a:close/>
              </a:path>
              <a:path w="3324225" h="76200">
                <a:moveTo>
                  <a:pt x="124968" y="76200"/>
                </a:moveTo>
                <a:lnTo>
                  <a:pt x="115824" y="65532"/>
                </a:lnTo>
                <a:lnTo>
                  <a:pt x="181356" y="0"/>
                </a:lnTo>
                <a:lnTo>
                  <a:pt x="192024" y="10668"/>
                </a:lnTo>
                <a:lnTo>
                  <a:pt x="124968" y="76200"/>
                </a:lnTo>
                <a:close/>
              </a:path>
              <a:path w="3324225" h="76200">
                <a:moveTo>
                  <a:pt x="163068" y="76200"/>
                </a:moveTo>
                <a:lnTo>
                  <a:pt x="153924" y="65532"/>
                </a:lnTo>
                <a:lnTo>
                  <a:pt x="219456" y="0"/>
                </a:lnTo>
                <a:lnTo>
                  <a:pt x="230124" y="10668"/>
                </a:lnTo>
                <a:lnTo>
                  <a:pt x="163068" y="76200"/>
                </a:lnTo>
                <a:close/>
              </a:path>
              <a:path w="3324225" h="76200">
                <a:moveTo>
                  <a:pt x="201168" y="76200"/>
                </a:moveTo>
                <a:lnTo>
                  <a:pt x="192024" y="65532"/>
                </a:lnTo>
                <a:lnTo>
                  <a:pt x="257556" y="0"/>
                </a:lnTo>
                <a:lnTo>
                  <a:pt x="268224" y="10668"/>
                </a:lnTo>
                <a:lnTo>
                  <a:pt x="201168" y="76200"/>
                </a:lnTo>
                <a:close/>
              </a:path>
              <a:path w="3324225" h="76200">
                <a:moveTo>
                  <a:pt x="239268" y="76200"/>
                </a:moveTo>
                <a:lnTo>
                  <a:pt x="230124" y="65532"/>
                </a:lnTo>
                <a:lnTo>
                  <a:pt x="295656" y="0"/>
                </a:lnTo>
                <a:lnTo>
                  <a:pt x="306324" y="10668"/>
                </a:lnTo>
                <a:lnTo>
                  <a:pt x="239268" y="76200"/>
                </a:lnTo>
                <a:close/>
              </a:path>
              <a:path w="3324225" h="76200">
                <a:moveTo>
                  <a:pt x="277368" y="76200"/>
                </a:moveTo>
                <a:lnTo>
                  <a:pt x="268224" y="65532"/>
                </a:lnTo>
                <a:lnTo>
                  <a:pt x="333756" y="0"/>
                </a:lnTo>
                <a:lnTo>
                  <a:pt x="344424" y="10668"/>
                </a:lnTo>
                <a:lnTo>
                  <a:pt x="277368" y="76200"/>
                </a:lnTo>
                <a:close/>
              </a:path>
              <a:path w="3324225" h="76200">
                <a:moveTo>
                  <a:pt x="316992" y="76200"/>
                </a:moveTo>
                <a:lnTo>
                  <a:pt x="306324" y="65532"/>
                </a:lnTo>
                <a:lnTo>
                  <a:pt x="371856" y="0"/>
                </a:lnTo>
                <a:lnTo>
                  <a:pt x="382524" y="10668"/>
                </a:lnTo>
                <a:lnTo>
                  <a:pt x="316992" y="76200"/>
                </a:lnTo>
                <a:close/>
              </a:path>
              <a:path w="3324225" h="76200">
                <a:moveTo>
                  <a:pt x="355092" y="76200"/>
                </a:moveTo>
                <a:lnTo>
                  <a:pt x="344424" y="65532"/>
                </a:lnTo>
                <a:lnTo>
                  <a:pt x="409956" y="0"/>
                </a:lnTo>
                <a:lnTo>
                  <a:pt x="420624" y="10668"/>
                </a:lnTo>
                <a:lnTo>
                  <a:pt x="355092" y="76200"/>
                </a:lnTo>
                <a:close/>
              </a:path>
              <a:path w="3324225" h="76200">
                <a:moveTo>
                  <a:pt x="393192" y="76200"/>
                </a:moveTo>
                <a:lnTo>
                  <a:pt x="382524" y="65532"/>
                </a:lnTo>
                <a:lnTo>
                  <a:pt x="448056" y="0"/>
                </a:lnTo>
                <a:lnTo>
                  <a:pt x="458724" y="10668"/>
                </a:lnTo>
                <a:lnTo>
                  <a:pt x="393192" y="76200"/>
                </a:lnTo>
                <a:close/>
              </a:path>
              <a:path w="3324225" h="76200">
                <a:moveTo>
                  <a:pt x="431292" y="76200"/>
                </a:moveTo>
                <a:lnTo>
                  <a:pt x="420624" y="65532"/>
                </a:lnTo>
                <a:lnTo>
                  <a:pt x="487680" y="0"/>
                </a:lnTo>
                <a:lnTo>
                  <a:pt x="496824" y="10668"/>
                </a:lnTo>
                <a:lnTo>
                  <a:pt x="431292" y="76200"/>
                </a:lnTo>
                <a:close/>
              </a:path>
              <a:path w="3324225" h="76200">
                <a:moveTo>
                  <a:pt x="469392" y="76200"/>
                </a:moveTo>
                <a:lnTo>
                  <a:pt x="458724" y="65532"/>
                </a:lnTo>
                <a:lnTo>
                  <a:pt x="525780" y="0"/>
                </a:lnTo>
                <a:lnTo>
                  <a:pt x="534924" y="10668"/>
                </a:lnTo>
                <a:lnTo>
                  <a:pt x="469392" y="76200"/>
                </a:lnTo>
                <a:close/>
              </a:path>
              <a:path w="3324225" h="76200">
                <a:moveTo>
                  <a:pt x="507492" y="76200"/>
                </a:moveTo>
                <a:lnTo>
                  <a:pt x="496824" y="65532"/>
                </a:lnTo>
                <a:lnTo>
                  <a:pt x="563880" y="0"/>
                </a:lnTo>
                <a:lnTo>
                  <a:pt x="573024" y="10668"/>
                </a:lnTo>
                <a:lnTo>
                  <a:pt x="507492" y="76200"/>
                </a:lnTo>
                <a:close/>
              </a:path>
              <a:path w="3324225" h="76200">
                <a:moveTo>
                  <a:pt x="545592" y="76200"/>
                </a:moveTo>
                <a:lnTo>
                  <a:pt x="534924" y="65532"/>
                </a:lnTo>
                <a:lnTo>
                  <a:pt x="601980" y="0"/>
                </a:lnTo>
                <a:lnTo>
                  <a:pt x="611124" y="10668"/>
                </a:lnTo>
                <a:lnTo>
                  <a:pt x="545592" y="76200"/>
                </a:lnTo>
                <a:close/>
              </a:path>
              <a:path w="3324225" h="76200">
                <a:moveTo>
                  <a:pt x="583692" y="76200"/>
                </a:moveTo>
                <a:lnTo>
                  <a:pt x="573024" y="65532"/>
                </a:lnTo>
                <a:lnTo>
                  <a:pt x="640080" y="0"/>
                </a:lnTo>
                <a:lnTo>
                  <a:pt x="649224" y="10668"/>
                </a:lnTo>
                <a:lnTo>
                  <a:pt x="583692" y="76200"/>
                </a:lnTo>
                <a:close/>
              </a:path>
              <a:path w="3324225" h="76200">
                <a:moveTo>
                  <a:pt x="621792" y="76200"/>
                </a:moveTo>
                <a:lnTo>
                  <a:pt x="611124" y="65532"/>
                </a:lnTo>
                <a:lnTo>
                  <a:pt x="678180" y="0"/>
                </a:lnTo>
                <a:lnTo>
                  <a:pt x="687324" y="10668"/>
                </a:lnTo>
                <a:lnTo>
                  <a:pt x="621792" y="76200"/>
                </a:lnTo>
                <a:close/>
              </a:path>
              <a:path w="3324225" h="76200">
                <a:moveTo>
                  <a:pt x="659892" y="76200"/>
                </a:moveTo>
                <a:lnTo>
                  <a:pt x="649224" y="65532"/>
                </a:lnTo>
                <a:lnTo>
                  <a:pt x="716280" y="0"/>
                </a:lnTo>
                <a:lnTo>
                  <a:pt x="725424" y="10668"/>
                </a:lnTo>
                <a:lnTo>
                  <a:pt x="659892" y="76200"/>
                </a:lnTo>
                <a:close/>
              </a:path>
              <a:path w="3324225" h="76200">
                <a:moveTo>
                  <a:pt x="697992" y="76200"/>
                </a:moveTo>
                <a:lnTo>
                  <a:pt x="688848" y="65532"/>
                </a:lnTo>
                <a:lnTo>
                  <a:pt x="754380" y="0"/>
                </a:lnTo>
                <a:lnTo>
                  <a:pt x="765048" y="10668"/>
                </a:lnTo>
                <a:lnTo>
                  <a:pt x="697992" y="76200"/>
                </a:lnTo>
                <a:close/>
              </a:path>
              <a:path w="3324225" h="76200">
                <a:moveTo>
                  <a:pt x="736092" y="76200"/>
                </a:moveTo>
                <a:lnTo>
                  <a:pt x="726948" y="65532"/>
                </a:lnTo>
                <a:lnTo>
                  <a:pt x="792480" y="0"/>
                </a:lnTo>
                <a:lnTo>
                  <a:pt x="803148" y="10668"/>
                </a:lnTo>
                <a:lnTo>
                  <a:pt x="736092" y="76200"/>
                </a:lnTo>
                <a:close/>
              </a:path>
              <a:path w="3324225" h="76200">
                <a:moveTo>
                  <a:pt x="774192" y="76200"/>
                </a:moveTo>
                <a:lnTo>
                  <a:pt x="765048" y="65532"/>
                </a:lnTo>
                <a:lnTo>
                  <a:pt x="830580" y="0"/>
                </a:lnTo>
                <a:lnTo>
                  <a:pt x="841248" y="10668"/>
                </a:lnTo>
                <a:lnTo>
                  <a:pt x="774192" y="76200"/>
                </a:lnTo>
                <a:close/>
              </a:path>
              <a:path w="3324225" h="76200">
                <a:moveTo>
                  <a:pt x="812292" y="76200"/>
                </a:moveTo>
                <a:lnTo>
                  <a:pt x="803148" y="65532"/>
                </a:lnTo>
                <a:lnTo>
                  <a:pt x="868680" y="0"/>
                </a:lnTo>
                <a:lnTo>
                  <a:pt x="879348" y="10668"/>
                </a:lnTo>
                <a:lnTo>
                  <a:pt x="812292" y="76200"/>
                </a:lnTo>
                <a:close/>
              </a:path>
              <a:path w="3324225" h="76200">
                <a:moveTo>
                  <a:pt x="850392" y="76200"/>
                </a:moveTo>
                <a:lnTo>
                  <a:pt x="841248" y="65532"/>
                </a:lnTo>
                <a:lnTo>
                  <a:pt x="906780" y="0"/>
                </a:lnTo>
                <a:lnTo>
                  <a:pt x="917448" y="10668"/>
                </a:lnTo>
                <a:lnTo>
                  <a:pt x="850392" y="76200"/>
                </a:lnTo>
                <a:close/>
              </a:path>
              <a:path w="3324225" h="76200">
                <a:moveTo>
                  <a:pt x="888492" y="76200"/>
                </a:moveTo>
                <a:lnTo>
                  <a:pt x="879348" y="65532"/>
                </a:lnTo>
                <a:lnTo>
                  <a:pt x="944880" y="0"/>
                </a:lnTo>
                <a:lnTo>
                  <a:pt x="955548" y="10668"/>
                </a:lnTo>
                <a:lnTo>
                  <a:pt x="888492" y="76200"/>
                </a:lnTo>
                <a:close/>
              </a:path>
              <a:path w="3324225" h="76200">
                <a:moveTo>
                  <a:pt x="928116" y="76200"/>
                </a:moveTo>
                <a:lnTo>
                  <a:pt x="917448" y="65532"/>
                </a:lnTo>
                <a:lnTo>
                  <a:pt x="982980" y="0"/>
                </a:lnTo>
                <a:lnTo>
                  <a:pt x="993648" y="10668"/>
                </a:lnTo>
                <a:lnTo>
                  <a:pt x="928116" y="76200"/>
                </a:lnTo>
                <a:close/>
              </a:path>
              <a:path w="3324225" h="76200">
                <a:moveTo>
                  <a:pt x="966216" y="76200"/>
                </a:moveTo>
                <a:lnTo>
                  <a:pt x="955548" y="65532"/>
                </a:lnTo>
                <a:lnTo>
                  <a:pt x="1021080" y="0"/>
                </a:lnTo>
                <a:lnTo>
                  <a:pt x="1031748" y="10668"/>
                </a:lnTo>
                <a:lnTo>
                  <a:pt x="966216" y="76200"/>
                </a:lnTo>
                <a:close/>
              </a:path>
              <a:path w="3324225" h="76200">
                <a:moveTo>
                  <a:pt x="1004316" y="76200"/>
                </a:moveTo>
                <a:lnTo>
                  <a:pt x="993648" y="65532"/>
                </a:lnTo>
                <a:lnTo>
                  <a:pt x="1059180" y="0"/>
                </a:lnTo>
                <a:lnTo>
                  <a:pt x="1069848" y="10668"/>
                </a:lnTo>
                <a:lnTo>
                  <a:pt x="1004316" y="76200"/>
                </a:lnTo>
                <a:close/>
              </a:path>
              <a:path w="3324225" h="76200">
                <a:moveTo>
                  <a:pt x="1042416" y="76200"/>
                </a:moveTo>
                <a:lnTo>
                  <a:pt x="1031748" y="65532"/>
                </a:lnTo>
                <a:lnTo>
                  <a:pt x="1097280" y="0"/>
                </a:lnTo>
                <a:lnTo>
                  <a:pt x="1107948" y="10668"/>
                </a:lnTo>
                <a:lnTo>
                  <a:pt x="1042416" y="76200"/>
                </a:lnTo>
                <a:close/>
              </a:path>
              <a:path w="3324225" h="76200">
                <a:moveTo>
                  <a:pt x="1080516" y="76200"/>
                </a:moveTo>
                <a:lnTo>
                  <a:pt x="1069848" y="65532"/>
                </a:lnTo>
                <a:lnTo>
                  <a:pt x="1136904" y="0"/>
                </a:lnTo>
                <a:lnTo>
                  <a:pt x="1146048" y="10668"/>
                </a:lnTo>
                <a:lnTo>
                  <a:pt x="1080516" y="76200"/>
                </a:lnTo>
                <a:close/>
              </a:path>
              <a:path w="3324225" h="76200">
                <a:moveTo>
                  <a:pt x="1118616" y="76200"/>
                </a:moveTo>
                <a:lnTo>
                  <a:pt x="1107948" y="65532"/>
                </a:lnTo>
                <a:lnTo>
                  <a:pt x="1175004" y="0"/>
                </a:lnTo>
                <a:lnTo>
                  <a:pt x="1184148" y="10668"/>
                </a:lnTo>
                <a:lnTo>
                  <a:pt x="1118616" y="76200"/>
                </a:lnTo>
                <a:close/>
              </a:path>
              <a:path w="3324225" h="76200">
                <a:moveTo>
                  <a:pt x="1156716" y="76200"/>
                </a:moveTo>
                <a:lnTo>
                  <a:pt x="1146048" y="65532"/>
                </a:lnTo>
                <a:lnTo>
                  <a:pt x="1213104" y="0"/>
                </a:lnTo>
                <a:lnTo>
                  <a:pt x="1222248" y="10668"/>
                </a:lnTo>
                <a:lnTo>
                  <a:pt x="1156716" y="76200"/>
                </a:lnTo>
                <a:close/>
              </a:path>
              <a:path w="3324225" h="76200">
                <a:moveTo>
                  <a:pt x="1194816" y="76200"/>
                </a:moveTo>
                <a:lnTo>
                  <a:pt x="1184148" y="65532"/>
                </a:lnTo>
                <a:lnTo>
                  <a:pt x="1251204" y="0"/>
                </a:lnTo>
                <a:lnTo>
                  <a:pt x="1260348" y="10668"/>
                </a:lnTo>
                <a:lnTo>
                  <a:pt x="1194816" y="76200"/>
                </a:lnTo>
                <a:close/>
              </a:path>
              <a:path w="3324225" h="76200">
                <a:moveTo>
                  <a:pt x="1232916" y="76200"/>
                </a:moveTo>
                <a:lnTo>
                  <a:pt x="1222248" y="65532"/>
                </a:lnTo>
                <a:lnTo>
                  <a:pt x="1289304" y="0"/>
                </a:lnTo>
                <a:lnTo>
                  <a:pt x="1298448" y="10668"/>
                </a:lnTo>
                <a:lnTo>
                  <a:pt x="1232916" y="76200"/>
                </a:lnTo>
                <a:close/>
              </a:path>
              <a:path w="3324225" h="76200">
                <a:moveTo>
                  <a:pt x="1271016" y="76200"/>
                </a:moveTo>
                <a:lnTo>
                  <a:pt x="1260348" y="65532"/>
                </a:lnTo>
                <a:lnTo>
                  <a:pt x="1327404" y="0"/>
                </a:lnTo>
                <a:lnTo>
                  <a:pt x="1336548" y="10668"/>
                </a:lnTo>
                <a:lnTo>
                  <a:pt x="1271016" y="76200"/>
                </a:lnTo>
                <a:close/>
              </a:path>
              <a:path w="3324225" h="76200">
                <a:moveTo>
                  <a:pt x="1309116" y="76200"/>
                </a:moveTo>
                <a:lnTo>
                  <a:pt x="1299972" y="65532"/>
                </a:lnTo>
                <a:lnTo>
                  <a:pt x="1365504" y="0"/>
                </a:lnTo>
                <a:lnTo>
                  <a:pt x="1376172" y="10668"/>
                </a:lnTo>
                <a:lnTo>
                  <a:pt x="1309116" y="76200"/>
                </a:lnTo>
                <a:close/>
              </a:path>
              <a:path w="3324225" h="76200">
                <a:moveTo>
                  <a:pt x="1347216" y="76200"/>
                </a:moveTo>
                <a:lnTo>
                  <a:pt x="1338072" y="65532"/>
                </a:lnTo>
                <a:lnTo>
                  <a:pt x="1403604" y="0"/>
                </a:lnTo>
                <a:lnTo>
                  <a:pt x="1414272" y="10668"/>
                </a:lnTo>
                <a:lnTo>
                  <a:pt x="1347216" y="76200"/>
                </a:lnTo>
                <a:close/>
              </a:path>
              <a:path w="3324225" h="76200">
                <a:moveTo>
                  <a:pt x="1385316" y="76200"/>
                </a:moveTo>
                <a:lnTo>
                  <a:pt x="1376172" y="65532"/>
                </a:lnTo>
                <a:lnTo>
                  <a:pt x="1441704" y="0"/>
                </a:lnTo>
                <a:lnTo>
                  <a:pt x="1452372" y="10668"/>
                </a:lnTo>
                <a:lnTo>
                  <a:pt x="1385316" y="76200"/>
                </a:lnTo>
                <a:close/>
              </a:path>
              <a:path w="3324225" h="76200">
                <a:moveTo>
                  <a:pt x="1423416" y="76200"/>
                </a:moveTo>
                <a:lnTo>
                  <a:pt x="1414272" y="65532"/>
                </a:lnTo>
                <a:lnTo>
                  <a:pt x="1479804" y="0"/>
                </a:lnTo>
                <a:lnTo>
                  <a:pt x="1490472" y="10668"/>
                </a:lnTo>
                <a:lnTo>
                  <a:pt x="1423416" y="76200"/>
                </a:lnTo>
                <a:close/>
              </a:path>
              <a:path w="3324225" h="76200">
                <a:moveTo>
                  <a:pt x="1461516" y="76200"/>
                </a:moveTo>
                <a:lnTo>
                  <a:pt x="1452372" y="65532"/>
                </a:lnTo>
                <a:lnTo>
                  <a:pt x="1517904" y="0"/>
                </a:lnTo>
                <a:lnTo>
                  <a:pt x="1528572" y="10668"/>
                </a:lnTo>
                <a:lnTo>
                  <a:pt x="1461516" y="76200"/>
                </a:lnTo>
                <a:close/>
              </a:path>
              <a:path w="3324225" h="76200">
                <a:moveTo>
                  <a:pt x="1499616" y="76200"/>
                </a:moveTo>
                <a:lnTo>
                  <a:pt x="1490472" y="65532"/>
                </a:lnTo>
                <a:lnTo>
                  <a:pt x="1556004" y="0"/>
                </a:lnTo>
                <a:lnTo>
                  <a:pt x="1566672" y="10668"/>
                </a:lnTo>
                <a:lnTo>
                  <a:pt x="1499616" y="76200"/>
                </a:lnTo>
                <a:close/>
              </a:path>
              <a:path w="3324225" h="76200">
                <a:moveTo>
                  <a:pt x="1539240" y="76200"/>
                </a:moveTo>
                <a:lnTo>
                  <a:pt x="1528572" y="65532"/>
                </a:lnTo>
                <a:lnTo>
                  <a:pt x="1594104" y="0"/>
                </a:lnTo>
                <a:lnTo>
                  <a:pt x="1604772" y="10668"/>
                </a:lnTo>
                <a:lnTo>
                  <a:pt x="1539240" y="76200"/>
                </a:lnTo>
                <a:close/>
              </a:path>
              <a:path w="3324225" h="76200">
                <a:moveTo>
                  <a:pt x="1577340" y="76200"/>
                </a:moveTo>
                <a:lnTo>
                  <a:pt x="1566672" y="65532"/>
                </a:lnTo>
                <a:lnTo>
                  <a:pt x="1632204" y="0"/>
                </a:lnTo>
                <a:lnTo>
                  <a:pt x="1642872" y="10668"/>
                </a:lnTo>
                <a:lnTo>
                  <a:pt x="1577340" y="76200"/>
                </a:lnTo>
                <a:close/>
              </a:path>
              <a:path w="3324225" h="76200">
                <a:moveTo>
                  <a:pt x="1615440" y="76200"/>
                </a:moveTo>
                <a:lnTo>
                  <a:pt x="1604772" y="65532"/>
                </a:lnTo>
                <a:lnTo>
                  <a:pt x="1670304" y="0"/>
                </a:lnTo>
                <a:lnTo>
                  <a:pt x="1680972" y="10668"/>
                </a:lnTo>
                <a:lnTo>
                  <a:pt x="1615440" y="76200"/>
                </a:lnTo>
                <a:close/>
              </a:path>
              <a:path w="3324225" h="76200">
                <a:moveTo>
                  <a:pt x="1653540" y="76200"/>
                </a:moveTo>
                <a:lnTo>
                  <a:pt x="1642872" y="65532"/>
                </a:lnTo>
                <a:lnTo>
                  <a:pt x="1708404" y="0"/>
                </a:lnTo>
                <a:lnTo>
                  <a:pt x="1719072" y="10668"/>
                </a:lnTo>
                <a:lnTo>
                  <a:pt x="1653540" y="76200"/>
                </a:lnTo>
                <a:close/>
              </a:path>
              <a:path w="3324225" h="76200">
                <a:moveTo>
                  <a:pt x="1691640" y="76200"/>
                </a:moveTo>
                <a:lnTo>
                  <a:pt x="1680972" y="65532"/>
                </a:lnTo>
                <a:lnTo>
                  <a:pt x="1748028" y="0"/>
                </a:lnTo>
                <a:lnTo>
                  <a:pt x="1757172" y="10668"/>
                </a:lnTo>
                <a:lnTo>
                  <a:pt x="1691640" y="76200"/>
                </a:lnTo>
                <a:close/>
              </a:path>
              <a:path w="3324225" h="76200">
                <a:moveTo>
                  <a:pt x="1729740" y="76200"/>
                </a:moveTo>
                <a:lnTo>
                  <a:pt x="1719072" y="65532"/>
                </a:lnTo>
                <a:lnTo>
                  <a:pt x="1786128" y="0"/>
                </a:lnTo>
                <a:lnTo>
                  <a:pt x="1795272" y="10668"/>
                </a:lnTo>
                <a:lnTo>
                  <a:pt x="1729740" y="76200"/>
                </a:lnTo>
                <a:close/>
              </a:path>
              <a:path w="3324225" h="76200">
                <a:moveTo>
                  <a:pt x="1767840" y="76200"/>
                </a:moveTo>
                <a:lnTo>
                  <a:pt x="1757172" y="65532"/>
                </a:lnTo>
                <a:lnTo>
                  <a:pt x="1824228" y="0"/>
                </a:lnTo>
                <a:lnTo>
                  <a:pt x="1833372" y="10668"/>
                </a:lnTo>
                <a:lnTo>
                  <a:pt x="1767840" y="76200"/>
                </a:lnTo>
                <a:close/>
              </a:path>
              <a:path w="3324225" h="76200">
                <a:moveTo>
                  <a:pt x="1805940" y="76200"/>
                </a:moveTo>
                <a:lnTo>
                  <a:pt x="1795272" y="65532"/>
                </a:lnTo>
                <a:lnTo>
                  <a:pt x="1862328" y="0"/>
                </a:lnTo>
                <a:lnTo>
                  <a:pt x="1871472" y="10668"/>
                </a:lnTo>
                <a:lnTo>
                  <a:pt x="1805940" y="76200"/>
                </a:lnTo>
                <a:close/>
              </a:path>
              <a:path w="3324225" h="76200">
                <a:moveTo>
                  <a:pt x="1844040" y="76200"/>
                </a:moveTo>
                <a:lnTo>
                  <a:pt x="1833372" y="65532"/>
                </a:lnTo>
                <a:lnTo>
                  <a:pt x="1900428" y="0"/>
                </a:lnTo>
                <a:lnTo>
                  <a:pt x="1909572" y="10668"/>
                </a:lnTo>
                <a:lnTo>
                  <a:pt x="1844040" y="76200"/>
                </a:lnTo>
                <a:close/>
              </a:path>
              <a:path w="3324225" h="76200">
                <a:moveTo>
                  <a:pt x="1882140" y="76200"/>
                </a:moveTo>
                <a:lnTo>
                  <a:pt x="1871472" y="65532"/>
                </a:lnTo>
                <a:lnTo>
                  <a:pt x="1938528" y="0"/>
                </a:lnTo>
                <a:lnTo>
                  <a:pt x="1947672" y="10668"/>
                </a:lnTo>
                <a:lnTo>
                  <a:pt x="1882140" y="76200"/>
                </a:lnTo>
                <a:close/>
              </a:path>
              <a:path w="3324225" h="76200">
                <a:moveTo>
                  <a:pt x="1920240" y="76200"/>
                </a:moveTo>
                <a:lnTo>
                  <a:pt x="1911096" y="65532"/>
                </a:lnTo>
                <a:lnTo>
                  <a:pt x="1976628" y="0"/>
                </a:lnTo>
                <a:lnTo>
                  <a:pt x="1987296" y="10668"/>
                </a:lnTo>
                <a:lnTo>
                  <a:pt x="1920240" y="76200"/>
                </a:lnTo>
                <a:close/>
              </a:path>
              <a:path w="3324225" h="76200">
                <a:moveTo>
                  <a:pt x="1958340" y="76200"/>
                </a:moveTo>
                <a:lnTo>
                  <a:pt x="1949196" y="65532"/>
                </a:lnTo>
                <a:lnTo>
                  <a:pt x="2014728" y="0"/>
                </a:lnTo>
                <a:lnTo>
                  <a:pt x="2025396" y="10668"/>
                </a:lnTo>
                <a:lnTo>
                  <a:pt x="1958340" y="76200"/>
                </a:lnTo>
                <a:close/>
              </a:path>
              <a:path w="3324225" h="76200">
                <a:moveTo>
                  <a:pt x="1996440" y="76200"/>
                </a:moveTo>
                <a:lnTo>
                  <a:pt x="1987296" y="65532"/>
                </a:lnTo>
                <a:lnTo>
                  <a:pt x="2052828" y="0"/>
                </a:lnTo>
                <a:lnTo>
                  <a:pt x="2063496" y="10668"/>
                </a:lnTo>
                <a:lnTo>
                  <a:pt x="1996440" y="76200"/>
                </a:lnTo>
                <a:close/>
              </a:path>
              <a:path w="3324225" h="76200">
                <a:moveTo>
                  <a:pt x="2034540" y="76200"/>
                </a:moveTo>
                <a:lnTo>
                  <a:pt x="2025396" y="65532"/>
                </a:lnTo>
                <a:lnTo>
                  <a:pt x="2090928" y="0"/>
                </a:lnTo>
                <a:lnTo>
                  <a:pt x="2101596" y="10668"/>
                </a:lnTo>
                <a:lnTo>
                  <a:pt x="2034540" y="76200"/>
                </a:lnTo>
                <a:close/>
              </a:path>
              <a:path w="3324225" h="76200">
                <a:moveTo>
                  <a:pt x="2072640" y="76200"/>
                </a:moveTo>
                <a:lnTo>
                  <a:pt x="2063496" y="65532"/>
                </a:lnTo>
                <a:lnTo>
                  <a:pt x="2129028" y="0"/>
                </a:lnTo>
                <a:lnTo>
                  <a:pt x="2139696" y="10668"/>
                </a:lnTo>
                <a:lnTo>
                  <a:pt x="2072640" y="76200"/>
                </a:lnTo>
                <a:close/>
              </a:path>
              <a:path w="3324225" h="76200">
                <a:moveTo>
                  <a:pt x="2110740" y="76200"/>
                </a:moveTo>
                <a:lnTo>
                  <a:pt x="2101596" y="65532"/>
                </a:lnTo>
                <a:lnTo>
                  <a:pt x="2167128" y="0"/>
                </a:lnTo>
                <a:lnTo>
                  <a:pt x="2177796" y="10668"/>
                </a:lnTo>
                <a:lnTo>
                  <a:pt x="2110740" y="76200"/>
                </a:lnTo>
                <a:close/>
              </a:path>
              <a:path w="3324225" h="76200">
                <a:moveTo>
                  <a:pt x="2150364" y="76200"/>
                </a:moveTo>
                <a:lnTo>
                  <a:pt x="2139696" y="65532"/>
                </a:lnTo>
                <a:lnTo>
                  <a:pt x="2205228" y="0"/>
                </a:lnTo>
                <a:lnTo>
                  <a:pt x="2215896" y="10668"/>
                </a:lnTo>
                <a:lnTo>
                  <a:pt x="2150364" y="76200"/>
                </a:lnTo>
                <a:close/>
              </a:path>
              <a:path w="3324225" h="76200">
                <a:moveTo>
                  <a:pt x="2188464" y="76200"/>
                </a:moveTo>
                <a:lnTo>
                  <a:pt x="2177796" y="65532"/>
                </a:lnTo>
                <a:lnTo>
                  <a:pt x="2243328" y="0"/>
                </a:lnTo>
                <a:lnTo>
                  <a:pt x="2253996" y="10668"/>
                </a:lnTo>
                <a:lnTo>
                  <a:pt x="2188464" y="76200"/>
                </a:lnTo>
                <a:close/>
              </a:path>
              <a:path w="3324225" h="76200">
                <a:moveTo>
                  <a:pt x="2226564" y="76200"/>
                </a:moveTo>
                <a:lnTo>
                  <a:pt x="2215896" y="65532"/>
                </a:lnTo>
                <a:lnTo>
                  <a:pt x="2281428" y="0"/>
                </a:lnTo>
                <a:lnTo>
                  <a:pt x="2292096" y="10668"/>
                </a:lnTo>
                <a:lnTo>
                  <a:pt x="2226564" y="76200"/>
                </a:lnTo>
                <a:close/>
              </a:path>
              <a:path w="3324225" h="76200">
                <a:moveTo>
                  <a:pt x="2264664" y="76200"/>
                </a:moveTo>
                <a:lnTo>
                  <a:pt x="2253996" y="65532"/>
                </a:lnTo>
                <a:lnTo>
                  <a:pt x="2319528" y="0"/>
                </a:lnTo>
                <a:lnTo>
                  <a:pt x="2330196" y="10668"/>
                </a:lnTo>
                <a:lnTo>
                  <a:pt x="2264664" y="76200"/>
                </a:lnTo>
                <a:close/>
              </a:path>
              <a:path w="3324225" h="76200">
                <a:moveTo>
                  <a:pt x="2302764" y="76200"/>
                </a:moveTo>
                <a:lnTo>
                  <a:pt x="2292096" y="65532"/>
                </a:lnTo>
                <a:lnTo>
                  <a:pt x="2359152" y="0"/>
                </a:lnTo>
                <a:lnTo>
                  <a:pt x="2368296" y="10668"/>
                </a:lnTo>
                <a:lnTo>
                  <a:pt x="2302764" y="76200"/>
                </a:lnTo>
                <a:close/>
              </a:path>
              <a:path w="3324225" h="76200">
                <a:moveTo>
                  <a:pt x="2340864" y="76200"/>
                </a:moveTo>
                <a:lnTo>
                  <a:pt x="2330196" y="65532"/>
                </a:lnTo>
                <a:lnTo>
                  <a:pt x="2397252" y="0"/>
                </a:lnTo>
                <a:lnTo>
                  <a:pt x="2406396" y="10668"/>
                </a:lnTo>
                <a:lnTo>
                  <a:pt x="2340864" y="76200"/>
                </a:lnTo>
                <a:close/>
              </a:path>
              <a:path w="3324225" h="76200">
                <a:moveTo>
                  <a:pt x="2378964" y="76200"/>
                </a:moveTo>
                <a:lnTo>
                  <a:pt x="2368296" y="65532"/>
                </a:lnTo>
                <a:lnTo>
                  <a:pt x="2435352" y="0"/>
                </a:lnTo>
                <a:lnTo>
                  <a:pt x="2444496" y="10668"/>
                </a:lnTo>
                <a:lnTo>
                  <a:pt x="2378964" y="76200"/>
                </a:lnTo>
                <a:close/>
              </a:path>
              <a:path w="3324225" h="76200">
                <a:moveTo>
                  <a:pt x="2417064" y="76200"/>
                </a:moveTo>
                <a:lnTo>
                  <a:pt x="2406396" y="65532"/>
                </a:lnTo>
                <a:lnTo>
                  <a:pt x="2473452" y="0"/>
                </a:lnTo>
                <a:lnTo>
                  <a:pt x="2482596" y="10668"/>
                </a:lnTo>
                <a:lnTo>
                  <a:pt x="2417064" y="76200"/>
                </a:lnTo>
                <a:close/>
              </a:path>
              <a:path w="3324225" h="76200">
                <a:moveTo>
                  <a:pt x="2455164" y="76200"/>
                </a:moveTo>
                <a:lnTo>
                  <a:pt x="2444496" y="65532"/>
                </a:lnTo>
                <a:lnTo>
                  <a:pt x="2511552" y="0"/>
                </a:lnTo>
                <a:lnTo>
                  <a:pt x="2520696" y="10668"/>
                </a:lnTo>
                <a:lnTo>
                  <a:pt x="2455164" y="76200"/>
                </a:lnTo>
                <a:close/>
              </a:path>
              <a:path w="3324225" h="76200">
                <a:moveTo>
                  <a:pt x="2493264" y="76200"/>
                </a:moveTo>
                <a:lnTo>
                  <a:pt x="2482596" y="65532"/>
                </a:lnTo>
                <a:lnTo>
                  <a:pt x="2549652" y="0"/>
                </a:lnTo>
                <a:lnTo>
                  <a:pt x="2558796" y="10668"/>
                </a:lnTo>
                <a:lnTo>
                  <a:pt x="2493264" y="76200"/>
                </a:lnTo>
                <a:close/>
              </a:path>
              <a:path w="3324225" h="76200">
                <a:moveTo>
                  <a:pt x="2531364" y="76200"/>
                </a:moveTo>
                <a:lnTo>
                  <a:pt x="2522220" y="65532"/>
                </a:lnTo>
                <a:lnTo>
                  <a:pt x="2587752" y="0"/>
                </a:lnTo>
                <a:lnTo>
                  <a:pt x="2598420" y="10668"/>
                </a:lnTo>
                <a:lnTo>
                  <a:pt x="2531364" y="76200"/>
                </a:lnTo>
                <a:close/>
              </a:path>
              <a:path w="3324225" h="76200">
                <a:moveTo>
                  <a:pt x="2569464" y="76200"/>
                </a:moveTo>
                <a:lnTo>
                  <a:pt x="2560320" y="65532"/>
                </a:lnTo>
                <a:lnTo>
                  <a:pt x="2625852" y="0"/>
                </a:lnTo>
                <a:lnTo>
                  <a:pt x="2636520" y="10668"/>
                </a:lnTo>
                <a:lnTo>
                  <a:pt x="2569464" y="76200"/>
                </a:lnTo>
                <a:close/>
              </a:path>
              <a:path w="3324225" h="76200">
                <a:moveTo>
                  <a:pt x="2607564" y="76200"/>
                </a:moveTo>
                <a:lnTo>
                  <a:pt x="2598420" y="65532"/>
                </a:lnTo>
                <a:lnTo>
                  <a:pt x="2663952" y="0"/>
                </a:lnTo>
                <a:lnTo>
                  <a:pt x="2674620" y="10668"/>
                </a:lnTo>
                <a:lnTo>
                  <a:pt x="2607564" y="76200"/>
                </a:lnTo>
                <a:close/>
              </a:path>
              <a:path w="3324225" h="76200">
                <a:moveTo>
                  <a:pt x="2645664" y="76200"/>
                </a:moveTo>
                <a:lnTo>
                  <a:pt x="2636520" y="65532"/>
                </a:lnTo>
                <a:lnTo>
                  <a:pt x="2702052" y="0"/>
                </a:lnTo>
                <a:lnTo>
                  <a:pt x="2712720" y="10668"/>
                </a:lnTo>
                <a:lnTo>
                  <a:pt x="2645664" y="76200"/>
                </a:lnTo>
                <a:close/>
              </a:path>
              <a:path w="3324225" h="76200">
                <a:moveTo>
                  <a:pt x="2683764" y="76200"/>
                </a:moveTo>
                <a:lnTo>
                  <a:pt x="2674620" y="65532"/>
                </a:lnTo>
                <a:lnTo>
                  <a:pt x="2740152" y="0"/>
                </a:lnTo>
                <a:lnTo>
                  <a:pt x="2750820" y="10668"/>
                </a:lnTo>
                <a:lnTo>
                  <a:pt x="2683764" y="76200"/>
                </a:lnTo>
                <a:close/>
              </a:path>
              <a:path w="3324225" h="76200">
                <a:moveTo>
                  <a:pt x="2721864" y="76200"/>
                </a:moveTo>
                <a:lnTo>
                  <a:pt x="2712720" y="65532"/>
                </a:lnTo>
                <a:lnTo>
                  <a:pt x="2778252" y="0"/>
                </a:lnTo>
                <a:lnTo>
                  <a:pt x="2788920" y="10668"/>
                </a:lnTo>
                <a:lnTo>
                  <a:pt x="2721864" y="76200"/>
                </a:lnTo>
                <a:close/>
              </a:path>
              <a:path w="3324225" h="76200">
                <a:moveTo>
                  <a:pt x="2761488" y="76200"/>
                </a:moveTo>
                <a:lnTo>
                  <a:pt x="2750820" y="65532"/>
                </a:lnTo>
                <a:lnTo>
                  <a:pt x="2816352" y="0"/>
                </a:lnTo>
                <a:lnTo>
                  <a:pt x="2827020" y="10668"/>
                </a:lnTo>
                <a:lnTo>
                  <a:pt x="2761488" y="76200"/>
                </a:lnTo>
                <a:close/>
              </a:path>
              <a:path w="3324225" h="76200">
                <a:moveTo>
                  <a:pt x="2799588" y="76200"/>
                </a:moveTo>
                <a:lnTo>
                  <a:pt x="2788920" y="65532"/>
                </a:lnTo>
                <a:lnTo>
                  <a:pt x="2854452" y="0"/>
                </a:lnTo>
                <a:lnTo>
                  <a:pt x="2865120" y="10668"/>
                </a:lnTo>
                <a:lnTo>
                  <a:pt x="2799588" y="76200"/>
                </a:lnTo>
                <a:close/>
              </a:path>
              <a:path w="3324225" h="76200">
                <a:moveTo>
                  <a:pt x="2837688" y="76200"/>
                </a:moveTo>
                <a:lnTo>
                  <a:pt x="2827020" y="65532"/>
                </a:lnTo>
                <a:lnTo>
                  <a:pt x="2892552" y="0"/>
                </a:lnTo>
                <a:lnTo>
                  <a:pt x="2903220" y="10668"/>
                </a:lnTo>
                <a:lnTo>
                  <a:pt x="2837688" y="76200"/>
                </a:lnTo>
                <a:close/>
              </a:path>
              <a:path w="3324225" h="76200">
                <a:moveTo>
                  <a:pt x="2875788" y="76200"/>
                </a:moveTo>
                <a:lnTo>
                  <a:pt x="2865120" y="65532"/>
                </a:lnTo>
                <a:lnTo>
                  <a:pt x="2930652" y="0"/>
                </a:lnTo>
                <a:lnTo>
                  <a:pt x="2941320" y="10668"/>
                </a:lnTo>
                <a:lnTo>
                  <a:pt x="2875788" y="76200"/>
                </a:lnTo>
                <a:close/>
              </a:path>
              <a:path w="3324225" h="76200">
                <a:moveTo>
                  <a:pt x="2913888" y="76200"/>
                </a:moveTo>
                <a:lnTo>
                  <a:pt x="2903220" y="65532"/>
                </a:lnTo>
                <a:lnTo>
                  <a:pt x="2970276" y="0"/>
                </a:lnTo>
                <a:lnTo>
                  <a:pt x="2979420" y="10668"/>
                </a:lnTo>
                <a:lnTo>
                  <a:pt x="2913888" y="76200"/>
                </a:lnTo>
                <a:close/>
              </a:path>
              <a:path w="3324225" h="76200">
                <a:moveTo>
                  <a:pt x="2951988" y="76200"/>
                </a:moveTo>
                <a:lnTo>
                  <a:pt x="2941320" y="65532"/>
                </a:lnTo>
                <a:lnTo>
                  <a:pt x="3008376" y="0"/>
                </a:lnTo>
                <a:lnTo>
                  <a:pt x="3017520" y="10668"/>
                </a:lnTo>
                <a:lnTo>
                  <a:pt x="2951988" y="76200"/>
                </a:lnTo>
                <a:close/>
              </a:path>
              <a:path w="3324225" h="76200">
                <a:moveTo>
                  <a:pt x="2990088" y="76200"/>
                </a:moveTo>
                <a:lnTo>
                  <a:pt x="2979420" y="65532"/>
                </a:lnTo>
                <a:lnTo>
                  <a:pt x="3046476" y="0"/>
                </a:lnTo>
                <a:lnTo>
                  <a:pt x="3055620" y="10668"/>
                </a:lnTo>
                <a:lnTo>
                  <a:pt x="2990088" y="76200"/>
                </a:lnTo>
                <a:close/>
              </a:path>
              <a:path w="3324225" h="76200">
                <a:moveTo>
                  <a:pt x="3028188" y="76200"/>
                </a:moveTo>
                <a:lnTo>
                  <a:pt x="3017520" y="65532"/>
                </a:lnTo>
                <a:lnTo>
                  <a:pt x="3084576" y="0"/>
                </a:lnTo>
                <a:lnTo>
                  <a:pt x="3093720" y="10668"/>
                </a:lnTo>
                <a:lnTo>
                  <a:pt x="3028188" y="76200"/>
                </a:lnTo>
                <a:close/>
              </a:path>
              <a:path w="3324225" h="76200">
                <a:moveTo>
                  <a:pt x="3066288" y="76200"/>
                </a:moveTo>
                <a:lnTo>
                  <a:pt x="3055620" y="65532"/>
                </a:lnTo>
                <a:lnTo>
                  <a:pt x="3122676" y="0"/>
                </a:lnTo>
                <a:lnTo>
                  <a:pt x="3131820" y="10668"/>
                </a:lnTo>
                <a:lnTo>
                  <a:pt x="3066288" y="76200"/>
                </a:lnTo>
                <a:close/>
              </a:path>
              <a:path w="3324225" h="76200">
                <a:moveTo>
                  <a:pt x="3104388" y="76200"/>
                </a:moveTo>
                <a:lnTo>
                  <a:pt x="3093720" y="65532"/>
                </a:lnTo>
                <a:lnTo>
                  <a:pt x="3160776" y="0"/>
                </a:lnTo>
                <a:lnTo>
                  <a:pt x="3169920" y="10668"/>
                </a:lnTo>
                <a:lnTo>
                  <a:pt x="3104388" y="76200"/>
                </a:lnTo>
                <a:close/>
              </a:path>
              <a:path w="3324225" h="76200">
                <a:moveTo>
                  <a:pt x="3142488" y="76200"/>
                </a:moveTo>
                <a:lnTo>
                  <a:pt x="3133344" y="65532"/>
                </a:lnTo>
                <a:lnTo>
                  <a:pt x="3198876" y="0"/>
                </a:lnTo>
                <a:lnTo>
                  <a:pt x="3209544" y="10668"/>
                </a:lnTo>
                <a:lnTo>
                  <a:pt x="3142488" y="76200"/>
                </a:lnTo>
                <a:close/>
              </a:path>
              <a:path w="3324225" h="76200">
                <a:moveTo>
                  <a:pt x="3180588" y="76200"/>
                </a:moveTo>
                <a:lnTo>
                  <a:pt x="3171444" y="65532"/>
                </a:lnTo>
                <a:lnTo>
                  <a:pt x="3236976" y="0"/>
                </a:lnTo>
                <a:lnTo>
                  <a:pt x="3247644" y="10668"/>
                </a:lnTo>
                <a:lnTo>
                  <a:pt x="3180588" y="76200"/>
                </a:lnTo>
                <a:close/>
              </a:path>
              <a:path w="3324225" h="76200">
                <a:moveTo>
                  <a:pt x="3218688" y="76200"/>
                </a:moveTo>
                <a:lnTo>
                  <a:pt x="3209544" y="65532"/>
                </a:lnTo>
                <a:lnTo>
                  <a:pt x="3275076" y="0"/>
                </a:lnTo>
                <a:lnTo>
                  <a:pt x="3285744" y="10668"/>
                </a:lnTo>
                <a:lnTo>
                  <a:pt x="3218688" y="76200"/>
                </a:lnTo>
                <a:close/>
              </a:path>
              <a:path w="3324225" h="76200">
                <a:moveTo>
                  <a:pt x="3256788" y="76200"/>
                </a:moveTo>
                <a:lnTo>
                  <a:pt x="3247644" y="65532"/>
                </a:lnTo>
                <a:lnTo>
                  <a:pt x="3313176" y="0"/>
                </a:lnTo>
                <a:lnTo>
                  <a:pt x="3323844" y="10668"/>
                </a:lnTo>
                <a:lnTo>
                  <a:pt x="3256788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8083295" y="7886700"/>
            <a:ext cx="1178560" cy="76200"/>
          </a:xfrm>
          <a:custGeom>
            <a:avLst/>
            <a:gdLst/>
            <a:ahLst/>
            <a:cxnLst/>
            <a:rect l="l" t="t" r="r" b="b"/>
            <a:pathLst>
              <a:path w="1178559" h="76200">
                <a:moveTo>
                  <a:pt x="10668" y="76200"/>
                </a:moveTo>
                <a:lnTo>
                  <a:pt x="0" y="65532"/>
                </a:lnTo>
                <a:lnTo>
                  <a:pt x="67056" y="0"/>
                </a:lnTo>
                <a:lnTo>
                  <a:pt x="76200" y="10668"/>
                </a:lnTo>
                <a:lnTo>
                  <a:pt x="10668" y="76200"/>
                </a:lnTo>
                <a:close/>
              </a:path>
              <a:path w="1178559" h="76200">
                <a:moveTo>
                  <a:pt x="50292" y="76200"/>
                </a:moveTo>
                <a:lnTo>
                  <a:pt x="39624" y="65532"/>
                </a:lnTo>
                <a:lnTo>
                  <a:pt x="105156" y="0"/>
                </a:lnTo>
                <a:lnTo>
                  <a:pt x="115824" y="10668"/>
                </a:lnTo>
                <a:lnTo>
                  <a:pt x="50292" y="76200"/>
                </a:lnTo>
                <a:close/>
              </a:path>
              <a:path w="1178559" h="76200">
                <a:moveTo>
                  <a:pt x="88392" y="76200"/>
                </a:moveTo>
                <a:lnTo>
                  <a:pt x="79248" y="65532"/>
                </a:lnTo>
                <a:lnTo>
                  <a:pt x="144780" y="0"/>
                </a:lnTo>
                <a:lnTo>
                  <a:pt x="155448" y="10668"/>
                </a:lnTo>
                <a:lnTo>
                  <a:pt x="88392" y="76200"/>
                </a:lnTo>
                <a:close/>
              </a:path>
              <a:path w="1178559" h="76200">
                <a:moveTo>
                  <a:pt x="128016" y="76200"/>
                </a:moveTo>
                <a:lnTo>
                  <a:pt x="118872" y="65532"/>
                </a:lnTo>
                <a:lnTo>
                  <a:pt x="184404" y="0"/>
                </a:lnTo>
                <a:lnTo>
                  <a:pt x="195072" y="10668"/>
                </a:lnTo>
                <a:lnTo>
                  <a:pt x="128016" y="76200"/>
                </a:lnTo>
                <a:close/>
              </a:path>
              <a:path w="1178559" h="76200">
                <a:moveTo>
                  <a:pt x="167640" y="76200"/>
                </a:moveTo>
                <a:lnTo>
                  <a:pt x="156972" y="65532"/>
                </a:lnTo>
                <a:lnTo>
                  <a:pt x="224028" y="0"/>
                </a:lnTo>
                <a:lnTo>
                  <a:pt x="233172" y="10668"/>
                </a:lnTo>
                <a:lnTo>
                  <a:pt x="167640" y="76200"/>
                </a:lnTo>
                <a:close/>
              </a:path>
              <a:path w="1178559" h="76200">
                <a:moveTo>
                  <a:pt x="207264" y="76200"/>
                </a:moveTo>
                <a:lnTo>
                  <a:pt x="196596" y="65532"/>
                </a:lnTo>
                <a:lnTo>
                  <a:pt x="263652" y="0"/>
                </a:lnTo>
                <a:lnTo>
                  <a:pt x="272796" y="10668"/>
                </a:lnTo>
                <a:lnTo>
                  <a:pt x="207264" y="76200"/>
                </a:lnTo>
                <a:close/>
              </a:path>
              <a:path w="1178559" h="76200">
                <a:moveTo>
                  <a:pt x="246888" y="76200"/>
                </a:moveTo>
                <a:lnTo>
                  <a:pt x="236220" y="65532"/>
                </a:lnTo>
                <a:lnTo>
                  <a:pt x="301752" y="0"/>
                </a:lnTo>
                <a:lnTo>
                  <a:pt x="312420" y="10668"/>
                </a:lnTo>
                <a:lnTo>
                  <a:pt x="246888" y="76200"/>
                </a:lnTo>
                <a:close/>
              </a:path>
              <a:path w="1178559" h="76200">
                <a:moveTo>
                  <a:pt x="286512" y="76200"/>
                </a:moveTo>
                <a:lnTo>
                  <a:pt x="275844" y="65532"/>
                </a:lnTo>
                <a:lnTo>
                  <a:pt x="341376" y="0"/>
                </a:lnTo>
                <a:lnTo>
                  <a:pt x="352044" y="10668"/>
                </a:lnTo>
                <a:lnTo>
                  <a:pt x="286512" y="76200"/>
                </a:lnTo>
                <a:close/>
              </a:path>
              <a:path w="1178559" h="76200">
                <a:moveTo>
                  <a:pt x="324612" y="76200"/>
                </a:moveTo>
                <a:lnTo>
                  <a:pt x="315468" y="65532"/>
                </a:lnTo>
                <a:lnTo>
                  <a:pt x="381000" y="0"/>
                </a:lnTo>
                <a:lnTo>
                  <a:pt x="391668" y="10668"/>
                </a:lnTo>
                <a:lnTo>
                  <a:pt x="324612" y="76200"/>
                </a:lnTo>
                <a:close/>
              </a:path>
              <a:path w="1178559" h="76200">
                <a:moveTo>
                  <a:pt x="364236" y="76200"/>
                </a:moveTo>
                <a:lnTo>
                  <a:pt x="355092" y="65532"/>
                </a:lnTo>
                <a:lnTo>
                  <a:pt x="420624" y="0"/>
                </a:lnTo>
                <a:lnTo>
                  <a:pt x="431292" y="10668"/>
                </a:lnTo>
                <a:lnTo>
                  <a:pt x="364236" y="76200"/>
                </a:lnTo>
                <a:close/>
              </a:path>
              <a:path w="1178559" h="76200">
                <a:moveTo>
                  <a:pt x="403860" y="76200"/>
                </a:moveTo>
                <a:lnTo>
                  <a:pt x="393192" y="65532"/>
                </a:lnTo>
                <a:lnTo>
                  <a:pt x="460248" y="0"/>
                </a:lnTo>
                <a:lnTo>
                  <a:pt x="469392" y="10668"/>
                </a:lnTo>
                <a:lnTo>
                  <a:pt x="403860" y="76200"/>
                </a:lnTo>
                <a:close/>
              </a:path>
              <a:path w="1178559" h="76200">
                <a:moveTo>
                  <a:pt x="443484" y="76200"/>
                </a:moveTo>
                <a:lnTo>
                  <a:pt x="432816" y="65532"/>
                </a:lnTo>
                <a:lnTo>
                  <a:pt x="499872" y="0"/>
                </a:lnTo>
                <a:lnTo>
                  <a:pt x="509016" y="10668"/>
                </a:lnTo>
                <a:lnTo>
                  <a:pt x="443484" y="76200"/>
                </a:lnTo>
                <a:close/>
              </a:path>
              <a:path w="1178559" h="76200">
                <a:moveTo>
                  <a:pt x="483108" y="76200"/>
                </a:moveTo>
                <a:lnTo>
                  <a:pt x="472440" y="65532"/>
                </a:lnTo>
                <a:lnTo>
                  <a:pt x="537972" y="0"/>
                </a:lnTo>
                <a:lnTo>
                  <a:pt x="548640" y="10668"/>
                </a:lnTo>
                <a:lnTo>
                  <a:pt x="483108" y="76200"/>
                </a:lnTo>
                <a:close/>
              </a:path>
              <a:path w="1178559" h="76200">
                <a:moveTo>
                  <a:pt x="521208" y="76200"/>
                </a:moveTo>
                <a:lnTo>
                  <a:pt x="512064" y="65532"/>
                </a:lnTo>
                <a:lnTo>
                  <a:pt x="577596" y="0"/>
                </a:lnTo>
                <a:lnTo>
                  <a:pt x="588264" y="10668"/>
                </a:lnTo>
                <a:lnTo>
                  <a:pt x="521208" y="76200"/>
                </a:lnTo>
                <a:close/>
              </a:path>
              <a:path w="1178559" h="76200">
                <a:moveTo>
                  <a:pt x="560832" y="76200"/>
                </a:moveTo>
                <a:lnTo>
                  <a:pt x="551688" y="65532"/>
                </a:lnTo>
                <a:lnTo>
                  <a:pt x="617220" y="0"/>
                </a:lnTo>
                <a:lnTo>
                  <a:pt x="627888" y="10668"/>
                </a:lnTo>
                <a:lnTo>
                  <a:pt x="560832" y="76200"/>
                </a:lnTo>
                <a:close/>
              </a:path>
              <a:path w="1178559" h="76200">
                <a:moveTo>
                  <a:pt x="600456" y="76200"/>
                </a:moveTo>
                <a:lnTo>
                  <a:pt x="589788" y="65532"/>
                </a:lnTo>
                <a:lnTo>
                  <a:pt x="656844" y="0"/>
                </a:lnTo>
                <a:lnTo>
                  <a:pt x="665988" y="10668"/>
                </a:lnTo>
                <a:lnTo>
                  <a:pt x="600456" y="76200"/>
                </a:lnTo>
                <a:close/>
              </a:path>
              <a:path w="1178559" h="76200">
                <a:moveTo>
                  <a:pt x="640080" y="76200"/>
                </a:moveTo>
                <a:lnTo>
                  <a:pt x="629412" y="65532"/>
                </a:lnTo>
                <a:lnTo>
                  <a:pt x="696468" y="0"/>
                </a:lnTo>
                <a:lnTo>
                  <a:pt x="705612" y="10668"/>
                </a:lnTo>
                <a:lnTo>
                  <a:pt x="640080" y="76200"/>
                </a:lnTo>
                <a:close/>
              </a:path>
              <a:path w="1178559" h="76200">
                <a:moveTo>
                  <a:pt x="679704" y="76200"/>
                </a:moveTo>
                <a:lnTo>
                  <a:pt x="669036" y="65532"/>
                </a:lnTo>
                <a:lnTo>
                  <a:pt x="734568" y="0"/>
                </a:lnTo>
                <a:lnTo>
                  <a:pt x="745236" y="10668"/>
                </a:lnTo>
                <a:lnTo>
                  <a:pt x="679704" y="76200"/>
                </a:lnTo>
                <a:close/>
              </a:path>
              <a:path w="1178559" h="76200">
                <a:moveTo>
                  <a:pt x="717804" y="76200"/>
                </a:moveTo>
                <a:lnTo>
                  <a:pt x="708660" y="65532"/>
                </a:lnTo>
                <a:lnTo>
                  <a:pt x="774192" y="0"/>
                </a:lnTo>
                <a:lnTo>
                  <a:pt x="784860" y="10668"/>
                </a:lnTo>
                <a:lnTo>
                  <a:pt x="717804" y="76200"/>
                </a:lnTo>
                <a:close/>
              </a:path>
              <a:path w="1178559" h="76200">
                <a:moveTo>
                  <a:pt x="757428" y="76200"/>
                </a:moveTo>
                <a:lnTo>
                  <a:pt x="748284" y="65532"/>
                </a:lnTo>
                <a:lnTo>
                  <a:pt x="813816" y="0"/>
                </a:lnTo>
                <a:lnTo>
                  <a:pt x="824484" y="10668"/>
                </a:lnTo>
                <a:lnTo>
                  <a:pt x="757428" y="76200"/>
                </a:lnTo>
                <a:close/>
              </a:path>
              <a:path w="1178559" h="76200">
                <a:moveTo>
                  <a:pt x="797052" y="76200"/>
                </a:moveTo>
                <a:lnTo>
                  <a:pt x="786384" y="65532"/>
                </a:lnTo>
                <a:lnTo>
                  <a:pt x="853440" y="0"/>
                </a:lnTo>
                <a:lnTo>
                  <a:pt x="862584" y="10668"/>
                </a:lnTo>
                <a:lnTo>
                  <a:pt x="797052" y="76200"/>
                </a:lnTo>
                <a:close/>
              </a:path>
              <a:path w="1178559" h="76200">
                <a:moveTo>
                  <a:pt x="836676" y="76200"/>
                </a:moveTo>
                <a:lnTo>
                  <a:pt x="826008" y="65532"/>
                </a:lnTo>
                <a:lnTo>
                  <a:pt x="893064" y="0"/>
                </a:lnTo>
                <a:lnTo>
                  <a:pt x="902208" y="10668"/>
                </a:lnTo>
                <a:lnTo>
                  <a:pt x="836676" y="76200"/>
                </a:lnTo>
                <a:close/>
              </a:path>
              <a:path w="1178559" h="76200">
                <a:moveTo>
                  <a:pt x="876300" y="76200"/>
                </a:moveTo>
                <a:lnTo>
                  <a:pt x="865632" y="65532"/>
                </a:lnTo>
                <a:lnTo>
                  <a:pt x="931164" y="0"/>
                </a:lnTo>
                <a:lnTo>
                  <a:pt x="941832" y="10668"/>
                </a:lnTo>
                <a:lnTo>
                  <a:pt x="876300" y="76200"/>
                </a:lnTo>
                <a:close/>
              </a:path>
              <a:path w="1178559" h="76200">
                <a:moveTo>
                  <a:pt x="914400" y="76200"/>
                </a:moveTo>
                <a:lnTo>
                  <a:pt x="905256" y="65532"/>
                </a:lnTo>
                <a:lnTo>
                  <a:pt x="970788" y="0"/>
                </a:lnTo>
                <a:lnTo>
                  <a:pt x="981456" y="10668"/>
                </a:lnTo>
                <a:lnTo>
                  <a:pt x="914400" y="76200"/>
                </a:lnTo>
                <a:close/>
              </a:path>
              <a:path w="1178559" h="76200">
                <a:moveTo>
                  <a:pt x="954024" y="76200"/>
                </a:moveTo>
                <a:lnTo>
                  <a:pt x="944880" y="65532"/>
                </a:lnTo>
                <a:lnTo>
                  <a:pt x="1010412" y="0"/>
                </a:lnTo>
                <a:lnTo>
                  <a:pt x="1021080" y="10668"/>
                </a:lnTo>
                <a:lnTo>
                  <a:pt x="954024" y="76200"/>
                </a:lnTo>
                <a:close/>
              </a:path>
              <a:path w="1178559" h="76200">
                <a:moveTo>
                  <a:pt x="993648" y="76200"/>
                </a:moveTo>
                <a:lnTo>
                  <a:pt x="982980" y="65532"/>
                </a:lnTo>
                <a:lnTo>
                  <a:pt x="1050036" y="0"/>
                </a:lnTo>
                <a:lnTo>
                  <a:pt x="1059180" y="10668"/>
                </a:lnTo>
                <a:lnTo>
                  <a:pt x="993648" y="76200"/>
                </a:lnTo>
                <a:close/>
              </a:path>
              <a:path w="1178559" h="76200">
                <a:moveTo>
                  <a:pt x="1033272" y="76200"/>
                </a:moveTo>
                <a:lnTo>
                  <a:pt x="1022604" y="65532"/>
                </a:lnTo>
                <a:lnTo>
                  <a:pt x="1089660" y="0"/>
                </a:lnTo>
                <a:lnTo>
                  <a:pt x="1098804" y="10668"/>
                </a:lnTo>
                <a:lnTo>
                  <a:pt x="1033272" y="76200"/>
                </a:lnTo>
                <a:close/>
              </a:path>
              <a:path w="1178559" h="76200">
                <a:moveTo>
                  <a:pt x="1072896" y="76200"/>
                </a:moveTo>
                <a:lnTo>
                  <a:pt x="1062228" y="65532"/>
                </a:lnTo>
                <a:lnTo>
                  <a:pt x="1129284" y="0"/>
                </a:lnTo>
                <a:lnTo>
                  <a:pt x="1138428" y="10668"/>
                </a:lnTo>
                <a:lnTo>
                  <a:pt x="1072896" y="76200"/>
                </a:lnTo>
                <a:close/>
              </a:path>
              <a:path w="1178559" h="76200">
                <a:moveTo>
                  <a:pt x="1112520" y="76200"/>
                </a:moveTo>
                <a:lnTo>
                  <a:pt x="1101852" y="65532"/>
                </a:lnTo>
                <a:lnTo>
                  <a:pt x="1167384" y="0"/>
                </a:lnTo>
                <a:lnTo>
                  <a:pt x="1178052" y="10668"/>
                </a:lnTo>
                <a:lnTo>
                  <a:pt x="1112520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0632947" y="7886700"/>
            <a:ext cx="1485900" cy="76200"/>
          </a:xfrm>
          <a:custGeom>
            <a:avLst/>
            <a:gdLst/>
            <a:ahLst/>
            <a:cxnLst/>
            <a:rect l="l" t="t" r="r" b="b"/>
            <a:pathLst>
              <a:path w="1485900" h="76200">
                <a:moveTo>
                  <a:pt x="10668" y="76200"/>
                </a:moveTo>
                <a:lnTo>
                  <a:pt x="0" y="65532"/>
                </a:lnTo>
                <a:lnTo>
                  <a:pt x="67056" y="0"/>
                </a:lnTo>
                <a:lnTo>
                  <a:pt x="76200" y="10668"/>
                </a:lnTo>
                <a:lnTo>
                  <a:pt x="10668" y="76200"/>
                </a:lnTo>
                <a:close/>
              </a:path>
              <a:path w="1485900" h="76200">
                <a:moveTo>
                  <a:pt x="48768" y="76200"/>
                </a:moveTo>
                <a:lnTo>
                  <a:pt x="38100" y="65532"/>
                </a:lnTo>
                <a:lnTo>
                  <a:pt x="103632" y="0"/>
                </a:lnTo>
                <a:lnTo>
                  <a:pt x="114300" y="10668"/>
                </a:lnTo>
                <a:lnTo>
                  <a:pt x="48768" y="76200"/>
                </a:lnTo>
                <a:close/>
              </a:path>
              <a:path w="1485900" h="76200">
                <a:moveTo>
                  <a:pt x="86868" y="76200"/>
                </a:moveTo>
                <a:lnTo>
                  <a:pt x="76200" y="65532"/>
                </a:lnTo>
                <a:lnTo>
                  <a:pt x="141732" y="0"/>
                </a:lnTo>
                <a:lnTo>
                  <a:pt x="152400" y="10668"/>
                </a:lnTo>
                <a:lnTo>
                  <a:pt x="86868" y="76200"/>
                </a:lnTo>
                <a:close/>
              </a:path>
              <a:path w="1485900" h="76200">
                <a:moveTo>
                  <a:pt x="124968" y="76200"/>
                </a:moveTo>
                <a:lnTo>
                  <a:pt x="114300" y="65532"/>
                </a:lnTo>
                <a:lnTo>
                  <a:pt x="179832" y="0"/>
                </a:lnTo>
                <a:lnTo>
                  <a:pt x="190500" y="10668"/>
                </a:lnTo>
                <a:lnTo>
                  <a:pt x="124968" y="76200"/>
                </a:lnTo>
                <a:close/>
              </a:path>
              <a:path w="1485900" h="76200">
                <a:moveTo>
                  <a:pt x="163068" y="76200"/>
                </a:moveTo>
                <a:lnTo>
                  <a:pt x="152400" y="65532"/>
                </a:lnTo>
                <a:lnTo>
                  <a:pt x="217932" y="0"/>
                </a:lnTo>
                <a:lnTo>
                  <a:pt x="228600" y="10668"/>
                </a:lnTo>
                <a:lnTo>
                  <a:pt x="163068" y="76200"/>
                </a:lnTo>
                <a:close/>
              </a:path>
              <a:path w="1485900" h="76200">
                <a:moveTo>
                  <a:pt x="201168" y="76200"/>
                </a:moveTo>
                <a:lnTo>
                  <a:pt x="190500" y="65532"/>
                </a:lnTo>
                <a:lnTo>
                  <a:pt x="256032" y="0"/>
                </a:lnTo>
                <a:lnTo>
                  <a:pt x="266700" y="10668"/>
                </a:lnTo>
                <a:lnTo>
                  <a:pt x="201168" y="76200"/>
                </a:lnTo>
                <a:close/>
              </a:path>
              <a:path w="1485900" h="76200">
                <a:moveTo>
                  <a:pt x="239268" y="76200"/>
                </a:moveTo>
                <a:lnTo>
                  <a:pt x="228600" y="65532"/>
                </a:lnTo>
                <a:lnTo>
                  <a:pt x="294132" y="0"/>
                </a:lnTo>
                <a:lnTo>
                  <a:pt x="304800" y="10668"/>
                </a:lnTo>
                <a:lnTo>
                  <a:pt x="239268" y="76200"/>
                </a:lnTo>
                <a:close/>
              </a:path>
              <a:path w="1485900" h="76200">
                <a:moveTo>
                  <a:pt x="277368" y="76200"/>
                </a:moveTo>
                <a:lnTo>
                  <a:pt x="266700" y="65532"/>
                </a:lnTo>
                <a:lnTo>
                  <a:pt x="332232" y="0"/>
                </a:lnTo>
                <a:lnTo>
                  <a:pt x="342900" y="10668"/>
                </a:lnTo>
                <a:lnTo>
                  <a:pt x="277368" y="76200"/>
                </a:lnTo>
                <a:close/>
              </a:path>
              <a:path w="1485900" h="76200">
                <a:moveTo>
                  <a:pt x="315468" y="76200"/>
                </a:moveTo>
                <a:lnTo>
                  <a:pt x="304800" y="65532"/>
                </a:lnTo>
                <a:lnTo>
                  <a:pt x="370332" y="0"/>
                </a:lnTo>
                <a:lnTo>
                  <a:pt x="381000" y="10668"/>
                </a:lnTo>
                <a:lnTo>
                  <a:pt x="315468" y="76200"/>
                </a:lnTo>
                <a:close/>
              </a:path>
              <a:path w="1485900" h="76200">
                <a:moveTo>
                  <a:pt x="353568" y="76200"/>
                </a:moveTo>
                <a:lnTo>
                  <a:pt x="342900" y="65532"/>
                </a:lnTo>
                <a:lnTo>
                  <a:pt x="408432" y="0"/>
                </a:lnTo>
                <a:lnTo>
                  <a:pt x="419100" y="10668"/>
                </a:lnTo>
                <a:lnTo>
                  <a:pt x="353568" y="76200"/>
                </a:lnTo>
                <a:close/>
              </a:path>
              <a:path w="1485900" h="76200">
                <a:moveTo>
                  <a:pt x="391668" y="76200"/>
                </a:moveTo>
                <a:lnTo>
                  <a:pt x="381000" y="65532"/>
                </a:lnTo>
                <a:lnTo>
                  <a:pt x="446532" y="0"/>
                </a:lnTo>
                <a:lnTo>
                  <a:pt x="457200" y="10668"/>
                </a:lnTo>
                <a:lnTo>
                  <a:pt x="391668" y="76200"/>
                </a:lnTo>
                <a:close/>
              </a:path>
              <a:path w="1485900" h="76200">
                <a:moveTo>
                  <a:pt x="429768" y="76200"/>
                </a:moveTo>
                <a:lnTo>
                  <a:pt x="419100" y="65532"/>
                </a:lnTo>
                <a:lnTo>
                  <a:pt x="484632" y="0"/>
                </a:lnTo>
                <a:lnTo>
                  <a:pt x="495300" y="10668"/>
                </a:lnTo>
                <a:lnTo>
                  <a:pt x="429768" y="76200"/>
                </a:lnTo>
                <a:close/>
              </a:path>
              <a:path w="1485900" h="76200">
                <a:moveTo>
                  <a:pt x="467868" y="76200"/>
                </a:moveTo>
                <a:lnTo>
                  <a:pt x="457200" y="65532"/>
                </a:lnTo>
                <a:lnTo>
                  <a:pt x="522732" y="0"/>
                </a:lnTo>
                <a:lnTo>
                  <a:pt x="533400" y="10668"/>
                </a:lnTo>
                <a:lnTo>
                  <a:pt x="467868" y="76200"/>
                </a:lnTo>
                <a:close/>
              </a:path>
              <a:path w="1485900" h="76200">
                <a:moveTo>
                  <a:pt x="505968" y="76200"/>
                </a:moveTo>
                <a:lnTo>
                  <a:pt x="495300" y="65532"/>
                </a:lnTo>
                <a:lnTo>
                  <a:pt x="560832" y="0"/>
                </a:lnTo>
                <a:lnTo>
                  <a:pt x="571500" y="10668"/>
                </a:lnTo>
                <a:lnTo>
                  <a:pt x="505968" y="76200"/>
                </a:lnTo>
                <a:close/>
              </a:path>
              <a:path w="1485900" h="76200">
                <a:moveTo>
                  <a:pt x="544068" y="76200"/>
                </a:moveTo>
                <a:lnTo>
                  <a:pt x="533400" y="65532"/>
                </a:lnTo>
                <a:lnTo>
                  <a:pt x="598932" y="0"/>
                </a:lnTo>
                <a:lnTo>
                  <a:pt x="609600" y="10668"/>
                </a:lnTo>
                <a:lnTo>
                  <a:pt x="544068" y="76200"/>
                </a:lnTo>
                <a:close/>
              </a:path>
              <a:path w="1485900" h="76200">
                <a:moveTo>
                  <a:pt x="582168" y="76200"/>
                </a:moveTo>
                <a:lnTo>
                  <a:pt x="571500" y="65532"/>
                </a:lnTo>
                <a:lnTo>
                  <a:pt x="637032" y="0"/>
                </a:lnTo>
                <a:lnTo>
                  <a:pt x="647700" y="10668"/>
                </a:lnTo>
                <a:lnTo>
                  <a:pt x="582168" y="76200"/>
                </a:lnTo>
                <a:close/>
              </a:path>
              <a:path w="1485900" h="76200">
                <a:moveTo>
                  <a:pt x="620268" y="76200"/>
                </a:moveTo>
                <a:lnTo>
                  <a:pt x="609600" y="65532"/>
                </a:lnTo>
                <a:lnTo>
                  <a:pt x="675132" y="0"/>
                </a:lnTo>
                <a:lnTo>
                  <a:pt x="685800" y="10668"/>
                </a:lnTo>
                <a:lnTo>
                  <a:pt x="620268" y="76200"/>
                </a:lnTo>
                <a:close/>
              </a:path>
              <a:path w="1485900" h="76200">
                <a:moveTo>
                  <a:pt x="658368" y="76200"/>
                </a:moveTo>
                <a:lnTo>
                  <a:pt x="647700" y="65532"/>
                </a:lnTo>
                <a:lnTo>
                  <a:pt x="713232" y="0"/>
                </a:lnTo>
                <a:lnTo>
                  <a:pt x="723900" y="10668"/>
                </a:lnTo>
                <a:lnTo>
                  <a:pt x="658368" y="76200"/>
                </a:lnTo>
                <a:close/>
              </a:path>
              <a:path w="1485900" h="76200">
                <a:moveTo>
                  <a:pt x="696468" y="76200"/>
                </a:moveTo>
                <a:lnTo>
                  <a:pt x="685800" y="65532"/>
                </a:lnTo>
                <a:lnTo>
                  <a:pt x="751332" y="0"/>
                </a:lnTo>
                <a:lnTo>
                  <a:pt x="762000" y="10668"/>
                </a:lnTo>
                <a:lnTo>
                  <a:pt x="696468" y="76200"/>
                </a:lnTo>
                <a:close/>
              </a:path>
              <a:path w="1485900" h="76200">
                <a:moveTo>
                  <a:pt x="734568" y="76200"/>
                </a:moveTo>
                <a:lnTo>
                  <a:pt x="723900" y="65532"/>
                </a:lnTo>
                <a:lnTo>
                  <a:pt x="789432" y="0"/>
                </a:lnTo>
                <a:lnTo>
                  <a:pt x="800100" y="10668"/>
                </a:lnTo>
                <a:lnTo>
                  <a:pt x="734568" y="76200"/>
                </a:lnTo>
                <a:close/>
              </a:path>
              <a:path w="1485900" h="76200">
                <a:moveTo>
                  <a:pt x="772668" y="76200"/>
                </a:moveTo>
                <a:lnTo>
                  <a:pt x="762000" y="65532"/>
                </a:lnTo>
                <a:lnTo>
                  <a:pt x="827532" y="0"/>
                </a:lnTo>
                <a:lnTo>
                  <a:pt x="838200" y="10668"/>
                </a:lnTo>
                <a:lnTo>
                  <a:pt x="772668" y="76200"/>
                </a:lnTo>
                <a:close/>
              </a:path>
              <a:path w="1485900" h="76200">
                <a:moveTo>
                  <a:pt x="810768" y="76200"/>
                </a:moveTo>
                <a:lnTo>
                  <a:pt x="800100" y="65532"/>
                </a:lnTo>
                <a:lnTo>
                  <a:pt x="865632" y="0"/>
                </a:lnTo>
                <a:lnTo>
                  <a:pt x="876300" y="10668"/>
                </a:lnTo>
                <a:lnTo>
                  <a:pt x="810768" y="76200"/>
                </a:lnTo>
                <a:close/>
              </a:path>
              <a:path w="1485900" h="76200">
                <a:moveTo>
                  <a:pt x="848868" y="76200"/>
                </a:moveTo>
                <a:lnTo>
                  <a:pt x="838200" y="65532"/>
                </a:lnTo>
                <a:lnTo>
                  <a:pt x="903732" y="0"/>
                </a:lnTo>
                <a:lnTo>
                  <a:pt x="914400" y="10668"/>
                </a:lnTo>
                <a:lnTo>
                  <a:pt x="848868" y="76200"/>
                </a:lnTo>
                <a:close/>
              </a:path>
              <a:path w="1485900" h="76200">
                <a:moveTo>
                  <a:pt x="886968" y="76200"/>
                </a:moveTo>
                <a:lnTo>
                  <a:pt x="876300" y="65532"/>
                </a:lnTo>
                <a:lnTo>
                  <a:pt x="941832" y="0"/>
                </a:lnTo>
                <a:lnTo>
                  <a:pt x="952500" y="10668"/>
                </a:lnTo>
                <a:lnTo>
                  <a:pt x="886968" y="76200"/>
                </a:lnTo>
                <a:close/>
              </a:path>
              <a:path w="1485900" h="76200">
                <a:moveTo>
                  <a:pt x="925068" y="76200"/>
                </a:moveTo>
                <a:lnTo>
                  <a:pt x="914400" y="65532"/>
                </a:lnTo>
                <a:lnTo>
                  <a:pt x="979932" y="0"/>
                </a:lnTo>
                <a:lnTo>
                  <a:pt x="990600" y="10668"/>
                </a:lnTo>
                <a:lnTo>
                  <a:pt x="925068" y="76200"/>
                </a:lnTo>
                <a:close/>
              </a:path>
              <a:path w="1485900" h="76200">
                <a:moveTo>
                  <a:pt x="963168" y="76200"/>
                </a:moveTo>
                <a:lnTo>
                  <a:pt x="952500" y="65532"/>
                </a:lnTo>
                <a:lnTo>
                  <a:pt x="1018032" y="0"/>
                </a:lnTo>
                <a:lnTo>
                  <a:pt x="1028700" y="10668"/>
                </a:lnTo>
                <a:lnTo>
                  <a:pt x="963168" y="76200"/>
                </a:lnTo>
                <a:close/>
              </a:path>
              <a:path w="1485900" h="76200">
                <a:moveTo>
                  <a:pt x="1001268" y="76200"/>
                </a:moveTo>
                <a:lnTo>
                  <a:pt x="990600" y="65532"/>
                </a:lnTo>
                <a:lnTo>
                  <a:pt x="1056132" y="0"/>
                </a:lnTo>
                <a:lnTo>
                  <a:pt x="1066800" y="10668"/>
                </a:lnTo>
                <a:lnTo>
                  <a:pt x="1001268" y="76200"/>
                </a:lnTo>
                <a:close/>
              </a:path>
              <a:path w="1485900" h="76200">
                <a:moveTo>
                  <a:pt x="1039368" y="76200"/>
                </a:moveTo>
                <a:lnTo>
                  <a:pt x="1028700" y="65532"/>
                </a:lnTo>
                <a:lnTo>
                  <a:pt x="1094232" y="0"/>
                </a:lnTo>
                <a:lnTo>
                  <a:pt x="1104900" y="10668"/>
                </a:lnTo>
                <a:lnTo>
                  <a:pt x="1039368" y="76200"/>
                </a:lnTo>
                <a:close/>
              </a:path>
              <a:path w="1485900" h="76200">
                <a:moveTo>
                  <a:pt x="1077468" y="76200"/>
                </a:moveTo>
                <a:lnTo>
                  <a:pt x="1066800" y="65532"/>
                </a:lnTo>
                <a:lnTo>
                  <a:pt x="1132332" y="0"/>
                </a:lnTo>
                <a:lnTo>
                  <a:pt x="1143000" y="10668"/>
                </a:lnTo>
                <a:lnTo>
                  <a:pt x="1077468" y="76200"/>
                </a:lnTo>
                <a:close/>
              </a:path>
              <a:path w="1485900" h="76200">
                <a:moveTo>
                  <a:pt x="1115568" y="76200"/>
                </a:moveTo>
                <a:lnTo>
                  <a:pt x="1104900" y="65532"/>
                </a:lnTo>
                <a:lnTo>
                  <a:pt x="1170432" y="0"/>
                </a:lnTo>
                <a:lnTo>
                  <a:pt x="1181100" y="10668"/>
                </a:lnTo>
                <a:lnTo>
                  <a:pt x="1115568" y="76200"/>
                </a:lnTo>
                <a:close/>
              </a:path>
              <a:path w="1485900" h="76200">
                <a:moveTo>
                  <a:pt x="1153668" y="76200"/>
                </a:moveTo>
                <a:lnTo>
                  <a:pt x="1143000" y="65532"/>
                </a:lnTo>
                <a:lnTo>
                  <a:pt x="1208532" y="0"/>
                </a:lnTo>
                <a:lnTo>
                  <a:pt x="1219200" y="10668"/>
                </a:lnTo>
                <a:lnTo>
                  <a:pt x="1153668" y="76200"/>
                </a:lnTo>
                <a:close/>
              </a:path>
              <a:path w="1485900" h="76200">
                <a:moveTo>
                  <a:pt x="1191768" y="76200"/>
                </a:moveTo>
                <a:lnTo>
                  <a:pt x="1181100" y="65532"/>
                </a:lnTo>
                <a:lnTo>
                  <a:pt x="1246632" y="0"/>
                </a:lnTo>
                <a:lnTo>
                  <a:pt x="1257300" y="10668"/>
                </a:lnTo>
                <a:lnTo>
                  <a:pt x="1191768" y="76200"/>
                </a:lnTo>
                <a:close/>
              </a:path>
              <a:path w="1485900" h="76200">
                <a:moveTo>
                  <a:pt x="1229868" y="76200"/>
                </a:moveTo>
                <a:lnTo>
                  <a:pt x="1219200" y="65532"/>
                </a:lnTo>
                <a:lnTo>
                  <a:pt x="1284732" y="0"/>
                </a:lnTo>
                <a:lnTo>
                  <a:pt x="1295400" y="10668"/>
                </a:lnTo>
                <a:lnTo>
                  <a:pt x="1229868" y="76200"/>
                </a:lnTo>
                <a:close/>
              </a:path>
              <a:path w="1485900" h="76200">
                <a:moveTo>
                  <a:pt x="1267968" y="76200"/>
                </a:moveTo>
                <a:lnTo>
                  <a:pt x="1257300" y="65532"/>
                </a:lnTo>
                <a:lnTo>
                  <a:pt x="1322832" y="0"/>
                </a:lnTo>
                <a:lnTo>
                  <a:pt x="1333500" y="10668"/>
                </a:lnTo>
                <a:lnTo>
                  <a:pt x="1267968" y="76200"/>
                </a:lnTo>
                <a:close/>
              </a:path>
              <a:path w="1485900" h="76200">
                <a:moveTo>
                  <a:pt x="1306068" y="76200"/>
                </a:moveTo>
                <a:lnTo>
                  <a:pt x="1295400" y="65532"/>
                </a:lnTo>
                <a:lnTo>
                  <a:pt x="1360932" y="0"/>
                </a:lnTo>
                <a:lnTo>
                  <a:pt x="1371600" y="10668"/>
                </a:lnTo>
                <a:lnTo>
                  <a:pt x="1306068" y="76200"/>
                </a:lnTo>
                <a:close/>
              </a:path>
              <a:path w="1485900" h="76200">
                <a:moveTo>
                  <a:pt x="1344168" y="76200"/>
                </a:moveTo>
                <a:lnTo>
                  <a:pt x="1333500" y="65532"/>
                </a:lnTo>
                <a:lnTo>
                  <a:pt x="1399032" y="0"/>
                </a:lnTo>
                <a:lnTo>
                  <a:pt x="1409700" y="10668"/>
                </a:lnTo>
                <a:lnTo>
                  <a:pt x="1344168" y="76200"/>
                </a:lnTo>
                <a:close/>
              </a:path>
              <a:path w="1485900" h="76200">
                <a:moveTo>
                  <a:pt x="1382268" y="76200"/>
                </a:moveTo>
                <a:lnTo>
                  <a:pt x="1371600" y="65532"/>
                </a:lnTo>
                <a:lnTo>
                  <a:pt x="1437132" y="0"/>
                </a:lnTo>
                <a:lnTo>
                  <a:pt x="1447800" y="10668"/>
                </a:lnTo>
                <a:lnTo>
                  <a:pt x="1382268" y="76200"/>
                </a:lnTo>
                <a:close/>
              </a:path>
              <a:path w="1485900" h="76200">
                <a:moveTo>
                  <a:pt x="1420368" y="76200"/>
                </a:moveTo>
                <a:lnTo>
                  <a:pt x="1409700" y="65532"/>
                </a:lnTo>
                <a:lnTo>
                  <a:pt x="1475232" y="0"/>
                </a:lnTo>
                <a:lnTo>
                  <a:pt x="1485900" y="10668"/>
                </a:lnTo>
                <a:lnTo>
                  <a:pt x="1420368" y="76200"/>
                </a:lnTo>
                <a:close/>
              </a:path>
            </a:pathLst>
          </a:custGeom>
          <a:solidFill>
            <a:srgbClr val="00ADE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4071620" y="8972798"/>
            <a:ext cx="9055100" cy="1244600"/>
          </a:xfrm>
          <a:prstGeom prst="rect">
            <a:avLst/>
          </a:prstGeom>
        </p:spPr>
        <p:txBody>
          <a:bodyPr vert="horz" wrap="square" lIns="0" tIns="736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80"/>
              </a:spcBef>
            </a:pPr>
            <a:r>
              <a:rPr sz="3600" spc="-70" dirty="0">
                <a:solidFill>
                  <a:srgbClr val="C62839"/>
                </a:solidFill>
                <a:latin typeface="Noto Serif TC"/>
                <a:cs typeface="Noto Serif TC"/>
              </a:rPr>
              <a:t>我國之建築教育已與國際接軌，</a:t>
            </a:r>
            <a:endParaRPr sz="3600">
              <a:latin typeface="Noto Serif TC"/>
              <a:cs typeface="Noto Serif TC"/>
            </a:endParaRPr>
          </a:p>
          <a:p>
            <a:pPr marL="12700">
              <a:lnSpc>
                <a:spcPct val="100000"/>
              </a:lnSpc>
              <a:spcBef>
                <a:spcPts val="480"/>
              </a:spcBef>
            </a:pPr>
            <a:r>
              <a:rPr sz="3600" spc="-50" dirty="0">
                <a:solidFill>
                  <a:srgbClr val="C62839"/>
                </a:solidFill>
                <a:latin typeface="Noto Serif TC"/>
                <a:cs typeface="Noto Serif TC"/>
              </a:rPr>
              <a:t>但我國建築師之執業規章與國際間落差甚大。</a:t>
            </a:r>
            <a:endParaRPr sz="3600">
              <a:latin typeface="Noto Serif TC"/>
              <a:cs typeface="Noto Serif TC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071620" y="1590544"/>
            <a:ext cx="7264400" cy="9766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30000"/>
              </a:lnSpc>
              <a:spcBef>
                <a:spcPts val="100"/>
              </a:spcBef>
            </a:pPr>
            <a:r>
              <a:rPr sz="2400" dirty="0">
                <a:latin typeface="Noto Serif TC"/>
                <a:cs typeface="Noto Serif TC"/>
              </a:rPr>
              <a:t>我國</a:t>
            </a:r>
            <a:r>
              <a:rPr sz="2400" dirty="0">
                <a:solidFill>
                  <a:srgbClr val="C62839"/>
                </a:solidFill>
                <a:latin typeface="Noto Serif TC"/>
                <a:cs typeface="Noto Serif TC"/>
              </a:rPr>
              <a:t>契約需求</a:t>
            </a:r>
            <a:r>
              <a:rPr sz="2400" dirty="0">
                <a:latin typeface="Noto Serif TC"/>
                <a:cs typeface="Noto Serif TC"/>
              </a:rPr>
              <a:t>相當多</a:t>
            </a:r>
            <a:r>
              <a:rPr sz="2400" dirty="0">
                <a:solidFill>
                  <a:srgbClr val="C62839"/>
                </a:solidFill>
                <a:latin typeface="Noto Serif TC"/>
                <a:cs typeface="Noto Serif TC"/>
              </a:rPr>
              <a:t>非屬建築師</a:t>
            </a:r>
            <a:r>
              <a:rPr sz="2400" spc="-75" dirty="0">
                <a:latin typeface="Noto Serif TC"/>
                <a:cs typeface="Noto Serif TC"/>
              </a:rPr>
              <a:t>設計者範疇之工作，</a:t>
            </a:r>
            <a:r>
              <a:rPr sz="2400" spc="-50" dirty="0">
                <a:latin typeface="Noto Serif TC"/>
                <a:cs typeface="Noto Serif TC"/>
              </a:rPr>
              <a:t> </a:t>
            </a:r>
            <a:r>
              <a:rPr sz="2400" spc="-35" dirty="0">
                <a:latin typeface="Noto Serif TC"/>
                <a:cs typeface="Noto Serif TC"/>
              </a:rPr>
              <a:t>此突顯我國之主政機關缺乏對建築師設計角色之認知。</a:t>
            </a:r>
            <a:endParaRPr sz="2400">
              <a:latin typeface="Noto Serif TC"/>
              <a:cs typeface="Noto Serif TC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2423140" y="548141"/>
            <a:ext cx="39433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Noto Serif TC"/>
                <a:cs typeface="Noto Serif TC"/>
              </a:rPr>
              <a:t>4-</a:t>
            </a:r>
            <a:r>
              <a:rPr lang="en-US" sz="1200" spc="-140" dirty="0">
                <a:latin typeface="Noto Serif TC"/>
                <a:cs typeface="Noto Serif TC"/>
              </a:rPr>
              <a:t>6</a:t>
            </a:r>
            <a:r>
              <a:rPr sz="1200" spc="-140" dirty="0">
                <a:latin typeface="Noto Serif TC"/>
                <a:cs typeface="Noto Serif TC"/>
              </a:rPr>
              <a:t>/6</a:t>
            </a:r>
            <a:endParaRPr sz="1200" dirty="0">
              <a:latin typeface="Noto Serif TC"/>
              <a:cs typeface="Noto Serif TC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4681200" y="518795"/>
            <a:ext cx="322325" cy="237886"/>
          </a:xfrm>
          <a:prstGeom prst="rect">
            <a:avLst/>
          </a:prstGeom>
          <a:ln w="32004">
            <a:solidFill>
              <a:srgbClr val="000000"/>
            </a:solidFill>
          </a:ln>
        </p:spPr>
        <p:txBody>
          <a:bodyPr vert="horz" wrap="square" lIns="0" tIns="52705" rIns="0" bIns="0" rtlCol="0">
            <a:spAutoFit/>
          </a:bodyPr>
          <a:lstStyle/>
          <a:p>
            <a:pPr marL="70485">
              <a:lnSpc>
                <a:spcPct val="100000"/>
              </a:lnSpc>
              <a:spcBef>
                <a:spcPts val="415"/>
              </a:spcBef>
            </a:pPr>
            <a:r>
              <a:rPr lang="en-US" sz="1200" dirty="0">
                <a:latin typeface="Noto Serif TC"/>
                <a:cs typeface="Noto Serif TC"/>
              </a:rPr>
              <a:t>29</a:t>
            </a:r>
            <a:endParaRPr sz="1200" dirty="0">
              <a:latin typeface="Noto Serif TC"/>
              <a:cs typeface="Noto Serif TC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44500" y="362232"/>
            <a:ext cx="951357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第五章 我國建築師執業規章 與國際接軌 之建議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040383" y="2686332"/>
            <a:ext cx="263588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50" dirty="0">
                <a:solidFill>
                  <a:srgbClr val="00ADEE"/>
                </a:solidFill>
                <a:latin typeface="Noto Serif TC"/>
                <a:cs typeface="Noto Serif TC"/>
              </a:rPr>
              <a:t>5.1</a:t>
            </a:r>
            <a:r>
              <a:rPr sz="3600" spc="-25" dirty="0">
                <a:solidFill>
                  <a:srgbClr val="00ADEE"/>
                </a:solidFill>
                <a:latin typeface="Noto Serif TC"/>
                <a:cs typeface="Noto Serif TC"/>
              </a:rPr>
              <a:t> ⾧期目標</a:t>
            </a:r>
            <a:endParaRPr sz="3600">
              <a:latin typeface="Noto Serif TC"/>
              <a:cs typeface="Noto Serif TC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239772" y="3647945"/>
            <a:ext cx="7214234" cy="19291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30000"/>
              </a:lnSpc>
              <a:spcBef>
                <a:spcPts val="100"/>
              </a:spcBef>
            </a:pPr>
            <a:r>
              <a:rPr sz="2400" spc="-300" dirty="0">
                <a:latin typeface="Noto Serif TC"/>
                <a:cs typeface="Noto Serif TC"/>
              </a:rPr>
              <a:t>依契約”</a:t>
            </a:r>
            <a:r>
              <a:rPr sz="2400" spc="-20" dirty="0">
                <a:solidFill>
                  <a:srgbClr val="C62839"/>
                </a:solidFill>
                <a:latin typeface="Noto Serif TC"/>
                <a:cs typeface="Noto Serif TC"/>
              </a:rPr>
              <a:t>甲乙雙方平等</a:t>
            </a:r>
            <a:r>
              <a:rPr sz="2400" spc="-765" dirty="0">
                <a:latin typeface="Noto Serif TC"/>
                <a:cs typeface="Noto Serif TC"/>
              </a:rPr>
              <a:t>”;”</a:t>
            </a:r>
            <a:r>
              <a:rPr sz="2400" spc="-155" dirty="0">
                <a:solidFill>
                  <a:srgbClr val="C62839"/>
                </a:solidFill>
                <a:latin typeface="Noto Serif TC"/>
                <a:cs typeface="Noto Serif TC"/>
              </a:rPr>
              <a:t>專業分工，專業負責</a:t>
            </a:r>
            <a:r>
              <a:rPr sz="2400" spc="-350" dirty="0">
                <a:latin typeface="Noto Serif TC"/>
                <a:cs typeface="Noto Serif TC"/>
              </a:rPr>
              <a:t>”之原則。</a:t>
            </a:r>
            <a:r>
              <a:rPr sz="2400" spc="-45" dirty="0">
                <a:latin typeface="Noto Serif TC"/>
                <a:cs typeface="Noto Serif TC"/>
              </a:rPr>
              <a:t>從我國契約規章及執行之歷史背景，</a:t>
            </a:r>
            <a:endParaRPr sz="2400">
              <a:latin typeface="Noto Serif TC"/>
              <a:cs typeface="Noto Serif TC"/>
            </a:endParaRPr>
          </a:p>
          <a:p>
            <a:pPr marL="12700" marR="1212850">
              <a:lnSpc>
                <a:spcPct val="130000"/>
              </a:lnSpc>
              <a:spcBef>
                <a:spcPts val="10"/>
              </a:spcBef>
            </a:pPr>
            <a:r>
              <a:rPr sz="2400" spc="-200" dirty="0">
                <a:latin typeface="Noto Serif TC"/>
                <a:cs typeface="Noto Serif TC"/>
              </a:rPr>
              <a:t>建議依美國”</a:t>
            </a:r>
            <a:r>
              <a:rPr sz="2400" spc="5" dirty="0">
                <a:latin typeface="Noto Serif TC"/>
                <a:cs typeface="Noto Serif TC"/>
              </a:rPr>
              <a:t>A</a:t>
            </a:r>
            <a:r>
              <a:rPr sz="2400" spc="20" dirty="0">
                <a:latin typeface="Noto Serif TC"/>
                <a:cs typeface="Noto Serif TC"/>
              </a:rPr>
              <a:t>I</a:t>
            </a:r>
            <a:r>
              <a:rPr sz="2400" spc="5" dirty="0">
                <a:latin typeface="Noto Serif TC"/>
                <a:cs typeface="Noto Serif TC"/>
              </a:rPr>
              <a:t>A</a:t>
            </a:r>
            <a:r>
              <a:rPr sz="2400" spc="-155" dirty="0">
                <a:latin typeface="Noto Serif TC"/>
                <a:cs typeface="Noto Serif TC"/>
              </a:rPr>
              <a:t>業主與建築師契約”為藍本，</a:t>
            </a:r>
            <a:r>
              <a:rPr sz="2400" spc="-110" dirty="0">
                <a:latin typeface="Noto Serif TC"/>
                <a:cs typeface="Noto Serif TC"/>
              </a:rPr>
              <a:t>修訂我國建築師之執業規章，以與國際接軌。</a:t>
            </a:r>
            <a:endParaRPr sz="2400">
              <a:latin typeface="Noto Serif TC"/>
              <a:cs typeface="Noto Serif TC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51052" y="3742455"/>
            <a:ext cx="75120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Noto Serif TC"/>
                <a:cs typeface="Noto Serif TC"/>
              </a:rPr>
              <a:t>5.1-</a:t>
            </a:r>
            <a:r>
              <a:rPr sz="2400" spc="-50" dirty="0">
                <a:latin typeface="Noto Serif TC"/>
                <a:cs typeface="Noto Serif TC"/>
              </a:rPr>
              <a:t>1</a:t>
            </a:r>
            <a:endParaRPr sz="2400">
              <a:latin typeface="Noto Serif TC"/>
              <a:cs typeface="Noto Serif TC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51052" y="6151899"/>
            <a:ext cx="75120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Noto Serif TC"/>
                <a:cs typeface="Noto Serif TC"/>
              </a:rPr>
              <a:t>5.1-</a:t>
            </a:r>
            <a:r>
              <a:rPr sz="2400" spc="-50" dirty="0">
                <a:latin typeface="Noto Serif TC"/>
                <a:cs typeface="Noto Serif TC"/>
              </a:rPr>
              <a:t>2</a:t>
            </a:r>
            <a:endParaRPr sz="2400">
              <a:latin typeface="Noto Serif TC"/>
              <a:cs typeface="Noto Serif TC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051052" y="7278135"/>
            <a:ext cx="75120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Noto Serif TC"/>
                <a:cs typeface="Noto Serif TC"/>
              </a:rPr>
              <a:t>5.1-</a:t>
            </a:r>
            <a:r>
              <a:rPr sz="2400" spc="-50" dirty="0">
                <a:latin typeface="Noto Serif TC"/>
                <a:cs typeface="Noto Serif TC"/>
              </a:rPr>
              <a:t>3</a:t>
            </a:r>
            <a:endParaRPr sz="2400">
              <a:latin typeface="Noto Serif TC"/>
              <a:cs typeface="Noto Serif TC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051052" y="8503431"/>
            <a:ext cx="75120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Noto Serif TC"/>
                <a:cs typeface="Noto Serif TC"/>
              </a:rPr>
              <a:t>5.1-</a:t>
            </a:r>
            <a:r>
              <a:rPr sz="2400" spc="-50" dirty="0">
                <a:latin typeface="Noto Serif TC"/>
                <a:cs typeface="Noto Serif TC"/>
              </a:rPr>
              <a:t>4</a:t>
            </a:r>
            <a:endParaRPr sz="2400">
              <a:latin typeface="Noto Serif TC"/>
              <a:cs typeface="Noto Serif TC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239772" y="6171711"/>
            <a:ext cx="87884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Noto Serif TC"/>
                <a:cs typeface="Noto Serif TC"/>
              </a:rPr>
              <a:t>需</a:t>
            </a:r>
            <a:r>
              <a:rPr sz="2400" dirty="0">
                <a:solidFill>
                  <a:srgbClr val="C62839"/>
                </a:solidFill>
                <a:latin typeface="Noto Serif TC"/>
                <a:cs typeface="Noto Serif TC"/>
              </a:rPr>
              <a:t>修訂</a:t>
            </a:r>
            <a:r>
              <a:rPr sz="2400" spc="-175" dirty="0">
                <a:latin typeface="Noto Serif TC"/>
                <a:cs typeface="Noto Serif TC"/>
              </a:rPr>
              <a:t>內政部主管之”</a:t>
            </a:r>
            <a:r>
              <a:rPr sz="2400" spc="-40" dirty="0">
                <a:solidFill>
                  <a:srgbClr val="C62839"/>
                </a:solidFill>
                <a:latin typeface="Noto Serif TC"/>
                <a:cs typeface="Noto Serif TC"/>
              </a:rPr>
              <a:t>建築法</a:t>
            </a:r>
            <a:r>
              <a:rPr sz="2400" spc="-1160" dirty="0">
                <a:latin typeface="Noto Serif TC"/>
                <a:cs typeface="Noto Serif TC"/>
              </a:rPr>
              <a:t>”、”</a:t>
            </a:r>
            <a:r>
              <a:rPr sz="2400" spc="-30" dirty="0">
                <a:solidFill>
                  <a:srgbClr val="C62839"/>
                </a:solidFill>
                <a:latin typeface="Noto Serif TC"/>
                <a:cs typeface="Noto Serif TC"/>
              </a:rPr>
              <a:t>建築師法</a:t>
            </a:r>
            <a:r>
              <a:rPr sz="2400" spc="-505" dirty="0">
                <a:latin typeface="Noto Serif TC"/>
                <a:cs typeface="Noto Serif TC"/>
              </a:rPr>
              <a:t>”、及相關之”</a:t>
            </a:r>
            <a:r>
              <a:rPr sz="2400" spc="-30" dirty="0">
                <a:solidFill>
                  <a:srgbClr val="C62839"/>
                </a:solidFill>
                <a:latin typeface="Noto Serif TC"/>
                <a:cs typeface="Noto Serif TC"/>
              </a:rPr>
              <a:t>營造業法</a:t>
            </a:r>
            <a:r>
              <a:rPr sz="2400" spc="-865" dirty="0">
                <a:latin typeface="Noto Serif TC"/>
                <a:cs typeface="Noto Serif TC"/>
              </a:rPr>
              <a:t>”。</a:t>
            </a:r>
            <a:endParaRPr sz="2400">
              <a:latin typeface="Noto Serif TC"/>
              <a:cs typeface="Noto Serif TC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239772" y="7168384"/>
            <a:ext cx="11003915" cy="172656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30000"/>
              </a:lnSpc>
              <a:spcBef>
                <a:spcPts val="100"/>
              </a:spcBef>
            </a:pPr>
            <a:r>
              <a:rPr sz="2400" spc="-400" dirty="0">
                <a:latin typeface="Noto Serif TC"/>
                <a:cs typeface="Noto Serif TC"/>
              </a:rPr>
              <a:t>條訂”</a:t>
            </a:r>
            <a:r>
              <a:rPr sz="2400" dirty="0">
                <a:solidFill>
                  <a:srgbClr val="C62839"/>
                </a:solidFill>
                <a:latin typeface="Noto Serif TC"/>
                <a:cs typeface="Noto Serif TC"/>
              </a:rPr>
              <a:t>建築法第13</a:t>
            </a:r>
            <a:r>
              <a:rPr sz="2400" spc="-400" dirty="0">
                <a:solidFill>
                  <a:srgbClr val="C62839"/>
                </a:solidFill>
                <a:latin typeface="Noto Serif TC"/>
                <a:cs typeface="Noto Serif TC"/>
              </a:rPr>
              <a:t>條、第</a:t>
            </a:r>
            <a:r>
              <a:rPr sz="2400" dirty="0">
                <a:solidFill>
                  <a:srgbClr val="C62839"/>
                </a:solidFill>
                <a:latin typeface="Noto Serif TC"/>
                <a:cs typeface="Noto Serif TC"/>
              </a:rPr>
              <a:t>19</a:t>
            </a:r>
            <a:r>
              <a:rPr sz="2400" spc="-125" dirty="0">
                <a:solidFill>
                  <a:srgbClr val="C62839"/>
                </a:solidFill>
                <a:latin typeface="Noto Serif TC"/>
                <a:cs typeface="Noto Serif TC"/>
              </a:rPr>
              <a:t>條</a:t>
            </a:r>
            <a:r>
              <a:rPr sz="2400" spc="-385" dirty="0">
                <a:latin typeface="Noto Serif TC"/>
                <a:cs typeface="Noto Serif TC"/>
              </a:rPr>
              <a:t>”部份內容、</a:t>
            </a:r>
            <a:r>
              <a:rPr sz="2400" dirty="0">
                <a:solidFill>
                  <a:srgbClr val="C62839"/>
                </a:solidFill>
                <a:latin typeface="Noto Serif TC"/>
                <a:cs typeface="Noto Serif TC"/>
              </a:rPr>
              <a:t>建築師法第18</a:t>
            </a:r>
            <a:r>
              <a:rPr sz="2400" spc="-10" dirty="0">
                <a:solidFill>
                  <a:srgbClr val="C62839"/>
                </a:solidFill>
                <a:latin typeface="Noto Serif TC"/>
                <a:cs typeface="Noto Serif TC"/>
              </a:rPr>
              <a:t>條</a:t>
            </a:r>
            <a:r>
              <a:rPr sz="2400" spc="-240" dirty="0">
                <a:latin typeface="Noto Serif TC"/>
                <a:cs typeface="Noto Serif TC"/>
              </a:rPr>
              <a:t>部份內容、</a:t>
            </a:r>
            <a:r>
              <a:rPr sz="2400" dirty="0">
                <a:solidFill>
                  <a:srgbClr val="C62839"/>
                </a:solidFill>
                <a:latin typeface="Noto Serif TC"/>
                <a:cs typeface="Noto Serif TC"/>
              </a:rPr>
              <a:t>營造業法第26</a:t>
            </a:r>
            <a:r>
              <a:rPr sz="2400" spc="-50" dirty="0">
                <a:solidFill>
                  <a:srgbClr val="C62839"/>
                </a:solidFill>
                <a:latin typeface="Noto Serif TC"/>
                <a:cs typeface="Noto Serif TC"/>
              </a:rPr>
              <a:t>條</a:t>
            </a:r>
            <a:r>
              <a:rPr sz="2400" spc="-110" dirty="0">
                <a:latin typeface="Noto Serif TC"/>
                <a:cs typeface="Noto Serif TC"/>
              </a:rPr>
              <a:t>及相關條文。</a:t>
            </a:r>
            <a:endParaRPr sz="2400">
              <a:latin typeface="Noto Serif TC"/>
              <a:cs typeface="Noto Serif TC"/>
            </a:endParaRPr>
          </a:p>
          <a:p>
            <a:pPr marL="12700">
              <a:lnSpc>
                <a:spcPct val="100000"/>
              </a:lnSpc>
              <a:spcBef>
                <a:spcPts val="3025"/>
              </a:spcBef>
            </a:pPr>
            <a:r>
              <a:rPr sz="2400" spc="-204" dirty="0">
                <a:latin typeface="Noto Serif TC"/>
                <a:cs typeface="Noto Serif TC"/>
              </a:rPr>
              <a:t>再依法修訂”</a:t>
            </a:r>
            <a:r>
              <a:rPr sz="2400" spc="-25" dirty="0">
                <a:solidFill>
                  <a:srgbClr val="C62839"/>
                </a:solidFill>
                <a:latin typeface="Noto Serif TC"/>
                <a:cs typeface="Noto Serif TC"/>
              </a:rPr>
              <a:t>政府採購法</a:t>
            </a:r>
            <a:r>
              <a:rPr sz="2400" spc="-380" dirty="0">
                <a:latin typeface="Noto Serif TC"/>
                <a:cs typeface="Noto Serif TC"/>
              </a:rPr>
              <a:t>”及其下之”</a:t>
            </a:r>
            <a:r>
              <a:rPr sz="2400" spc="-30" dirty="0">
                <a:solidFill>
                  <a:srgbClr val="C62839"/>
                </a:solidFill>
                <a:latin typeface="Noto Serif TC"/>
                <a:cs typeface="Noto Serif TC"/>
              </a:rPr>
              <a:t>技服辦法</a:t>
            </a:r>
            <a:r>
              <a:rPr sz="2400" spc="-1160" dirty="0">
                <a:latin typeface="Noto Serif TC"/>
                <a:cs typeface="Noto Serif TC"/>
              </a:rPr>
              <a:t>”，”</a:t>
            </a:r>
            <a:r>
              <a:rPr sz="2400" spc="-20" dirty="0">
                <a:solidFill>
                  <a:srgbClr val="C62839"/>
                </a:solidFill>
                <a:latin typeface="Noto Serif TC"/>
                <a:cs typeface="Noto Serif TC"/>
              </a:rPr>
              <a:t>建築師契約範本</a:t>
            </a:r>
            <a:r>
              <a:rPr sz="2400" spc="-865" dirty="0">
                <a:latin typeface="Noto Serif TC"/>
                <a:cs typeface="Noto Serif TC"/>
              </a:rPr>
              <a:t>”。</a:t>
            </a:r>
            <a:endParaRPr sz="2400">
              <a:latin typeface="Noto Serif TC"/>
              <a:cs typeface="Noto Serif TC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051052" y="991612"/>
            <a:ext cx="8331200" cy="976630"/>
          </a:xfrm>
          <a:prstGeom prst="rect">
            <a:avLst/>
          </a:prstGeom>
        </p:spPr>
        <p:txBody>
          <a:bodyPr vert="horz" wrap="square" lIns="0" tIns="1225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65"/>
              </a:spcBef>
            </a:pPr>
            <a:r>
              <a:rPr sz="2400" spc="-90" dirty="0">
                <a:solidFill>
                  <a:srgbClr val="00ADEE"/>
                </a:solidFill>
                <a:latin typeface="Noto Serif TC"/>
                <a:cs typeface="Noto Serif TC"/>
              </a:rPr>
              <a:t>本會審酌執業現況，提出國際接軌之</a:t>
            </a:r>
            <a:r>
              <a:rPr sz="2400" dirty="0">
                <a:solidFill>
                  <a:srgbClr val="C62839"/>
                </a:solidFill>
                <a:latin typeface="Noto Serif TC"/>
                <a:cs typeface="Noto Serif TC"/>
              </a:rPr>
              <a:t>⾧期目標</a:t>
            </a:r>
            <a:r>
              <a:rPr sz="2400" spc="-220" dirty="0">
                <a:solidFill>
                  <a:srgbClr val="00ADEE"/>
                </a:solidFill>
                <a:latin typeface="Noto Serif TC"/>
                <a:cs typeface="Noto Serif TC"/>
              </a:rPr>
              <a:t>建議，</a:t>
            </a:r>
            <a:endParaRPr sz="2400">
              <a:latin typeface="Noto Serif TC"/>
              <a:cs typeface="Noto Serif TC"/>
            </a:endParaRPr>
          </a:p>
          <a:p>
            <a:pPr marL="12700">
              <a:lnSpc>
                <a:spcPct val="100000"/>
              </a:lnSpc>
              <a:spcBef>
                <a:spcPts val="860"/>
              </a:spcBef>
            </a:pPr>
            <a:r>
              <a:rPr sz="2400" spc="-80" dirty="0">
                <a:solidFill>
                  <a:srgbClr val="00ADEE"/>
                </a:solidFill>
                <a:latin typeface="Noto Serif TC"/>
                <a:cs typeface="Noto Serif TC"/>
              </a:rPr>
              <a:t>另在達到與國際接軌之過渡時期，提出</a:t>
            </a:r>
            <a:r>
              <a:rPr sz="2400" dirty="0">
                <a:solidFill>
                  <a:srgbClr val="C62839"/>
                </a:solidFill>
                <a:latin typeface="Noto Serif TC"/>
                <a:cs typeface="Noto Serif TC"/>
              </a:rPr>
              <a:t>短期目標</a:t>
            </a:r>
            <a:r>
              <a:rPr sz="2400" spc="-95" dirty="0">
                <a:solidFill>
                  <a:srgbClr val="00ADEE"/>
                </a:solidFill>
                <a:latin typeface="Noto Serif TC"/>
                <a:cs typeface="Noto Serif TC"/>
              </a:rPr>
              <a:t>以為各界改革。</a:t>
            </a:r>
            <a:endParaRPr sz="2400">
              <a:latin typeface="Noto Serif TC"/>
              <a:cs typeface="Noto Serif TC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2287250" y="518795"/>
            <a:ext cx="61658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Noto Serif TC"/>
                <a:cs typeface="Noto Serif TC"/>
              </a:rPr>
              <a:t>5-</a:t>
            </a:r>
            <a:r>
              <a:rPr lang="en-US" sz="1200" dirty="0">
                <a:latin typeface="Noto Serif TC"/>
                <a:cs typeface="Noto Serif TC"/>
              </a:rPr>
              <a:t>1</a:t>
            </a:r>
            <a:r>
              <a:rPr sz="1200" spc="-100" dirty="0">
                <a:latin typeface="Noto Serif TC"/>
                <a:cs typeface="Noto Serif TC"/>
              </a:rPr>
              <a:t>/10</a:t>
            </a:r>
            <a:endParaRPr sz="1200" dirty="0">
              <a:latin typeface="Noto Serif TC"/>
              <a:cs typeface="Noto Serif TC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4693645" y="518795"/>
            <a:ext cx="309880" cy="237886"/>
          </a:xfrm>
          <a:prstGeom prst="rect">
            <a:avLst/>
          </a:prstGeom>
          <a:ln w="32004">
            <a:solidFill>
              <a:srgbClr val="000000"/>
            </a:solidFill>
          </a:ln>
        </p:spPr>
        <p:txBody>
          <a:bodyPr vert="horz" wrap="square" lIns="0" tIns="52705" rIns="0" bIns="0" rtlCol="0">
            <a:spAutoFit/>
          </a:bodyPr>
          <a:lstStyle/>
          <a:p>
            <a:pPr marL="70485">
              <a:lnSpc>
                <a:spcPct val="100000"/>
              </a:lnSpc>
              <a:spcBef>
                <a:spcPts val="415"/>
              </a:spcBef>
            </a:pPr>
            <a:r>
              <a:rPr lang="en-US" sz="1200" dirty="0">
                <a:latin typeface="Noto Serif TC"/>
                <a:cs typeface="Noto Serif TC"/>
              </a:rPr>
              <a:t>30</a:t>
            </a:r>
            <a:endParaRPr sz="1200" dirty="0">
              <a:latin typeface="Noto Serif TC"/>
              <a:cs typeface="Noto Serif TC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51052" y="2655843"/>
            <a:ext cx="75120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Noto Serif TC"/>
                <a:cs typeface="Noto Serif TC"/>
              </a:rPr>
              <a:t>5.1-</a:t>
            </a:r>
            <a:r>
              <a:rPr sz="2400" spc="-50" dirty="0">
                <a:latin typeface="Noto Serif TC"/>
                <a:cs typeface="Noto Serif TC"/>
              </a:rPr>
              <a:t>5</a:t>
            </a:r>
            <a:endParaRPr sz="2400">
              <a:latin typeface="Noto Serif TC"/>
              <a:cs typeface="Noto Serif TC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51052" y="4068591"/>
            <a:ext cx="75120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Noto Serif TC"/>
                <a:cs typeface="Noto Serif TC"/>
              </a:rPr>
              <a:t>5.1-</a:t>
            </a:r>
            <a:r>
              <a:rPr sz="2400" spc="-50" dirty="0">
                <a:latin typeface="Noto Serif TC"/>
                <a:cs typeface="Noto Serif TC"/>
              </a:rPr>
              <a:t>6</a:t>
            </a:r>
            <a:endParaRPr sz="2400">
              <a:latin typeface="Noto Serif TC"/>
              <a:cs typeface="Noto Serif TC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51052" y="5482863"/>
            <a:ext cx="75120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Noto Serif TC"/>
                <a:cs typeface="Noto Serif TC"/>
              </a:rPr>
              <a:t>5.1-</a:t>
            </a:r>
            <a:r>
              <a:rPr sz="2400" spc="-50" dirty="0">
                <a:latin typeface="Noto Serif TC"/>
                <a:cs typeface="Noto Serif TC"/>
              </a:rPr>
              <a:t>7</a:t>
            </a:r>
            <a:endParaRPr sz="2400">
              <a:latin typeface="Noto Serif TC"/>
              <a:cs typeface="Noto Serif TC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51052" y="6895611"/>
            <a:ext cx="75120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Noto Serif TC"/>
                <a:cs typeface="Noto Serif TC"/>
              </a:rPr>
              <a:t>5.1-</a:t>
            </a:r>
            <a:r>
              <a:rPr sz="2400" spc="-50" dirty="0">
                <a:latin typeface="Noto Serif TC"/>
                <a:cs typeface="Noto Serif TC"/>
              </a:rPr>
              <a:t>8</a:t>
            </a:r>
            <a:endParaRPr sz="2400">
              <a:latin typeface="Noto Serif TC"/>
              <a:cs typeface="Noto Serif TC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239772" y="4068591"/>
            <a:ext cx="46736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Noto Serif TC"/>
                <a:cs typeface="Noto Serif TC"/>
              </a:rPr>
              <a:t>條訂</a:t>
            </a:r>
            <a:r>
              <a:rPr sz="2400" spc="-150" dirty="0">
                <a:solidFill>
                  <a:srgbClr val="C62839"/>
                </a:solidFill>
                <a:latin typeface="Noto Serif TC"/>
                <a:cs typeface="Noto Serif TC"/>
              </a:rPr>
              <a:t>著作權法</a:t>
            </a:r>
            <a:r>
              <a:rPr sz="2400" spc="-135" dirty="0">
                <a:latin typeface="Noto Serif TC"/>
                <a:cs typeface="Noto Serif TC"/>
              </a:rPr>
              <a:t>，有關設計人之權益。</a:t>
            </a:r>
            <a:endParaRPr sz="2400">
              <a:latin typeface="Noto Serif TC"/>
              <a:cs typeface="Noto Serif TC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239772" y="2655843"/>
            <a:ext cx="71120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Noto Serif TC"/>
                <a:cs typeface="Noto Serif TC"/>
              </a:rPr>
              <a:t>我國建築師之</a:t>
            </a:r>
            <a:r>
              <a:rPr sz="2400" dirty="0">
                <a:solidFill>
                  <a:srgbClr val="C62839"/>
                </a:solidFill>
                <a:latin typeface="Noto Serif TC"/>
                <a:cs typeface="Noto Serif TC"/>
              </a:rPr>
              <a:t>設計費</a:t>
            </a:r>
            <a:r>
              <a:rPr sz="2400" spc="-140" dirty="0">
                <a:latin typeface="Noto Serif TC"/>
                <a:cs typeface="Noto Serif TC"/>
              </a:rPr>
              <a:t>與國際間差甚大，建議逐年調升。</a:t>
            </a:r>
            <a:endParaRPr sz="2400">
              <a:latin typeface="Noto Serif TC"/>
              <a:cs typeface="Noto Serif TC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239772" y="5482863"/>
            <a:ext cx="95504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50" dirty="0">
                <a:latin typeface="Noto Serif TC"/>
                <a:cs typeface="Noto Serif TC"/>
              </a:rPr>
              <a:t>建築師若設計錯誤，造成業主之損失，宜以</a:t>
            </a:r>
            <a:r>
              <a:rPr sz="2400" spc="-100" dirty="0">
                <a:solidFill>
                  <a:srgbClr val="C62839"/>
                </a:solidFill>
                <a:latin typeface="Noto Serif TC"/>
                <a:cs typeface="Noto Serif TC"/>
              </a:rPr>
              <a:t>契約爭議處理</a:t>
            </a:r>
            <a:r>
              <a:rPr sz="2400" spc="-160" dirty="0">
                <a:latin typeface="Noto Serif TC"/>
                <a:cs typeface="Noto Serif TC"/>
              </a:rPr>
              <a:t>，而非罰則概念。</a:t>
            </a:r>
            <a:endParaRPr sz="2400">
              <a:latin typeface="Noto Serif TC"/>
              <a:cs typeface="Noto Serif TC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239772" y="6895611"/>
            <a:ext cx="83312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Noto Serif TC"/>
                <a:cs typeface="Noto Serif TC"/>
              </a:rPr>
              <a:t>推動合理之</a:t>
            </a:r>
            <a:r>
              <a:rPr sz="2400" spc="-100" dirty="0">
                <a:solidFill>
                  <a:srgbClr val="C62839"/>
                </a:solidFill>
                <a:latin typeface="Noto Serif TC"/>
                <a:cs typeface="Noto Serif TC"/>
              </a:rPr>
              <a:t>專業保險制度</a:t>
            </a:r>
            <a:r>
              <a:rPr sz="2400" spc="-95" dirty="0">
                <a:latin typeface="Noto Serif TC"/>
                <a:cs typeface="Noto Serif TC"/>
              </a:rPr>
              <a:t>，合理化強制保險之對象與保險成本。</a:t>
            </a:r>
            <a:endParaRPr sz="2400">
              <a:latin typeface="Noto Serif TC"/>
              <a:cs typeface="Noto Serif TC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2287250" y="518795"/>
            <a:ext cx="61658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Noto Serif TC"/>
                <a:cs typeface="Noto Serif TC"/>
              </a:rPr>
              <a:t>5-</a:t>
            </a:r>
            <a:r>
              <a:rPr lang="en-US" sz="1200" dirty="0">
                <a:latin typeface="Noto Serif TC"/>
                <a:cs typeface="Noto Serif TC"/>
              </a:rPr>
              <a:t>2</a:t>
            </a:r>
            <a:r>
              <a:rPr sz="1200" spc="-100" dirty="0">
                <a:latin typeface="Noto Serif TC"/>
                <a:cs typeface="Noto Serif TC"/>
              </a:rPr>
              <a:t>/10</a:t>
            </a:r>
            <a:endParaRPr sz="1200" dirty="0">
              <a:latin typeface="Noto Serif TC"/>
              <a:cs typeface="Noto Serif TC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4693645" y="518795"/>
            <a:ext cx="309880" cy="237886"/>
          </a:xfrm>
          <a:prstGeom prst="rect">
            <a:avLst/>
          </a:prstGeom>
          <a:ln w="32004">
            <a:solidFill>
              <a:srgbClr val="000000"/>
            </a:solidFill>
          </a:ln>
        </p:spPr>
        <p:txBody>
          <a:bodyPr vert="horz" wrap="square" lIns="0" tIns="52705" rIns="0" bIns="0" rtlCol="0">
            <a:spAutoFit/>
          </a:bodyPr>
          <a:lstStyle/>
          <a:p>
            <a:pPr marL="70485">
              <a:lnSpc>
                <a:spcPct val="100000"/>
              </a:lnSpc>
              <a:spcBef>
                <a:spcPts val="415"/>
              </a:spcBef>
            </a:pPr>
            <a:r>
              <a:rPr lang="en-US" sz="1200" dirty="0">
                <a:latin typeface="Noto Serif TC"/>
                <a:cs typeface="Noto Serif TC"/>
              </a:rPr>
              <a:t>31</a:t>
            </a:r>
            <a:endParaRPr sz="1200" dirty="0">
              <a:latin typeface="Noto Serif TC"/>
              <a:cs typeface="Noto Serif TC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051052" y="845331"/>
            <a:ext cx="49695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993775" algn="l"/>
              </a:tabLst>
            </a:pPr>
            <a:r>
              <a:rPr sz="2400" b="0" dirty="0">
                <a:latin typeface="Noto Serif TC"/>
                <a:cs typeface="Noto Serif TC"/>
              </a:rPr>
              <a:t>5.1-</a:t>
            </a:r>
            <a:r>
              <a:rPr sz="2400" b="0" spc="-50" dirty="0">
                <a:latin typeface="Noto Serif TC"/>
                <a:cs typeface="Noto Serif TC"/>
              </a:rPr>
              <a:t>9</a:t>
            </a:r>
            <a:r>
              <a:rPr sz="2400" b="0" dirty="0">
                <a:latin typeface="Noto Serif TC"/>
                <a:cs typeface="Noto Serif TC"/>
              </a:rPr>
              <a:t>	</a:t>
            </a:r>
            <a:r>
              <a:rPr sz="2400" b="0" spc="-5" dirty="0">
                <a:latin typeface="Noto Serif TC"/>
                <a:cs typeface="Noto Serif TC"/>
              </a:rPr>
              <a:t>業主與</a:t>
            </a:r>
            <a:r>
              <a:rPr sz="2400" b="0" dirty="0">
                <a:solidFill>
                  <a:srgbClr val="C62839"/>
                </a:solidFill>
                <a:latin typeface="Noto Serif TC"/>
                <a:cs typeface="Noto Serif TC"/>
              </a:rPr>
              <a:t>建築師契約</a:t>
            </a:r>
            <a:r>
              <a:rPr sz="2400" b="0" spc="-10" dirty="0">
                <a:latin typeface="Noto Serif TC"/>
                <a:cs typeface="Noto Serif TC"/>
              </a:rPr>
              <a:t>重點建議表</a:t>
            </a:r>
            <a:endParaRPr sz="2400">
              <a:latin typeface="Noto Serif TC"/>
              <a:cs typeface="Noto Serif TC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2287250" y="518795"/>
            <a:ext cx="61658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Noto Serif TC"/>
                <a:cs typeface="Noto Serif TC"/>
              </a:rPr>
              <a:t>5-</a:t>
            </a:r>
            <a:r>
              <a:rPr lang="en-US" sz="1200" dirty="0">
                <a:latin typeface="Noto Serif TC"/>
                <a:cs typeface="Noto Serif TC"/>
              </a:rPr>
              <a:t>3</a:t>
            </a:r>
            <a:r>
              <a:rPr sz="1200" spc="-100" dirty="0">
                <a:latin typeface="Noto Serif TC"/>
                <a:cs typeface="Noto Serif TC"/>
              </a:rPr>
              <a:t>/10</a:t>
            </a:r>
            <a:endParaRPr sz="1200" dirty="0">
              <a:latin typeface="Noto Serif TC"/>
              <a:cs typeface="Noto Serif TC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779520" y="1507236"/>
            <a:ext cx="8351519" cy="8729471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4693645" y="518795"/>
            <a:ext cx="309880" cy="237886"/>
          </a:xfrm>
          <a:prstGeom prst="rect">
            <a:avLst/>
          </a:prstGeom>
          <a:ln w="32004">
            <a:solidFill>
              <a:srgbClr val="000000"/>
            </a:solidFill>
          </a:ln>
        </p:spPr>
        <p:txBody>
          <a:bodyPr vert="horz" wrap="square" lIns="0" tIns="52705" rIns="0" bIns="0" rtlCol="0">
            <a:spAutoFit/>
          </a:bodyPr>
          <a:lstStyle/>
          <a:p>
            <a:pPr marL="70485">
              <a:lnSpc>
                <a:spcPct val="100000"/>
              </a:lnSpc>
              <a:spcBef>
                <a:spcPts val="415"/>
              </a:spcBef>
            </a:pPr>
            <a:r>
              <a:rPr lang="en-US" sz="1200" dirty="0">
                <a:latin typeface="Noto Serif TC"/>
                <a:cs typeface="Noto Serif TC"/>
              </a:rPr>
              <a:t>32</a:t>
            </a:r>
            <a:endParaRPr sz="1200" dirty="0">
              <a:latin typeface="Noto Serif TC"/>
              <a:cs typeface="Noto Serif TC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2287250" y="518795"/>
            <a:ext cx="61658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Noto Serif TC"/>
                <a:cs typeface="Noto Serif TC"/>
              </a:rPr>
              <a:t>5-</a:t>
            </a:r>
            <a:r>
              <a:rPr lang="en-US" sz="1200" dirty="0">
                <a:latin typeface="Noto Serif TC"/>
                <a:cs typeface="Noto Serif TC"/>
              </a:rPr>
              <a:t>4</a:t>
            </a:r>
            <a:r>
              <a:rPr sz="1200" spc="-100" dirty="0">
                <a:latin typeface="Noto Serif TC"/>
                <a:cs typeface="Noto Serif TC"/>
              </a:rPr>
              <a:t>/10</a:t>
            </a:r>
            <a:endParaRPr sz="1200" dirty="0">
              <a:latin typeface="Noto Serif TC"/>
              <a:cs typeface="Noto Serif TC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774947" y="1804416"/>
            <a:ext cx="8182355" cy="7722108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4693645" y="518795"/>
            <a:ext cx="309880" cy="237886"/>
          </a:xfrm>
          <a:prstGeom prst="rect">
            <a:avLst/>
          </a:prstGeom>
          <a:ln w="32004">
            <a:solidFill>
              <a:srgbClr val="000000"/>
            </a:solidFill>
          </a:ln>
        </p:spPr>
        <p:txBody>
          <a:bodyPr vert="horz" wrap="square" lIns="0" tIns="52705" rIns="0" bIns="0" rtlCol="0">
            <a:spAutoFit/>
          </a:bodyPr>
          <a:lstStyle/>
          <a:p>
            <a:pPr marL="70485">
              <a:lnSpc>
                <a:spcPct val="100000"/>
              </a:lnSpc>
              <a:spcBef>
                <a:spcPts val="415"/>
              </a:spcBef>
            </a:pPr>
            <a:r>
              <a:rPr lang="en-US" sz="1200" dirty="0">
                <a:latin typeface="Noto Serif TC"/>
                <a:cs typeface="Noto Serif TC"/>
              </a:rPr>
              <a:t>33</a:t>
            </a:r>
            <a:endParaRPr sz="1200" dirty="0">
              <a:latin typeface="Noto Serif TC"/>
              <a:cs typeface="Noto Serif TC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051052" y="1162323"/>
            <a:ext cx="314198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0" dirty="0">
                <a:latin typeface="Noto Serif TC"/>
                <a:cs typeface="Noto Serif TC"/>
              </a:rPr>
              <a:t>5.1-</a:t>
            </a:r>
            <a:r>
              <a:rPr sz="2400" b="0" spc="50" dirty="0">
                <a:latin typeface="Noto Serif TC"/>
                <a:cs typeface="Noto Serif TC"/>
              </a:rPr>
              <a:t>10</a:t>
            </a:r>
            <a:r>
              <a:rPr sz="2400" b="0" spc="15" dirty="0">
                <a:latin typeface="Noto Serif TC"/>
                <a:cs typeface="Noto Serif TC"/>
              </a:rPr>
              <a:t> 修法內容參考表</a:t>
            </a:r>
            <a:endParaRPr sz="2400">
              <a:latin typeface="Noto Serif TC"/>
              <a:cs typeface="Noto Serif TC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032507" y="2114823"/>
            <a:ext cx="250507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Noto Serif TC"/>
                <a:cs typeface="Noto Serif TC"/>
              </a:rPr>
              <a:t>修訂</a:t>
            </a:r>
            <a:r>
              <a:rPr sz="2400" dirty="0">
                <a:solidFill>
                  <a:srgbClr val="C62839"/>
                </a:solidFill>
                <a:latin typeface="Noto Serif TC"/>
                <a:cs typeface="Noto Serif TC"/>
              </a:rPr>
              <a:t>建築法第13</a:t>
            </a:r>
            <a:r>
              <a:rPr sz="2400" spc="-50" dirty="0">
                <a:solidFill>
                  <a:srgbClr val="C62839"/>
                </a:solidFill>
                <a:latin typeface="Noto Serif TC"/>
                <a:cs typeface="Noto Serif TC"/>
              </a:rPr>
              <a:t>條</a:t>
            </a:r>
            <a:endParaRPr sz="2400">
              <a:latin typeface="Noto Serif TC"/>
              <a:cs typeface="Noto Serif TC"/>
            </a:endParaRPr>
          </a:p>
        </p:txBody>
      </p:sp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2122932" y="2686811"/>
          <a:ext cx="12525374" cy="528129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4646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392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214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9430">
                <a:tc>
                  <a:txBody>
                    <a:bodyPr/>
                    <a:lstStyle/>
                    <a:p>
                      <a:pPr marL="635" algn="ctr">
                        <a:lnSpc>
                          <a:spcPts val="2840"/>
                        </a:lnSpc>
                      </a:pPr>
                      <a:r>
                        <a:rPr sz="2400" spc="-15" dirty="0">
                          <a:latin typeface="Noto Serif TC"/>
                          <a:cs typeface="Noto Serif TC"/>
                        </a:rPr>
                        <a:t>修訂條文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ts val="2840"/>
                        </a:lnSpc>
                      </a:pPr>
                      <a:r>
                        <a:rPr sz="2400" spc="-20" dirty="0">
                          <a:latin typeface="Noto Serif TC"/>
                          <a:cs typeface="Noto Serif TC"/>
                        </a:rPr>
                        <a:t>原條文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840"/>
                        </a:lnSpc>
                      </a:pPr>
                      <a:r>
                        <a:rPr sz="2400" spc="-25" dirty="0">
                          <a:latin typeface="Noto Serif TC"/>
                          <a:cs typeface="Noto Serif TC"/>
                        </a:rPr>
                        <a:t>說明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448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3650">
                        <a:latin typeface="Times New Roman"/>
                        <a:cs typeface="Times New Roman"/>
                      </a:endParaRPr>
                    </a:p>
                    <a:p>
                      <a:pPr marL="114300">
                        <a:lnSpc>
                          <a:spcPct val="100000"/>
                        </a:lnSpc>
                      </a:pPr>
                      <a:r>
                        <a:rPr sz="2400" spc="-5" dirty="0">
                          <a:latin typeface="Noto Serif TC"/>
                          <a:cs typeface="Noto Serif TC"/>
                        </a:rPr>
                        <a:t>本法所稱建築物設計人及監造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</a:txBody>
                  <a:tcPr marL="0" marR="0" marT="63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3650">
                        <a:latin typeface="Times New Roman"/>
                        <a:cs typeface="Times New Roman"/>
                      </a:endParaRPr>
                    </a:p>
                    <a:p>
                      <a:pPr marL="113030">
                        <a:lnSpc>
                          <a:spcPct val="100000"/>
                        </a:lnSpc>
                      </a:pPr>
                      <a:r>
                        <a:rPr sz="2400" spc="-5" dirty="0">
                          <a:latin typeface="Noto Serif TC"/>
                          <a:cs typeface="Noto Serif TC"/>
                        </a:rPr>
                        <a:t>本法所稱建築物設計人及監造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</a:txBody>
                  <a:tcPr marL="0" marR="0" marT="63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3650">
                        <a:latin typeface="Times New Roman"/>
                        <a:cs typeface="Times New Roman"/>
                      </a:endParaRPr>
                    </a:p>
                    <a:p>
                      <a:pPr marL="114935">
                        <a:lnSpc>
                          <a:spcPct val="100000"/>
                        </a:lnSpc>
                      </a:pPr>
                      <a:r>
                        <a:rPr sz="2400" spc="-480" dirty="0">
                          <a:latin typeface="Noto Serif TC"/>
                          <a:cs typeface="Noto Serif TC"/>
                        </a:rPr>
                        <a:t>刪除</a:t>
                      </a:r>
                      <a:r>
                        <a:rPr sz="2400" spc="-10" dirty="0">
                          <a:latin typeface="Noto Serif TC"/>
                          <a:cs typeface="Noto Serif TC"/>
                        </a:rPr>
                        <a:t>建築師並負連帶責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</a:txBody>
                  <a:tcPr marL="0" marR="0" marT="63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6250">
                <a:tc>
                  <a:txBody>
                    <a:bodyPr/>
                    <a:lstStyle/>
                    <a:p>
                      <a:pPr marL="114300">
                        <a:lnSpc>
                          <a:spcPct val="100000"/>
                        </a:lnSpc>
                        <a:spcBef>
                          <a:spcPts val="509"/>
                        </a:spcBef>
                      </a:pPr>
                      <a:r>
                        <a:rPr sz="2400" spc="-105" dirty="0">
                          <a:latin typeface="Noto Serif TC"/>
                          <a:cs typeface="Noto Serif TC"/>
                        </a:rPr>
                        <a:t>人為建築師，以依法登記開業之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</a:txBody>
                  <a:tcPr marL="0" marR="0" marT="6476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13030">
                        <a:lnSpc>
                          <a:spcPct val="100000"/>
                        </a:lnSpc>
                        <a:spcBef>
                          <a:spcPts val="509"/>
                        </a:spcBef>
                      </a:pPr>
                      <a:r>
                        <a:rPr sz="2400" spc="-105" dirty="0">
                          <a:latin typeface="Noto Serif TC"/>
                          <a:cs typeface="Noto Serif TC"/>
                        </a:rPr>
                        <a:t>人為建築師，以依法登記開業之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</a:txBody>
                  <a:tcPr marL="0" marR="0" marT="6476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14935">
                        <a:lnSpc>
                          <a:spcPct val="100000"/>
                        </a:lnSpc>
                        <a:spcBef>
                          <a:spcPts val="509"/>
                        </a:spcBef>
                      </a:pPr>
                      <a:r>
                        <a:rPr sz="2400" dirty="0">
                          <a:latin typeface="Noto Serif TC"/>
                          <a:cs typeface="Noto Serif TC"/>
                        </a:rPr>
                        <a:t>任</a:t>
                      </a:r>
                      <a:r>
                        <a:rPr sz="2400" spc="-1320" dirty="0">
                          <a:latin typeface="Noto Serif TC"/>
                          <a:cs typeface="Noto Serif TC"/>
                        </a:rPr>
                        <a:t></a:t>
                      </a:r>
                      <a:r>
                        <a:rPr sz="2400" spc="-270" dirty="0">
                          <a:latin typeface="Noto Serif TC"/>
                          <a:cs typeface="Noto Serif TC"/>
                        </a:rPr>
                        <a:t>，以符合專業分工、專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</a:txBody>
                  <a:tcPr marL="0" marR="0" marT="6476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6250">
                <a:tc>
                  <a:txBody>
                    <a:bodyPr/>
                    <a:lstStyle/>
                    <a:p>
                      <a:pPr marL="114300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2400" spc="-105" dirty="0">
                          <a:latin typeface="Noto Serif TC"/>
                          <a:cs typeface="Noto Serif TC"/>
                        </a:rPr>
                        <a:t>建築師為限。但有關建築物結構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</a:txBody>
                  <a:tcPr marL="0" marR="0" marT="6540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13030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2400" spc="-105" dirty="0">
                          <a:latin typeface="Noto Serif TC"/>
                          <a:cs typeface="Noto Serif TC"/>
                        </a:rPr>
                        <a:t>建築師為限。但有關建築物結構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</a:txBody>
                  <a:tcPr marL="0" marR="0" marT="6540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14935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2400" spc="-95" dirty="0">
                          <a:latin typeface="Noto Serif TC"/>
                          <a:cs typeface="Noto Serif TC"/>
                        </a:rPr>
                        <a:t>業負責之原則。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</a:txBody>
                  <a:tcPr marL="0" marR="0" marT="6540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6250">
                <a:tc>
                  <a:txBody>
                    <a:bodyPr/>
                    <a:lstStyle/>
                    <a:p>
                      <a:pPr marL="114300">
                        <a:lnSpc>
                          <a:spcPct val="100000"/>
                        </a:lnSpc>
                        <a:spcBef>
                          <a:spcPts val="509"/>
                        </a:spcBef>
                      </a:pPr>
                      <a:r>
                        <a:rPr sz="2400" spc="-100" dirty="0">
                          <a:latin typeface="Noto Serif TC"/>
                          <a:cs typeface="Noto Serif TC"/>
                        </a:rPr>
                        <a:t>及設備等專業工程部分，除五層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</a:txBody>
                  <a:tcPr marL="0" marR="0" marT="6476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13030">
                        <a:lnSpc>
                          <a:spcPct val="100000"/>
                        </a:lnSpc>
                        <a:spcBef>
                          <a:spcPts val="509"/>
                        </a:spcBef>
                      </a:pPr>
                      <a:r>
                        <a:rPr sz="2400" spc="-100" dirty="0">
                          <a:latin typeface="Noto Serif TC"/>
                          <a:cs typeface="Noto Serif TC"/>
                        </a:rPr>
                        <a:t>及設備等專業工程部分，除五層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</a:txBody>
                  <a:tcPr marL="0" marR="0" marT="6476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6250">
                <a:tc>
                  <a:txBody>
                    <a:bodyPr/>
                    <a:lstStyle/>
                    <a:p>
                      <a:pPr marL="114300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2400" spc="-50" dirty="0">
                          <a:latin typeface="Noto Serif TC"/>
                          <a:cs typeface="Noto Serif TC"/>
                        </a:rPr>
                        <a:t>以下非供公眾使用之建築物外，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</a:txBody>
                  <a:tcPr marL="0" marR="0" marT="6540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13030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2400" spc="-50" dirty="0">
                          <a:latin typeface="Noto Serif TC"/>
                          <a:cs typeface="Noto Serif TC"/>
                        </a:rPr>
                        <a:t>以下非供公眾使用之建築物外，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</a:txBody>
                  <a:tcPr marL="0" marR="0" marT="6540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6250">
                <a:tc>
                  <a:txBody>
                    <a:bodyPr/>
                    <a:lstStyle/>
                    <a:p>
                      <a:pPr marL="114300">
                        <a:lnSpc>
                          <a:spcPct val="100000"/>
                        </a:lnSpc>
                        <a:spcBef>
                          <a:spcPts val="509"/>
                        </a:spcBef>
                      </a:pPr>
                      <a:r>
                        <a:rPr sz="2400" spc="-5" dirty="0">
                          <a:latin typeface="Noto Serif TC"/>
                          <a:cs typeface="Noto Serif TC"/>
                        </a:rPr>
                        <a:t>應由承辦建築師交由依法登記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</a:txBody>
                  <a:tcPr marL="0" marR="0" marT="6476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13030">
                        <a:lnSpc>
                          <a:spcPct val="100000"/>
                        </a:lnSpc>
                        <a:spcBef>
                          <a:spcPts val="509"/>
                        </a:spcBef>
                      </a:pPr>
                      <a:r>
                        <a:rPr sz="2400" spc="-5" dirty="0">
                          <a:latin typeface="Noto Serif TC"/>
                          <a:cs typeface="Noto Serif TC"/>
                        </a:rPr>
                        <a:t>應由承辦建築師交由依法登記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</a:txBody>
                  <a:tcPr marL="0" marR="0" marT="6476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76250">
                <a:tc>
                  <a:txBody>
                    <a:bodyPr/>
                    <a:lstStyle/>
                    <a:p>
                      <a:pPr marL="114300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2400" spc="-50" dirty="0">
                          <a:latin typeface="Noto Serif TC"/>
                          <a:cs typeface="Noto Serif TC"/>
                        </a:rPr>
                        <a:t>開業之專業工業技師負責辦理。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</a:txBody>
                  <a:tcPr marL="0" marR="0" marT="6540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13030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2400" spc="-50" dirty="0">
                          <a:latin typeface="Noto Serif TC"/>
                          <a:cs typeface="Noto Serif TC"/>
                        </a:rPr>
                        <a:t>開業之專業工業技師負責辦理，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</a:txBody>
                  <a:tcPr marL="0" marR="0" marT="6540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95948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3030">
                        <a:lnSpc>
                          <a:spcPct val="100000"/>
                        </a:lnSpc>
                        <a:spcBef>
                          <a:spcPts val="509"/>
                        </a:spcBef>
                      </a:pPr>
                      <a:r>
                        <a:rPr sz="2400" spc="-70" dirty="0">
                          <a:solidFill>
                            <a:srgbClr val="00ADEE"/>
                          </a:solidFill>
                          <a:latin typeface="Noto Serif TC"/>
                          <a:cs typeface="Noto Serif TC"/>
                        </a:rPr>
                        <a:t>建築師並負連帶責任</a:t>
                      </a:r>
                      <a:r>
                        <a:rPr sz="2400" spc="-50" dirty="0">
                          <a:latin typeface="Noto Serif TC"/>
                          <a:cs typeface="Noto Serif TC"/>
                        </a:rPr>
                        <a:t>。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</a:txBody>
                  <a:tcPr marL="0" marR="0" marT="6476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6" name="object 6"/>
          <p:cNvSpPr txBox="1"/>
          <p:nvPr/>
        </p:nvSpPr>
        <p:spPr>
          <a:xfrm>
            <a:off x="12211051" y="518795"/>
            <a:ext cx="692794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Noto Serif TC"/>
                <a:cs typeface="Noto Serif TC"/>
              </a:rPr>
              <a:t>5-</a:t>
            </a:r>
            <a:r>
              <a:rPr lang="en-US" sz="1200" spc="-100" dirty="0">
                <a:latin typeface="Noto Serif TC"/>
                <a:cs typeface="Noto Serif TC"/>
              </a:rPr>
              <a:t>5</a:t>
            </a:r>
            <a:r>
              <a:rPr sz="1200" spc="-100" dirty="0">
                <a:latin typeface="Noto Serif TC"/>
                <a:cs typeface="Noto Serif TC"/>
              </a:rPr>
              <a:t>/10</a:t>
            </a:r>
            <a:endParaRPr sz="1200" dirty="0">
              <a:latin typeface="Noto Serif TC"/>
              <a:cs typeface="Noto Serif TC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4619225" y="498597"/>
            <a:ext cx="506475" cy="237886"/>
          </a:xfrm>
          <a:prstGeom prst="rect">
            <a:avLst/>
          </a:prstGeom>
          <a:ln w="32004">
            <a:solidFill>
              <a:srgbClr val="000000"/>
            </a:solidFill>
          </a:ln>
        </p:spPr>
        <p:txBody>
          <a:bodyPr vert="horz" wrap="square" lIns="0" tIns="52705" rIns="0" bIns="0" rtlCol="0">
            <a:spAutoFit/>
          </a:bodyPr>
          <a:lstStyle/>
          <a:p>
            <a:pPr marL="70485">
              <a:lnSpc>
                <a:spcPct val="100000"/>
              </a:lnSpc>
              <a:spcBef>
                <a:spcPts val="415"/>
              </a:spcBef>
            </a:pPr>
            <a:r>
              <a:rPr lang="en-US" sz="1200" dirty="0">
                <a:latin typeface="Noto Serif TC"/>
                <a:cs typeface="Noto Serif TC"/>
              </a:rPr>
              <a:t>34</a:t>
            </a:r>
            <a:endParaRPr sz="1200" dirty="0">
              <a:latin typeface="Noto Serif TC"/>
              <a:cs typeface="Noto Serif TC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032507" y="1162323"/>
            <a:ext cx="280987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0" dirty="0">
                <a:latin typeface="Noto Serif TC"/>
                <a:cs typeface="Noto Serif TC"/>
              </a:rPr>
              <a:t>修訂</a:t>
            </a:r>
            <a:r>
              <a:rPr sz="2400" b="0" dirty="0">
                <a:solidFill>
                  <a:srgbClr val="C62839"/>
                </a:solidFill>
                <a:latin typeface="Noto Serif TC"/>
                <a:cs typeface="Noto Serif TC"/>
              </a:rPr>
              <a:t>建築師法第18</a:t>
            </a:r>
            <a:r>
              <a:rPr sz="2400" b="0" spc="-50" dirty="0">
                <a:solidFill>
                  <a:srgbClr val="C62839"/>
                </a:solidFill>
                <a:latin typeface="Noto Serif TC"/>
                <a:cs typeface="Noto Serif TC"/>
              </a:rPr>
              <a:t>條</a:t>
            </a:r>
            <a:endParaRPr sz="2400">
              <a:latin typeface="Noto Serif TC"/>
              <a:cs typeface="Noto Serif TC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2122932" y="2186939"/>
          <a:ext cx="12525374" cy="779589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4646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392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214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9430">
                <a:tc>
                  <a:txBody>
                    <a:bodyPr/>
                    <a:lstStyle/>
                    <a:p>
                      <a:pPr marL="635" algn="ctr">
                        <a:lnSpc>
                          <a:spcPts val="2825"/>
                        </a:lnSpc>
                      </a:pPr>
                      <a:r>
                        <a:rPr sz="2400" spc="-15" dirty="0">
                          <a:latin typeface="Noto Serif TC"/>
                          <a:cs typeface="Noto Serif TC"/>
                        </a:rPr>
                        <a:t>修訂條文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ts val="2825"/>
                        </a:lnSpc>
                      </a:pPr>
                      <a:r>
                        <a:rPr sz="2400" spc="-20" dirty="0">
                          <a:latin typeface="Noto Serif TC"/>
                          <a:cs typeface="Noto Serif TC"/>
                        </a:rPr>
                        <a:t>原條文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825"/>
                        </a:lnSpc>
                      </a:pPr>
                      <a:r>
                        <a:rPr sz="2400" spc="-25" dirty="0">
                          <a:latin typeface="Noto Serif TC"/>
                          <a:cs typeface="Noto Serif TC"/>
                        </a:rPr>
                        <a:t>說明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276465">
                <a:tc>
                  <a:txBody>
                    <a:bodyPr/>
                    <a:lstStyle/>
                    <a:p>
                      <a:pPr marL="114300">
                        <a:lnSpc>
                          <a:spcPct val="100000"/>
                        </a:lnSpc>
                        <a:spcBef>
                          <a:spcPts val="450"/>
                        </a:spcBef>
                      </a:pPr>
                      <a:r>
                        <a:rPr sz="2400" spc="-5" dirty="0">
                          <a:latin typeface="Noto Serif TC"/>
                          <a:cs typeface="Noto Serif TC"/>
                        </a:rPr>
                        <a:t>建築師受委託辦理建築物監造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  <a:p>
                      <a:pPr marL="114300" marR="227965">
                        <a:lnSpc>
                          <a:spcPct val="130200"/>
                        </a:lnSpc>
                        <a:spcBef>
                          <a:spcPts val="5"/>
                        </a:spcBef>
                      </a:pPr>
                      <a:r>
                        <a:rPr sz="2400" spc="-155" dirty="0">
                          <a:latin typeface="Noto Serif TC"/>
                          <a:cs typeface="Noto Serif TC"/>
                        </a:rPr>
                        <a:t>時，應遵守左列各款之規定：</a:t>
                      </a:r>
                      <a:r>
                        <a:rPr sz="2400" spc="600" dirty="0">
                          <a:latin typeface="Noto Serif TC"/>
                          <a:cs typeface="Noto Serif TC"/>
                        </a:rPr>
                        <a:t>  </a:t>
                      </a:r>
                      <a:r>
                        <a:rPr sz="2400" spc="-105" dirty="0">
                          <a:latin typeface="Noto Serif TC"/>
                          <a:cs typeface="Noto Serif TC"/>
                        </a:rPr>
                        <a:t>一、檢視營造業依照前條設計之圖說施工，若建築師發現營造業未依設計圖說施工，應於二週內</a:t>
                      </a:r>
                      <a:r>
                        <a:rPr sz="2400" spc="-75" dirty="0">
                          <a:latin typeface="Noto Serif TC"/>
                          <a:cs typeface="Noto Serif TC"/>
                        </a:rPr>
                        <a:t>以書面通知起造人。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  <a:p>
                      <a:pPr marL="114300" marR="227965">
                        <a:lnSpc>
                          <a:spcPct val="130000"/>
                        </a:lnSpc>
                      </a:pPr>
                      <a:r>
                        <a:rPr sz="2400" spc="-105" dirty="0">
                          <a:latin typeface="Noto Serif TC"/>
                          <a:cs typeface="Noto Serif TC"/>
                        </a:rPr>
                        <a:t>二、審核營造業之工地現場施工</a:t>
                      </a:r>
                      <a:r>
                        <a:rPr sz="2400" spc="-50" dirty="0">
                          <a:latin typeface="Noto Serif TC"/>
                          <a:cs typeface="Noto Serif TC"/>
                        </a:rPr>
                        <a:t>製造圖是否符合其設計意旨。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  <a:p>
                      <a:pPr marL="114300" marR="380365">
                        <a:lnSpc>
                          <a:spcPct val="130000"/>
                        </a:lnSpc>
                        <a:spcBef>
                          <a:spcPts val="10"/>
                        </a:spcBef>
                      </a:pPr>
                      <a:r>
                        <a:rPr sz="2400" spc="-5" dirty="0">
                          <a:latin typeface="Noto Serif TC"/>
                          <a:cs typeface="Noto Serif TC"/>
                        </a:rPr>
                        <a:t>遵守建築法令所規定監造人應</a:t>
                      </a:r>
                      <a:r>
                        <a:rPr sz="2400" spc="-165" dirty="0">
                          <a:latin typeface="Noto Serif TC"/>
                          <a:cs typeface="Noto Serif TC"/>
                        </a:rPr>
                        <a:t>辦事項。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  <a:p>
                      <a:pPr marL="114300" marR="227965">
                        <a:lnSpc>
                          <a:spcPct val="130000"/>
                        </a:lnSpc>
                        <a:spcBef>
                          <a:spcPts val="15"/>
                        </a:spcBef>
                      </a:pPr>
                      <a:r>
                        <a:rPr sz="2400" spc="-105" dirty="0">
                          <a:latin typeface="Noto Serif TC"/>
                          <a:cs typeface="Noto Serif TC"/>
                        </a:rPr>
                        <a:t>三、查核建築材料之規格及品質</a:t>
                      </a:r>
                      <a:r>
                        <a:rPr sz="2400" spc="-55" dirty="0">
                          <a:latin typeface="Noto Serif TC"/>
                          <a:cs typeface="Noto Serif TC"/>
                        </a:rPr>
                        <a:t>文件是否符合其設計圖說。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  <a:p>
                      <a:pPr marL="114300" marR="227965">
                        <a:lnSpc>
                          <a:spcPct val="130200"/>
                        </a:lnSpc>
                        <a:spcBef>
                          <a:spcPts val="5"/>
                        </a:spcBef>
                      </a:pPr>
                      <a:r>
                        <a:rPr sz="2400" spc="-190" dirty="0">
                          <a:latin typeface="Noto Serif TC"/>
                          <a:cs typeface="Noto Serif TC"/>
                        </a:rPr>
                        <a:t>四、其他約定之監造事項。但應</a:t>
                      </a:r>
                      <a:r>
                        <a:rPr sz="2400" spc="-105" dirty="0">
                          <a:latin typeface="Noto Serif TC"/>
                          <a:cs typeface="Noto Serif TC"/>
                        </a:rPr>
                        <a:t>以專業分工、專業負責之原則為</a:t>
                      </a:r>
                      <a:r>
                        <a:rPr sz="2400" spc="-325" dirty="0">
                          <a:latin typeface="Noto Serif TC"/>
                          <a:cs typeface="Noto Serif TC"/>
                        </a:rPr>
                        <a:t>之。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</a:txBody>
                  <a:tcPr marL="0" marR="0" marT="5715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3030">
                        <a:lnSpc>
                          <a:spcPct val="100000"/>
                        </a:lnSpc>
                        <a:spcBef>
                          <a:spcPts val="450"/>
                        </a:spcBef>
                      </a:pPr>
                      <a:r>
                        <a:rPr sz="2400" spc="-5" dirty="0">
                          <a:latin typeface="Noto Serif TC"/>
                          <a:cs typeface="Noto Serif TC"/>
                        </a:rPr>
                        <a:t>建築師受委託辦理建築物監造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  <a:p>
                      <a:pPr marL="113030" marR="203200">
                        <a:lnSpc>
                          <a:spcPct val="130200"/>
                        </a:lnSpc>
                        <a:spcBef>
                          <a:spcPts val="5"/>
                        </a:spcBef>
                      </a:pPr>
                      <a:r>
                        <a:rPr sz="2400" spc="-155" dirty="0">
                          <a:latin typeface="Noto Serif TC"/>
                          <a:cs typeface="Noto Serif TC"/>
                        </a:rPr>
                        <a:t>時，應遵守左列各款之規定：</a:t>
                      </a:r>
                      <a:r>
                        <a:rPr sz="2400" spc="600" dirty="0">
                          <a:latin typeface="Noto Serif TC"/>
                          <a:cs typeface="Noto Serif TC"/>
                        </a:rPr>
                        <a:t>  </a:t>
                      </a:r>
                      <a:r>
                        <a:rPr sz="2400" spc="-105" dirty="0">
                          <a:latin typeface="Noto Serif TC"/>
                          <a:cs typeface="Noto Serif TC"/>
                        </a:rPr>
                        <a:t>一、監督營造業依照前條設計之</a:t>
                      </a:r>
                      <a:r>
                        <a:rPr sz="2400" spc="-130" dirty="0">
                          <a:latin typeface="Noto Serif TC"/>
                          <a:cs typeface="Noto Serif TC"/>
                        </a:rPr>
                        <a:t>圖說施工。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  <a:p>
                      <a:pPr marL="113030" marR="203200">
                        <a:lnSpc>
                          <a:spcPts val="3760"/>
                        </a:lnSpc>
                        <a:spcBef>
                          <a:spcPts val="254"/>
                        </a:spcBef>
                      </a:pPr>
                      <a:r>
                        <a:rPr sz="2400" spc="-105" dirty="0">
                          <a:latin typeface="Noto Serif TC"/>
                          <a:cs typeface="Noto Serif TC"/>
                        </a:rPr>
                        <a:t>二、遵守建築法令所規定監造人</a:t>
                      </a:r>
                      <a:r>
                        <a:rPr sz="2400" spc="-130" dirty="0">
                          <a:latin typeface="Noto Serif TC"/>
                          <a:cs typeface="Noto Serif TC"/>
                        </a:rPr>
                        <a:t>應辦事項。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  <a:p>
                      <a:pPr marL="113030">
                        <a:lnSpc>
                          <a:spcPct val="100000"/>
                        </a:lnSpc>
                        <a:spcBef>
                          <a:spcPts val="590"/>
                        </a:spcBef>
                      </a:pPr>
                      <a:r>
                        <a:rPr sz="2400" spc="-110" dirty="0">
                          <a:latin typeface="Noto Serif TC"/>
                          <a:cs typeface="Noto Serif TC"/>
                        </a:rPr>
                        <a:t>三、查核建築材料之規格及品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  <a:p>
                      <a:pPr marL="113030">
                        <a:lnSpc>
                          <a:spcPct val="100000"/>
                        </a:lnSpc>
                        <a:spcBef>
                          <a:spcPts val="865"/>
                        </a:spcBef>
                      </a:pPr>
                      <a:r>
                        <a:rPr sz="2400" spc="-325" dirty="0">
                          <a:latin typeface="Noto Serif TC"/>
                          <a:cs typeface="Noto Serif TC"/>
                        </a:rPr>
                        <a:t>質。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  <a:p>
                      <a:pPr marL="113030">
                        <a:lnSpc>
                          <a:spcPct val="100000"/>
                        </a:lnSpc>
                        <a:spcBef>
                          <a:spcPts val="875"/>
                        </a:spcBef>
                      </a:pPr>
                      <a:r>
                        <a:rPr sz="2400" spc="-165" dirty="0">
                          <a:latin typeface="Noto Serif TC"/>
                          <a:cs typeface="Noto Serif TC"/>
                        </a:rPr>
                        <a:t>四、其他約定之監造事項。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</a:txBody>
                  <a:tcPr marL="0" marR="0" marT="5715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4935">
                        <a:lnSpc>
                          <a:spcPct val="100000"/>
                        </a:lnSpc>
                        <a:spcBef>
                          <a:spcPts val="450"/>
                        </a:spcBef>
                      </a:pPr>
                      <a:r>
                        <a:rPr sz="2400" spc="-5" dirty="0">
                          <a:latin typeface="Noto Serif TC"/>
                          <a:cs typeface="Noto Serif TC"/>
                        </a:rPr>
                        <a:t>修正條文以符合國際上通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  <a:p>
                      <a:pPr marL="114935">
                        <a:lnSpc>
                          <a:spcPct val="100000"/>
                        </a:lnSpc>
                        <a:spcBef>
                          <a:spcPts val="875"/>
                        </a:spcBef>
                      </a:pPr>
                      <a:r>
                        <a:rPr sz="2400" spc="-130" dirty="0">
                          <a:latin typeface="Noto Serif TC"/>
                          <a:cs typeface="Noto Serif TC"/>
                        </a:rPr>
                        <a:t>行之作法。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</a:txBody>
                  <a:tcPr marL="0" marR="0" marT="5715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object 5"/>
          <p:cNvSpPr txBox="1"/>
          <p:nvPr/>
        </p:nvSpPr>
        <p:spPr>
          <a:xfrm>
            <a:off x="12287251" y="518795"/>
            <a:ext cx="616594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Noto Serif TC"/>
                <a:cs typeface="Noto Serif TC"/>
              </a:rPr>
              <a:t>5-</a:t>
            </a:r>
            <a:r>
              <a:rPr lang="en-US" sz="1200" dirty="0">
                <a:latin typeface="Noto Serif TC"/>
                <a:cs typeface="Noto Serif TC"/>
              </a:rPr>
              <a:t>6</a:t>
            </a:r>
            <a:r>
              <a:rPr sz="1200" spc="-100" dirty="0">
                <a:latin typeface="Noto Serif TC"/>
                <a:cs typeface="Noto Serif TC"/>
              </a:rPr>
              <a:t>/10</a:t>
            </a:r>
            <a:endParaRPr sz="1200" dirty="0">
              <a:latin typeface="Noto Serif TC"/>
              <a:cs typeface="Noto Serif TC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4693645" y="518795"/>
            <a:ext cx="309880" cy="237886"/>
          </a:xfrm>
          <a:prstGeom prst="rect">
            <a:avLst/>
          </a:prstGeom>
          <a:ln w="32004">
            <a:solidFill>
              <a:srgbClr val="000000"/>
            </a:solidFill>
          </a:ln>
        </p:spPr>
        <p:txBody>
          <a:bodyPr vert="horz" wrap="square" lIns="0" tIns="52705" rIns="0" bIns="0" rtlCol="0">
            <a:spAutoFit/>
          </a:bodyPr>
          <a:lstStyle/>
          <a:p>
            <a:pPr marL="70485">
              <a:lnSpc>
                <a:spcPct val="100000"/>
              </a:lnSpc>
              <a:spcBef>
                <a:spcPts val="415"/>
              </a:spcBef>
            </a:pPr>
            <a:r>
              <a:rPr lang="en-US" sz="1200" dirty="0">
                <a:latin typeface="Noto Serif TC"/>
                <a:cs typeface="Noto Serif TC"/>
              </a:rPr>
              <a:t>35</a:t>
            </a:r>
            <a:endParaRPr sz="1200" dirty="0">
              <a:latin typeface="Noto Serif TC"/>
              <a:cs typeface="Noto Serif TC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032507" y="2114823"/>
            <a:ext cx="280987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0" dirty="0">
                <a:latin typeface="Noto Serif TC"/>
                <a:cs typeface="Noto Serif TC"/>
              </a:rPr>
              <a:t>修訂</a:t>
            </a:r>
            <a:r>
              <a:rPr sz="2400" b="0" dirty="0">
                <a:solidFill>
                  <a:srgbClr val="C62839"/>
                </a:solidFill>
                <a:latin typeface="Noto Serif TC"/>
                <a:cs typeface="Noto Serif TC"/>
              </a:rPr>
              <a:t>建築師法第19</a:t>
            </a:r>
            <a:r>
              <a:rPr sz="2400" b="0" spc="-50" dirty="0">
                <a:solidFill>
                  <a:srgbClr val="C62839"/>
                </a:solidFill>
                <a:latin typeface="Noto Serif TC"/>
                <a:cs typeface="Noto Serif TC"/>
              </a:rPr>
              <a:t>條</a:t>
            </a:r>
            <a:endParaRPr sz="2400">
              <a:latin typeface="Noto Serif TC"/>
              <a:cs typeface="Noto Serif TC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2122932" y="2686811"/>
          <a:ext cx="12524738" cy="56819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451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519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214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9430">
                <a:tc>
                  <a:txBody>
                    <a:bodyPr/>
                    <a:lstStyle/>
                    <a:p>
                      <a:pPr algn="ctr">
                        <a:lnSpc>
                          <a:spcPts val="2840"/>
                        </a:lnSpc>
                      </a:pPr>
                      <a:r>
                        <a:rPr sz="2400" spc="-15" dirty="0">
                          <a:latin typeface="Noto Serif TC"/>
                          <a:cs typeface="Noto Serif TC"/>
                        </a:rPr>
                        <a:t>修訂條文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840"/>
                        </a:lnSpc>
                      </a:pPr>
                      <a:r>
                        <a:rPr sz="2400" spc="-20" dirty="0">
                          <a:latin typeface="Noto Serif TC"/>
                          <a:cs typeface="Noto Serif TC"/>
                        </a:rPr>
                        <a:t>原條文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ts val="2840"/>
                        </a:lnSpc>
                      </a:pPr>
                      <a:r>
                        <a:rPr sz="2400" spc="-25" dirty="0">
                          <a:latin typeface="Noto Serif TC"/>
                          <a:cs typeface="Noto Serif TC"/>
                        </a:rPr>
                        <a:t>說明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067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3350">
                        <a:latin typeface="Times New Roman"/>
                        <a:cs typeface="Times New Roman"/>
                      </a:endParaRPr>
                    </a:p>
                    <a:p>
                      <a:pPr marL="76200">
                        <a:lnSpc>
                          <a:spcPct val="100000"/>
                        </a:lnSpc>
                      </a:pPr>
                      <a:r>
                        <a:rPr sz="2400" spc="-5" dirty="0">
                          <a:latin typeface="Noto Serif TC"/>
                          <a:cs typeface="Noto Serif TC"/>
                        </a:rPr>
                        <a:t>建築師受委託辦理建築物之設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</a:txBody>
                  <a:tcPr marL="0" marR="0" marT="635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3350">
                        <a:latin typeface="Times New Roman"/>
                        <a:cs typeface="Times New Roman"/>
                      </a:endParaRPr>
                    </a:p>
                    <a:p>
                      <a:pPr marL="76200">
                        <a:lnSpc>
                          <a:spcPct val="100000"/>
                        </a:lnSpc>
                      </a:pPr>
                      <a:r>
                        <a:rPr sz="2400" spc="-5" dirty="0">
                          <a:latin typeface="Noto Serif TC"/>
                          <a:cs typeface="Noto Serif TC"/>
                        </a:rPr>
                        <a:t>建築師受委託辦理建築物之設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</a:txBody>
                  <a:tcPr marL="0" marR="0" marT="635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3350">
                        <a:latin typeface="Times New Roman"/>
                        <a:cs typeface="Times New Roman"/>
                      </a:endParaRPr>
                    </a:p>
                    <a:p>
                      <a:pPr marL="76835">
                        <a:lnSpc>
                          <a:spcPct val="100000"/>
                        </a:lnSpc>
                      </a:pPr>
                      <a:r>
                        <a:rPr sz="2400" dirty="0">
                          <a:latin typeface="Noto Serif TC"/>
                          <a:cs typeface="Noto Serif TC"/>
                        </a:rPr>
                        <a:t>1</a:t>
                      </a:r>
                      <a:r>
                        <a:rPr sz="2400" spc="-15" dirty="0">
                          <a:latin typeface="Noto Serif TC"/>
                          <a:cs typeface="Noto Serif TC"/>
                        </a:rPr>
                        <a:t>.建築師監造之行為修正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</a:txBody>
                  <a:tcPr marL="0" marR="0" marT="635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6250">
                <a:tc>
                  <a:txBody>
                    <a:bodyPr/>
                    <a:lstStyle/>
                    <a:p>
                      <a:pPr marL="76200">
                        <a:lnSpc>
                          <a:spcPct val="100000"/>
                        </a:lnSpc>
                        <a:spcBef>
                          <a:spcPts val="509"/>
                        </a:spcBef>
                      </a:pPr>
                      <a:r>
                        <a:rPr sz="2400" spc="-180" dirty="0">
                          <a:latin typeface="Noto Serif TC"/>
                          <a:cs typeface="Noto Serif TC"/>
                        </a:rPr>
                        <a:t>計，應負該工程設計之責任；其受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</a:txBody>
                  <a:tcPr marL="0" marR="0" marT="6476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76200">
                        <a:lnSpc>
                          <a:spcPct val="100000"/>
                        </a:lnSpc>
                        <a:spcBef>
                          <a:spcPts val="509"/>
                        </a:spcBef>
                      </a:pPr>
                      <a:r>
                        <a:rPr sz="2400" spc="-180" dirty="0">
                          <a:latin typeface="Noto Serif TC"/>
                          <a:cs typeface="Noto Serif TC"/>
                        </a:rPr>
                        <a:t>計，應負該工程設計之責任；其受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</a:txBody>
                  <a:tcPr marL="0" marR="0" marT="6476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76835">
                        <a:lnSpc>
                          <a:spcPct val="100000"/>
                        </a:lnSpc>
                        <a:spcBef>
                          <a:spcPts val="509"/>
                        </a:spcBef>
                      </a:pPr>
                      <a:r>
                        <a:rPr sz="2400" spc="-5" dirty="0">
                          <a:latin typeface="Noto Serif TC"/>
                          <a:cs typeface="Noto Serif TC"/>
                        </a:rPr>
                        <a:t>為審查施工廠商之現場施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</a:txBody>
                  <a:tcPr marL="0" marR="0" marT="6476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6250">
                <a:tc>
                  <a:txBody>
                    <a:bodyPr/>
                    <a:lstStyle/>
                    <a:p>
                      <a:pPr marL="76200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2400" spc="-155" dirty="0">
                          <a:latin typeface="Noto Serif TC"/>
                          <a:cs typeface="Noto Serif TC"/>
                        </a:rPr>
                        <a:t>委託監造者，應負</a:t>
                      </a:r>
                      <a:r>
                        <a:rPr sz="2400" spc="-10" dirty="0">
                          <a:solidFill>
                            <a:srgbClr val="00ADEE"/>
                          </a:solidFill>
                          <a:latin typeface="Noto Serif TC"/>
                          <a:cs typeface="Noto Serif TC"/>
                        </a:rPr>
                        <a:t>審查施工廠商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</a:txBody>
                  <a:tcPr marL="0" marR="0" marT="6540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76200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2400" spc="-105" dirty="0">
                          <a:latin typeface="Noto Serif TC"/>
                          <a:cs typeface="Noto Serif TC"/>
                        </a:rPr>
                        <a:t>委託監造者，應負監督該工程施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</a:txBody>
                  <a:tcPr marL="0" marR="0" marT="6540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76835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2400" spc="-125" dirty="0">
                          <a:latin typeface="Noto Serif TC"/>
                          <a:cs typeface="Noto Serif TC"/>
                        </a:rPr>
                        <a:t>工製造圖，以符合國際間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</a:txBody>
                  <a:tcPr marL="0" marR="0" marT="6540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6250">
                <a:tc>
                  <a:txBody>
                    <a:bodyPr/>
                    <a:lstStyle/>
                    <a:p>
                      <a:pPr marL="76200">
                        <a:lnSpc>
                          <a:spcPct val="100000"/>
                        </a:lnSpc>
                        <a:spcBef>
                          <a:spcPts val="509"/>
                        </a:spcBef>
                      </a:pPr>
                      <a:r>
                        <a:rPr sz="2400" dirty="0">
                          <a:solidFill>
                            <a:srgbClr val="00ADEE"/>
                          </a:solidFill>
                          <a:latin typeface="Noto Serif TC"/>
                          <a:cs typeface="Noto Serif TC"/>
                        </a:rPr>
                        <a:t>所提之現場施工製造圖</a:t>
                      </a:r>
                      <a:r>
                        <a:rPr sz="2400" spc="-15" dirty="0">
                          <a:latin typeface="Noto Serif TC"/>
                          <a:cs typeface="Noto Serif TC"/>
                        </a:rPr>
                        <a:t>是否符合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</a:txBody>
                  <a:tcPr marL="0" marR="0" marT="6476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76200">
                        <a:lnSpc>
                          <a:spcPct val="100000"/>
                        </a:lnSpc>
                        <a:spcBef>
                          <a:spcPts val="509"/>
                        </a:spcBef>
                      </a:pPr>
                      <a:r>
                        <a:rPr sz="2400" spc="-105" dirty="0">
                          <a:latin typeface="Noto Serif TC"/>
                          <a:cs typeface="Noto Serif TC"/>
                        </a:rPr>
                        <a:t>工之責任，但有關建築物結構與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</a:txBody>
                  <a:tcPr marL="0" marR="0" marT="6476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76835">
                        <a:lnSpc>
                          <a:spcPct val="100000"/>
                        </a:lnSpc>
                        <a:spcBef>
                          <a:spcPts val="509"/>
                        </a:spcBef>
                      </a:pPr>
                      <a:r>
                        <a:rPr sz="2400" spc="-110" dirty="0">
                          <a:latin typeface="Noto Serif TC"/>
                          <a:cs typeface="Noto Serif TC"/>
                        </a:rPr>
                        <a:t>通行之作法。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</a:txBody>
                  <a:tcPr marL="0" marR="0" marT="6476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6250">
                <a:tc>
                  <a:txBody>
                    <a:bodyPr/>
                    <a:lstStyle/>
                    <a:p>
                      <a:pPr marL="76200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2400" spc="-105" dirty="0">
                          <a:latin typeface="Noto Serif TC"/>
                          <a:cs typeface="Noto Serif TC"/>
                        </a:rPr>
                        <a:t>其設計意旨之責任，但有關建築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</a:txBody>
                  <a:tcPr marL="0" marR="0" marT="6540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76200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2400" spc="-105" dirty="0">
                          <a:latin typeface="Noto Serif TC"/>
                          <a:cs typeface="Noto Serif TC"/>
                        </a:rPr>
                        <a:t>設備等專業工程部分，除五層以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</a:txBody>
                  <a:tcPr marL="0" marR="0" marT="6540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76835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2400" dirty="0">
                          <a:latin typeface="Noto Serif TC"/>
                          <a:cs typeface="Noto Serif TC"/>
                        </a:rPr>
                        <a:t>2</a:t>
                      </a:r>
                      <a:r>
                        <a:rPr sz="2400" spc="-10" dirty="0">
                          <a:latin typeface="Noto Serif TC"/>
                          <a:cs typeface="Noto Serif TC"/>
                        </a:rPr>
                        <a:t>.刪除</a:t>
                      </a:r>
                      <a:r>
                        <a:rPr sz="2400" spc="-1440" dirty="0">
                          <a:latin typeface="Noto Serif TC"/>
                          <a:cs typeface="Noto Serif TC"/>
                        </a:rPr>
                        <a:t></a:t>
                      </a:r>
                      <a:r>
                        <a:rPr sz="2400" spc="-10" dirty="0">
                          <a:latin typeface="Noto Serif TC"/>
                          <a:cs typeface="Noto Serif TC"/>
                        </a:rPr>
                        <a:t>建築師並負連帶責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</a:txBody>
                  <a:tcPr marL="0" marR="0" marT="6540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6250">
                <a:tc>
                  <a:txBody>
                    <a:bodyPr/>
                    <a:lstStyle/>
                    <a:p>
                      <a:pPr marL="76200">
                        <a:lnSpc>
                          <a:spcPct val="100000"/>
                        </a:lnSpc>
                        <a:spcBef>
                          <a:spcPts val="509"/>
                        </a:spcBef>
                      </a:pPr>
                      <a:r>
                        <a:rPr sz="2400" spc="-50" dirty="0">
                          <a:latin typeface="Noto Serif TC"/>
                          <a:cs typeface="Noto Serif TC"/>
                        </a:rPr>
                        <a:t>物結構與設備等專業工程部分，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</a:txBody>
                  <a:tcPr marL="0" marR="0" marT="6476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76200">
                        <a:lnSpc>
                          <a:spcPct val="100000"/>
                        </a:lnSpc>
                        <a:spcBef>
                          <a:spcPts val="509"/>
                        </a:spcBef>
                      </a:pPr>
                      <a:r>
                        <a:rPr sz="2400" spc="-95" dirty="0">
                          <a:latin typeface="Noto Serif TC"/>
                          <a:cs typeface="Noto Serif TC"/>
                        </a:rPr>
                        <a:t>下非供公眾使用之建築物外，應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</a:txBody>
                  <a:tcPr marL="0" marR="0" marT="6476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76835">
                        <a:lnSpc>
                          <a:spcPct val="100000"/>
                        </a:lnSpc>
                        <a:spcBef>
                          <a:spcPts val="509"/>
                        </a:spcBef>
                      </a:pPr>
                      <a:r>
                        <a:rPr sz="2400" dirty="0">
                          <a:latin typeface="Noto Serif TC"/>
                          <a:cs typeface="Noto Serif TC"/>
                        </a:rPr>
                        <a:t>任</a:t>
                      </a:r>
                      <a:r>
                        <a:rPr sz="2400" spc="-1320" dirty="0">
                          <a:latin typeface="Noto Serif TC"/>
                          <a:cs typeface="Noto Serif TC"/>
                        </a:rPr>
                        <a:t></a:t>
                      </a:r>
                      <a:r>
                        <a:rPr sz="2400" spc="-270" dirty="0">
                          <a:latin typeface="Noto Serif TC"/>
                          <a:cs typeface="Noto Serif TC"/>
                        </a:rPr>
                        <a:t>，以符合專業分工、專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</a:txBody>
                  <a:tcPr marL="0" marR="0" marT="6476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76250">
                <a:tc>
                  <a:txBody>
                    <a:bodyPr/>
                    <a:lstStyle/>
                    <a:p>
                      <a:pPr marL="76200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2400" spc="-5" dirty="0">
                          <a:latin typeface="Noto Serif TC"/>
                          <a:cs typeface="Noto Serif TC"/>
                        </a:rPr>
                        <a:t>除五層以下非供公眾使用之建築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</a:txBody>
                  <a:tcPr marL="0" marR="0" marT="6540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76200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2400" spc="-5" dirty="0">
                          <a:latin typeface="Noto Serif TC"/>
                          <a:cs typeface="Noto Serif TC"/>
                        </a:rPr>
                        <a:t>由承辦建築師交由依法登記開業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</a:txBody>
                  <a:tcPr marL="0" marR="0" marT="6540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76835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2400" spc="-95" dirty="0">
                          <a:latin typeface="Noto Serif TC"/>
                          <a:cs typeface="Noto Serif TC"/>
                        </a:rPr>
                        <a:t>業負責之原則。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</a:txBody>
                  <a:tcPr marL="0" marR="0" marT="6540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75615">
                <a:tc>
                  <a:txBody>
                    <a:bodyPr/>
                    <a:lstStyle/>
                    <a:p>
                      <a:pPr marL="76200">
                        <a:lnSpc>
                          <a:spcPct val="100000"/>
                        </a:lnSpc>
                        <a:spcBef>
                          <a:spcPts val="509"/>
                        </a:spcBef>
                      </a:pPr>
                      <a:r>
                        <a:rPr sz="2400" spc="-105" dirty="0">
                          <a:latin typeface="Noto Serif TC"/>
                          <a:cs typeface="Noto Serif TC"/>
                        </a:rPr>
                        <a:t>物外，應由承辦建築師交由依法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</a:txBody>
                  <a:tcPr marL="0" marR="0" marT="6476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76200">
                        <a:lnSpc>
                          <a:spcPct val="100000"/>
                        </a:lnSpc>
                        <a:spcBef>
                          <a:spcPts val="509"/>
                        </a:spcBef>
                      </a:pPr>
                      <a:r>
                        <a:rPr sz="2400" spc="-125" dirty="0">
                          <a:latin typeface="Noto Serif TC"/>
                          <a:cs typeface="Noto Serif TC"/>
                        </a:rPr>
                        <a:t>之專業技師負責辦理，</a:t>
                      </a:r>
                      <a:r>
                        <a:rPr sz="2400" spc="-15" dirty="0">
                          <a:solidFill>
                            <a:srgbClr val="00ADEE"/>
                          </a:solidFill>
                          <a:latin typeface="Noto Serif TC"/>
                          <a:cs typeface="Noto Serif TC"/>
                        </a:rPr>
                        <a:t>建築師並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</a:txBody>
                  <a:tcPr marL="0" marR="0" marT="6476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922655">
                <a:tc>
                  <a:txBody>
                    <a:bodyPr/>
                    <a:lstStyle/>
                    <a:p>
                      <a:pPr marL="76200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2400" spc="-50" dirty="0">
                          <a:latin typeface="Noto Serif TC"/>
                          <a:cs typeface="Noto Serif TC"/>
                        </a:rPr>
                        <a:t>登記開業之專業技師負責辦理。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</a:txBody>
                  <a:tcPr marL="0" marR="0" marT="6540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6200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2400" spc="-120" dirty="0">
                          <a:solidFill>
                            <a:srgbClr val="00ADEE"/>
                          </a:solidFill>
                          <a:latin typeface="Noto Serif TC"/>
                          <a:cs typeface="Noto Serif TC"/>
                        </a:rPr>
                        <a:t>負連帶責任</a:t>
                      </a:r>
                      <a:r>
                        <a:rPr sz="2400" spc="-50" dirty="0">
                          <a:latin typeface="Noto Serif TC"/>
                          <a:cs typeface="Noto Serif TC"/>
                        </a:rPr>
                        <a:t>。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</a:txBody>
                  <a:tcPr marL="0" marR="0" marT="6540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5" name="object 5"/>
          <p:cNvSpPr txBox="1"/>
          <p:nvPr/>
        </p:nvSpPr>
        <p:spPr>
          <a:xfrm>
            <a:off x="12287251" y="518795"/>
            <a:ext cx="616594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Noto Serif TC"/>
                <a:cs typeface="Noto Serif TC"/>
              </a:rPr>
              <a:t>5-</a:t>
            </a:r>
            <a:r>
              <a:rPr lang="en-US" sz="1200" dirty="0">
                <a:latin typeface="Noto Serif TC"/>
                <a:cs typeface="Noto Serif TC"/>
              </a:rPr>
              <a:t>7</a:t>
            </a:r>
            <a:r>
              <a:rPr sz="1200" spc="-100" dirty="0">
                <a:latin typeface="Noto Serif TC"/>
                <a:cs typeface="Noto Serif TC"/>
              </a:rPr>
              <a:t>/10</a:t>
            </a:r>
            <a:endParaRPr sz="1200" dirty="0">
              <a:latin typeface="Noto Serif TC"/>
              <a:cs typeface="Noto Serif TC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4693645" y="518795"/>
            <a:ext cx="309880" cy="237886"/>
          </a:xfrm>
          <a:prstGeom prst="rect">
            <a:avLst/>
          </a:prstGeom>
          <a:ln w="32004">
            <a:solidFill>
              <a:srgbClr val="000000"/>
            </a:solidFill>
          </a:ln>
        </p:spPr>
        <p:txBody>
          <a:bodyPr vert="horz" wrap="square" lIns="0" tIns="52705" rIns="0" bIns="0" rtlCol="0">
            <a:spAutoFit/>
          </a:bodyPr>
          <a:lstStyle/>
          <a:p>
            <a:pPr marL="70485">
              <a:lnSpc>
                <a:spcPct val="100000"/>
              </a:lnSpc>
              <a:spcBef>
                <a:spcPts val="415"/>
              </a:spcBef>
            </a:pPr>
            <a:r>
              <a:rPr lang="en-US" sz="1200" dirty="0">
                <a:latin typeface="Noto Serif TC"/>
                <a:cs typeface="Noto Serif TC"/>
              </a:rPr>
              <a:t>36</a:t>
            </a:r>
            <a:endParaRPr sz="1200" dirty="0">
              <a:latin typeface="Noto Serif TC"/>
              <a:cs typeface="Noto Serif TC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032507" y="2114823"/>
            <a:ext cx="280987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0" dirty="0">
                <a:latin typeface="Noto Serif TC"/>
                <a:cs typeface="Noto Serif TC"/>
              </a:rPr>
              <a:t>修訂</a:t>
            </a:r>
            <a:r>
              <a:rPr sz="2400" b="0" dirty="0">
                <a:solidFill>
                  <a:srgbClr val="C62839"/>
                </a:solidFill>
                <a:latin typeface="Noto Serif TC"/>
                <a:cs typeface="Noto Serif TC"/>
              </a:rPr>
              <a:t>營造業法第26</a:t>
            </a:r>
            <a:r>
              <a:rPr sz="2400" b="0" spc="-50" dirty="0">
                <a:solidFill>
                  <a:srgbClr val="C62839"/>
                </a:solidFill>
                <a:latin typeface="Noto Serif TC"/>
                <a:cs typeface="Noto Serif TC"/>
              </a:rPr>
              <a:t>條</a:t>
            </a:r>
            <a:endParaRPr sz="2400">
              <a:latin typeface="Noto Serif TC"/>
              <a:cs typeface="Noto Serif TC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2122932" y="2703576"/>
          <a:ext cx="12525374" cy="476821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4646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392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214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9430">
                <a:tc>
                  <a:txBody>
                    <a:bodyPr/>
                    <a:lstStyle/>
                    <a:p>
                      <a:pPr marL="635" algn="ctr">
                        <a:lnSpc>
                          <a:spcPts val="2840"/>
                        </a:lnSpc>
                      </a:pPr>
                      <a:r>
                        <a:rPr sz="2400" spc="-15" dirty="0">
                          <a:latin typeface="Noto Serif TC"/>
                          <a:cs typeface="Noto Serif TC"/>
                        </a:rPr>
                        <a:t>修訂條文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ts val="2840"/>
                        </a:lnSpc>
                      </a:pPr>
                      <a:r>
                        <a:rPr sz="2400" spc="-20" dirty="0">
                          <a:latin typeface="Noto Serif TC"/>
                          <a:cs typeface="Noto Serif TC"/>
                        </a:rPr>
                        <a:t>原條文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840"/>
                        </a:lnSpc>
                      </a:pPr>
                      <a:r>
                        <a:rPr sz="2400" spc="-25" dirty="0">
                          <a:latin typeface="Noto Serif TC"/>
                          <a:cs typeface="Noto Serif TC"/>
                        </a:rPr>
                        <a:t>說明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4878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900">
                        <a:latin typeface="Times New Roman"/>
                        <a:cs typeface="Times New Roman"/>
                      </a:endParaRPr>
                    </a:p>
                    <a:p>
                      <a:pPr marL="114300" marR="227965">
                        <a:lnSpc>
                          <a:spcPct val="130200"/>
                        </a:lnSpc>
                      </a:pPr>
                      <a:r>
                        <a:rPr sz="2400" spc="-105" dirty="0">
                          <a:latin typeface="Noto Serif TC"/>
                          <a:cs typeface="Noto Serif TC"/>
                        </a:rPr>
                        <a:t>營造業承攬工程，應依照工程圖</a:t>
                      </a:r>
                      <a:r>
                        <a:rPr sz="2400" spc="-5" dirty="0">
                          <a:latin typeface="Noto Serif TC"/>
                          <a:cs typeface="Noto Serif TC"/>
                        </a:rPr>
                        <a:t>樣及說明書製作工地現場施工</a:t>
                      </a:r>
                      <a:r>
                        <a:rPr sz="2400" spc="-105" dirty="0">
                          <a:latin typeface="Noto Serif TC"/>
                          <a:cs typeface="Noto Serif TC"/>
                        </a:rPr>
                        <a:t>製造圖及施工計畫書，並應經設</a:t>
                      </a:r>
                      <a:r>
                        <a:rPr sz="2400" spc="-5" dirty="0">
                          <a:latin typeface="Noto Serif TC"/>
                          <a:cs typeface="Noto Serif TC"/>
                        </a:rPr>
                        <a:t>計建築師或專業工業技師審核</a:t>
                      </a:r>
                      <a:r>
                        <a:rPr sz="2400" spc="-70" dirty="0">
                          <a:latin typeface="Noto Serif TC"/>
                          <a:cs typeface="Noto Serif TC"/>
                        </a:rPr>
                        <a:t>通過始得施工並負責。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900">
                        <a:latin typeface="Times New Roman"/>
                        <a:cs typeface="Times New Roman"/>
                      </a:endParaRPr>
                    </a:p>
                    <a:p>
                      <a:pPr marL="113030" marR="203200">
                        <a:lnSpc>
                          <a:spcPct val="130100"/>
                        </a:lnSpc>
                        <a:spcBef>
                          <a:spcPts val="5"/>
                        </a:spcBef>
                      </a:pPr>
                      <a:r>
                        <a:rPr sz="2400" spc="-105" dirty="0">
                          <a:latin typeface="Noto Serif TC"/>
                          <a:cs typeface="Noto Serif TC"/>
                        </a:rPr>
                        <a:t>營造業承攬工程，應依照工程圖</a:t>
                      </a:r>
                      <a:r>
                        <a:rPr sz="2400" spc="-5" dirty="0">
                          <a:latin typeface="Noto Serif TC"/>
                          <a:cs typeface="Noto Serif TC"/>
                        </a:rPr>
                        <a:t>樣及說明書製作工地現場施工</a:t>
                      </a:r>
                      <a:r>
                        <a:rPr sz="2400" spc="-110" dirty="0">
                          <a:latin typeface="Noto Serif TC"/>
                          <a:cs typeface="Noto Serif TC"/>
                        </a:rPr>
                        <a:t>製造圖及施工計畫書，負責施</a:t>
                      </a:r>
                      <a:r>
                        <a:rPr sz="2400" spc="600" dirty="0">
                          <a:latin typeface="Noto Serif TC"/>
                          <a:cs typeface="Noto Serif TC"/>
                        </a:rPr>
                        <a:t> </a:t>
                      </a:r>
                      <a:r>
                        <a:rPr sz="2400" spc="-325" dirty="0">
                          <a:latin typeface="Noto Serif TC"/>
                          <a:cs typeface="Noto Serif TC"/>
                        </a:rPr>
                        <a:t>工。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2900">
                        <a:latin typeface="Times New Roman"/>
                        <a:cs typeface="Times New Roman"/>
                      </a:endParaRPr>
                    </a:p>
                    <a:p>
                      <a:pPr marL="114935" marR="146050">
                        <a:lnSpc>
                          <a:spcPct val="130000"/>
                        </a:lnSpc>
                      </a:pPr>
                      <a:r>
                        <a:rPr sz="2400" spc="-5" dirty="0">
                          <a:latin typeface="Noto Serif TC"/>
                          <a:cs typeface="Noto Serif TC"/>
                        </a:rPr>
                        <a:t>修訂條文以符合建築師法</a:t>
                      </a:r>
                      <a:r>
                        <a:rPr sz="2400" dirty="0">
                          <a:latin typeface="Noto Serif TC"/>
                          <a:cs typeface="Noto Serif TC"/>
                        </a:rPr>
                        <a:t>第18</a:t>
                      </a:r>
                      <a:r>
                        <a:rPr sz="2400" spc="-130" dirty="0">
                          <a:latin typeface="Noto Serif TC"/>
                          <a:cs typeface="Noto Serif TC"/>
                        </a:rPr>
                        <a:t>條之內容。</a:t>
                      </a:r>
                      <a:endParaRPr sz="2400">
                        <a:latin typeface="Noto Serif TC"/>
                        <a:cs typeface="Noto Serif TC"/>
                      </a:endParaRPr>
                    </a:p>
                  </a:txBody>
                  <a:tcPr marL="0" marR="0" marT="63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object 5"/>
          <p:cNvSpPr txBox="1"/>
          <p:nvPr/>
        </p:nvSpPr>
        <p:spPr>
          <a:xfrm>
            <a:off x="12211051" y="518795"/>
            <a:ext cx="692794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Noto Serif TC"/>
                <a:cs typeface="Noto Serif TC"/>
              </a:rPr>
              <a:t>5-</a:t>
            </a:r>
            <a:r>
              <a:rPr lang="en-US" sz="1200" spc="-100" dirty="0">
                <a:latin typeface="Noto Serif TC"/>
                <a:cs typeface="Noto Serif TC"/>
              </a:rPr>
              <a:t>8</a:t>
            </a:r>
            <a:r>
              <a:rPr sz="1200" spc="-100" dirty="0">
                <a:latin typeface="Noto Serif TC"/>
                <a:cs typeface="Noto Serif TC"/>
              </a:rPr>
              <a:t>/10</a:t>
            </a:r>
            <a:endParaRPr sz="1200" dirty="0">
              <a:latin typeface="Noto Serif TC"/>
              <a:cs typeface="Noto Serif TC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4693645" y="518795"/>
            <a:ext cx="309880" cy="237886"/>
          </a:xfrm>
          <a:prstGeom prst="rect">
            <a:avLst/>
          </a:prstGeom>
          <a:ln w="32004">
            <a:solidFill>
              <a:srgbClr val="000000"/>
            </a:solidFill>
          </a:ln>
        </p:spPr>
        <p:txBody>
          <a:bodyPr vert="horz" wrap="square" lIns="0" tIns="52705" rIns="0" bIns="0" rtlCol="0">
            <a:spAutoFit/>
          </a:bodyPr>
          <a:lstStyle/>
          <a:p>
            <a:pPr marL="70485">
              <a:lnSpc>
                <a:spcPct val="100000"/>
              </a:lnSpc>
              <a:spcBef>
                <a:spcPts val="415"/>
              </a:spcBef>
            </a:pPr>
            <a:r>
              <a:rPr lang="en-US" sz="1200" dirty="0">
                <a:latin typeface="Noto Serif TC"/>
                <a:cs typeface="Noto Serif TC"/>
              </a:rPr>
              <a:t>37</a:t>
            </a:r>
            <a:endParaRPr sz="1200" dirty="0">
              <a:latin typeface="Noto Serif TC"/>
              <a:cs typeface="Noto Serif TC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090675" y="383569"/>
            <a:ext cx="263588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b="0" spc="50" dirty="0">
                <a:solidFill>
                  <a:srgbClr val="00ADEE"/>
                </a:solidFill>
                <a:latin typeface="Noto Serif TC"/>
                <a:cs typeface="Noto Serif TC"/>
              </a:rPr>
              <a:t>5.2</a:t>
            </a:r>
            <a:r>
              <a:rPr b="0" spc="-25" dirty="0">
                <a:solidFill>
                  <a:srgbClr val="00ADEE"/>
                </a:solidFill>
                <a:latin typeface="Noto Serif TC"/>
                <a:cs typeface="Noto Serif TC"/>
              </a:rPr>
              <a:t> 短期目標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051052" y="2047767"/>
            <a:ext cx="75120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Noto Serif TC"/>
                <a:cs typeface="Noto Serif TC"/>
              </a:rPr>
              <a:t>5.2-</a:t>
            </a:r>
            <a:r>
              <a:rPr sz="2400" spc="-50" dirty="0">
                <a:latin typeface="Noto Serif TC"/>
                <a:cs typeface="Noto Serif TC"/>
              </a:rPr>
              <a:t>1</a:t>
            </a:r>
            <a:endParaRPr sz="2400">
              <a:latin typeface="Noto Serif TC"/>
              <a:cs typeface="Noto Serif TC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51052" y="3460515"/>
            <a:ext cx="75120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Noto Serif TC"/>
                <a:cs typeface="Noto Serif TC"/>
              </a:rPr>
              <a:t>5.2-</a:t>
            </a:r>
            <a:r>
              <a:rPr sz="2400" spc="-50" dirty="0">
                <a:latin typeface="Noto Serif TC"/>
                <a:cs typeface="Noto Serif TC"/>
              </a:rPr>
              <a:t>2</a:t>
            </a:r>
            <a:endParaRPr sz="2400">
              <a:latin typeface="Noto Serif TC"/>
              <a:cs typeface="Noto Serif TC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51052" y="4501407"/>
            <a:ext cx="75120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Noto Serif TC"/>
                <a:cs typeface="Noto Serif TC"/>
              </a:rPr>
              <a:t>5.2-</a:t>
            </a:r>
            <a:r>
              <a:rPr sz="2400" spc="-50" dirty="0">
                <a:latin typeface="Noto Serif TC"/>
                <a:cs typeface="Noto Serif TC"/>
              </a:rPr>
              <a:t>3</a:t>
            </a:r>
            <a:endParaRPr sz="2400">
              <a:latin typeface="Noto Serif TC"/>
              <a:cs typeface="Noto Serif TC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51052" y="6528327"/>
            <a:ext cx="75120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Noto Serif TC"/>
                <a:cs typeface="Noto Serif TC"/>
              </a:rPr>
              <a:t>5.2-</a:t>
            </a:r>
            <a:r>
              <a:rPr sz="2400" spc="-50" dirty="0">
                <a:latin typeface="Noto Serif TC"/>
                <a:cs typeface="Noto Serif TC"/>
              </a:rPr>
              <a:t>4</a:t>
            </a:r>
            <a:endParaRPr sz="2400">
              <a:latin typeface="Noto Serif TC"/>
              <a:cs typeface="Noto Serif TC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051052" y="7928883"/>
            <a:ext cx="75120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Noto Serif TC"/>
                <a:cs typeface="Noto Serif TC"/>
              </a:rPr>
              <a:t>5.2-</a:t>
            </a:r>
            <a:r>
              <a:rPr sz="2400" spc="-50" dirty="0">
                <a:latin typeface="Noto Serif TC"/>
                <a:cs typeface="Noto Serif TC"/>
              </a:rPr>
              <a:t>5</a:t>
            </a:r>
            <a:endParaRPr sz="2400">
              <a:latin typeface="Noto Serif TC"/>
              <a:cs typeface="Noto Serif TC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051052" y="9329439"/>
            <a:ext cx="75120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Noto Serif TC"/>
                <a:cs typeface="Noto Serif TC"/>
              </a:rPr>
              <a:t>5.2-</a:t>
            </a:r>
            <a:r>
              <a:rPr sz="2400" spc="-50" dirty="0">
                <a:latin typeface="Noto Serif TC"/>
                <a:cs typeface="Noto Serif TC"/>
              </a:rPr>
              <a:t>6</a:t>
            </a:r>
            <a:endParaRPr sz="2400">
              <a:latin typeface="Noto Serif TC"/>
              <a:cs typeface="Noto Serif TC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239772" y="3460515"/>
            <a:ext cx="1141984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25" dirty="0">
                <a:latin typeface="Noto Serif TC"/>
                <a:cs typeface="Noto Serif TC"/>
              </a:rPr>
              <a:t>建築師之監造責任，以”</a:t>
            </a:r>
            <a:r>
              <a:rPr sz="2400" spc="-155" dirty="0">
                <a:solidFill>
                  <a:srgbClr val="C62839"/>
                </a:solidFill>
                <a:latin typeface="Noto Serif TC"/>
                <a:cs typeface="Noto Serif TC"/>
              </a:rPr>
              <a:t>專業分工，專業負責</a:t>
            </a:r>
            <a:r>
              <a:rPr sz="2400" spc="-200" dirty="0">
                <a:latin typeface="Noto Serif TC"/>
                <a:cs typeface="Noto Serif TC"/>
              </a:rPr>
              <a:t>”之原則，處理建築師法第</a:t>
            </a:r>
            <a:r>
              <a:rPr sz="2400" dirty="0">
                <a:latin typeface="Noto Serif TC"/>
                <a:cs typeface="Noto Serif TC"/>
              </a:rPr>
              <a:t>18</a:t>
            </a:r>
            <a:r>
              <a:rPr sz="2400" spc="-95" dirty="0">
                <a:latin typeface="Noto Serif TC"/>
                <a:cs typeface="Noto Serif TC"/>
              </a:rPr>
              <a:t>條之監造內容。</a:t>
            </a:r>
            <a:endParaRPr sz="2400">
              <a:latin typeface="Noto Serif TC"/>
              <a:cs typeface="Noto Serif TC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239772" y="2047767"/>
            <a:ext cx="97028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80" dirty="0">
                <a:latin typeface="Noto Serif TC"/>
                <a:cs typeface="Noto Serif TC"/>
              </a:rPr>
              <a:t>在公共工程服務契約中，研擬”</a:t>
            </a:r>
            <a:r>
              <a:rPr sz="2400" spc="-15" dirty="0">
                <a:solidFill>
                  <a:srgbClr val="C62839"/>
                </a:solidFill>
                <a:latin typeface="Noto Serif TC"/>
                <a:cs typeface="Noto Serif TC"/>
              </a:rPr>
              <a:t>建築師契約範本專章</a:t>
            </a:r>
            <a:r>
              <a:rPr sz="2400" spc="-275" dirty="0">
                <a:latin typeface="Noto Serif TC"/>
                <a:cs typeface="Noto Serif TC"/>
              </a:rPr>
              <a:t>”，以符合其工程屬性。</a:t>
            </a:r>
            <a:endParaRPr sz="2400">
              <a:latin typeface="Noto Serif TC"/>
              <a:cs typeface="Noto Serif TC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250439" y="4390132"/>
            <a:ext cx="9550400" cy="979805"/>
          </a:xfrm>
          <a:prstGeom prst="rect">
            <a:avLst/>
          </a:prstGeom>
        </p:spPr>
        <p:txBody>
          <a:bodyPr vert="horz" wrap="square" lIns="0" tIns="1238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75"/>
              </a:spcBef>
            </a:pPr>
            <a:r>
              <a:rPr sz="2400" dirty="0">
                <a:latin typeface="Noto Serif TC"/>
                <a:cs typeface="Noto Serif TC"/>
              </a:rPr>
              <a:t>建築師提供之工程估算書</a:t>
            </a:r>
            <a:r>
              <a:rPr sz="2400" spc="-70" dirty="0">
                <a:solidFill>
                  <a:srgbClr val="C62839"/>
                </a:solidFill>
                <a:latin typeface="Noto Serif TC"/>
                <a:cs typeface="Noto Serif TC"/>
              </a:rPr>
              <a:t>僅供業主招標之參考</a:t>
            </a:r>
            <a:r>
              <a:rPr sz="2400" spc="-50" dirty="0">
                <a:latin typeface="Noto Serif TC"/>
                <a:cs typeface="Noto Serif TC"/>
              </a:rPr>
              <a:t>。</a:t>
            </a:r>
            <a:endParaRPr sz="2400">
              <a:latin typeface="Noto Serif TC"/>
              <a:cs typeface="Noto Serif TC"/>
            </a:endParaRPr>
          </a:p>
          <a:p>
            <a:pPr marL="12700">
              <a:lnSpc>
                <a:spcPct val="100000"/>
              </a:lnSpc>
              <a:spcBef>
                <a:spcPts val="875"/>
              </a:spcBef>
            </a:pPr>
            <a:r>
              <a:rPr sz="2400" spc="-45" dirty="0">
                <a:solidFill>
                  <a:srgbClr val="C62839"/>
                </a:solidFill>
                <a:latin typeface="Noto Serif TC"/>
                <a:cs typeface="Noto Serif TC"/>
              </a:rPr>
              <a:t>營造業投標之工程估算自行負責</a:t>
            </a:r>
            <a:r>
              <a:rPr sz="2400" spc="-95" dirty="0">
                <a:latin typeface="Noto Serif TC"/>
                <a:cs typeface="Noto Serif TC"/>
              </a:rPr>
              <a:t>，不應作為處罰建築師估算失誤之依據。</a:t>
            </a:r>
            <a:endParaRPr sz="2400">
              <a:latin typeface="Noto Serif TC"/>
              <a:cs typeface="Noto Serif TC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239772" y="6528327"/>
            <a:ext cx="104648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Noto Serif TC"/>
                <a:cs typeface="Noto Serif TC"/>
              </a:rPr>
              <a:t>加強營造業繪製現場</a:t>
            </a:r>
            <a:r>
              <a:rPr sz="2400" dirty="0">
                <a:solidFill>
                  <a:srgbClr val="C62839"/>
                </a:solidFill>
                <a:latin typeface="Noto Serif TC"/>
                <a:cs typeface="Noto Serif TC"/>
              </a:rPr>
              <a:t>施工製造圖</a:t>
            </a:r>
            <a:r>
              <a:rPr sz="2400" spc="-114" dirty="0">
                <a:latin typeface="Noto Serif TC"/>
                <a:cs typeface="Noto Serif TC"/>
              </a:rPr>
              <a:t>之能力，並由建築師審核其是否符合設計意旨。</a:t>
            </a:r>
            <a:endParaRPr sz="2400">
              <a:latin typeface="Noto Serif TC"/>
              <a:cs typeface="Noto Serif TC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239772" y="7912119"/>
            <a:ext cx="1107376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Noto Serif TC"/>
                <a:cs typeface="Noto Serif TC"/>
              </a:rPr>
              <a:t>加強培訓營造業</a:t>
            </a:r>
            <a:r>
              <a:rPr sz="2400" dirty="0">
                <a:solidFill>
                  <a:srgbClr val="C62839"/>
                </a:solidFill>
                <a:latin typeface="Noto Serif TC"/>
                <a:cs typeface="Noto Serif TC"/>
              </a:rPr>
              <a:t>工地專業人員</a:t>
            </a:r>
            <a:r>
              <a:rPr sz="2400" spc="-110" dirty="0">
                <a:latin typeface="Noto Serif TC"/>
                <a:cs typeface="Noto Serif TC"/>
              </a:rPr>
              <a:t>之能力及證照制度，提升營造業工地專業人員之素質。</a:t>
            </a:r>
            <a:endParaRPr sz="2400">
              <a:latin typeface="Noto Serif TC"/>
              <a:cs typeface="Noto Serif TC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239772" y="9329439"/>
            <a:ext cx="86360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Noto Serif TC"/>
                <a:cs typeface="Noto Serif TC"/>
              </a:rPr>
              <a:t>加強</a:t>
            </a:r>
            <a:r>
              <a:rPr sz="2400" dirty="0">
                <a:solidFill>
                  <a:srgbClr val="C62839"/>
                </a:solidFill>
                <a:latin typeface="Noto Serif TC"/>
                <a:cs typeface="Noto Serif TC"/>
              </a:rPr>
              <a:t>建築師職業倫理</a:t>
            </a:r>
            <a:r>
              <a:rPr sz="2400" spc="-114" dirty="0">
                <a:latin typeface="Noto Serif TC"/>
                <a:cs typeface="Noto Serif TC"/>
              </a:rPr>
              <a:t>之實踐，促進建築師執業組織法人化之選項。</a:t>
            </a:r>
            <a:endParaRPr sz="2400">
              <a:latin typeface="Noto Serif TC"/>
              <a:cs typeface="Noto Serif TC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2285662" y="586373"/>
            <a:ext cx="61658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Noto Serif TC"/>
                <a:cs typeface="Noto Serif TC"/>
              </a:rPr>
              <a:t>5-</a:t>
            </a:r>
            <a:r>
              <a:rPr lang="en-US" sz="1200" dirty="0">
                <a:latin typeface="Noto Serif TC"/>
                <a:cs typeface="Noto Serif TC"/>
              </a:rPr>
              <a:t>9</a:t>
            </a:r>
            <a:r>
              <a:rPr sz="1200" spc="-100" dirty="0">
                <a:latin typeface="Noto Serif TC"/>
                <a:cs typeface="Noto Serif TC"/>
              </a:rPr>
              <a:t>/10</a:t>
            </a:r>
            <a:endParaRPr sz="1200" dirty="0">
              <a:latin typeface="Noto Serif TC"/>
              <a:cs typeface="Noto Serif TC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4693645" y="518795"/>
            <a:ext cx="309880" cy="237886"/>
          </a:xfrm>
          <a:prstGeom prst="rect">
            <a:avLst/>
          </a:prstGeom>
          <a:ln w="32004">
            <a:solidFill>
              <a:srgbClr val="000000"/>
            </a:solidFill>
          </a:ln>
        </p:spPr>
        <p:txBody>
          <a:bodyPr vert="horz" wrap="square" lIns="0" tIns="52705" rIns="0" bIns="0" rtlCol="0">
            <a:spAutoFit/>
          </a:bodyPr>
          <a:lstStyle/>
          <a:p>
            <a:pPr marL="70485">
              <a:lnSpc>
                <a:spcPct val="100000"/>
              </a:lnSpc>
              <a:spcBef>
                <a:spcPts val="415"/>
              </a:spcBef>
            </a:pPr>
            <a:r>
              <a:rPr lang="en-US" sz="1200" dirty="0">
                <a:latin typeface="Noto Serif TC"/>
                <a:cs typeface="Noto Serif TC"/>
              </a:rPr>
              <a:t>38</a:t>
            </a:r>
            <a:endParaRPr sz="1200" dirty="0">
              <a:latin typeface="Noto Serif TC"/>
              <a:cs typeface="Noto Serif TC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093680" y="383569"/>
            <a:ext cx="926401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b="0" spc="50" dirty="0">
                <a:latin typeface="Noto Serif TC"/>
                <a:cs typeface="Noto Serif TC"/>
              </a:rPr>
              <a:t>5.3</a:t>
            </a:r>
            <a:r>
              <a:rPr b="0" spc="-160" dirty="0">
                <a:latin typeface="Noto Serif TC"/>
                <a:cs typeface="Noto Serif TC"/>
              </a:rPr>
              <a:t> 邁向與國際接軌之進程，對</a:t>
            </a:r>
            <a:r>
              <a:rPr b="0" dirty="0">
                <a:solidFill>
                  <a:srgbClr val="00ADEE"/>
                </a:solidFill>
                <a:latin typeface="Noto Serif TC"/>
                <a:cs typeface="Noto Serif TC"/>
              </a:rPr>
              <a:t>主管機關</a:t>
            </a:r>
            <a:r>
              <a:rPr b="0" spc="-20" dirty="0">
                <a:latin typeface="Noto Serif TC"/>
                <a:cs typeface="Noto Serif TC"/>
              </a:rPr>
              <a:t>之建議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051052" y="2047767"/>
            <a:ext cx="75120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Noto Serif TC"/>
                <a:cs typeface="Noto Serif TC"/>
              </a:rPr>
              <a:t>5.3-</a:t>
            </a:r>
            <a:r>
              <a:rPr sz="2400" spc="-50" dirty="0">
                <a:latin typeface="Noto Serif TC"/>
                <a:cs typeface="Noto Serif TC"/>
              </a:rPr>
              <a:t>1</a:t>
            </a:r>
            <a:endParaRPr sz="2400">
              <a:latin typeface="Noto Serif TC"/>
              <a:cs typeface="Noto Serif TC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51052" y="3460515"/>
            <a:ext cx="75120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Noto Serif TC"/>
                <a:cs typeface="Noto Serif TC"/>
              </a:rPr>
              <a:t>5.3-</a:t>
            </a:r>
            <a:r>
              <a:rPr sz="2400" spc="-50" dirty="0">
                <a:latin typeface="Noto Serif TC"/>
                <a:cs typeface="Noto Serif TC"/>
              </a:rPr>
              <a:t>2</a:t>
            </a:r>
            <a:endParaRPr sz="2400">
              <a:latin typeface="Noto Serif TC"/>
              <a:cs typeface="Noto Serif TC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51052" y="4859547"/>
            <a:ext cx="75120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Noto Serif TC"/>
                <a:cs typeface="Noto Serif TC"/>
              </a:rPr>
              <a:t>5.3-</a:t>
            </a:r>
            <a:r>
              <a:rPr sz="2400" spc="-50" dirty="0">
                <a:latin typeface="Noto Serif TC"/>
                <a:cs typeface="Noto Serif TC"/>
              </a:rPr>
              <a:t>3</a:t>
            </a:r>
            <a:endParaRPr sz="2400">
              <a:latin typeface="Noto Serif TC"/>
              <a:cs typeface="Noto Serif TC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51052" y="5941587"/>
            <a:ext cx="75120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Noto Serif TC"/>
                <a:cs typeface="Noto Serif TC"/>
              </a:rPr>
              <a:t>5.3-</a:t>
            </a:r>
            <a:r>
              <a:rPr sz="2400" spc="-50" dirty="0">
                <a:latin typeface="Noto Serif TC"/>
                <a:cs typeface="Noto Serif TC"/>
              </a:rPr>
              <a:t>4</a:t>
            </a:r>
            <a:endParaRPr sz="2400">
              <a:latin typeface="Noto Serif TC"/>
              <a:cs typeface="Noto Serif TC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051052" y="7928883"/>
            <a:ext cx="75120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Noto Serif TC"/>
                <a:cs typeface="Noto Serif TC"/>
              </a:rPr>
              <a:t>5.3-</a:t>
            </a:r>
            <a:r>
              <a:rPr sz="2400" spc="-50" dirty="0">
                <a:latin typeface="Noto Serif TC"/>
                <a:cs typeface="Noto Serif TC"/>
              </a:rPr>
              <a:t>5</a:t>
            </a:r>
            <a:endParaRPr sz="2400">
              <a:latin typeface="Noto Serif TC"/>
              <a:cs typeface="Noto Serif TC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239772" y="3460515"/>
            <a:ext cx="49784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300" dirty="0">
                <a:latin typeface="Noto Serif TC"/>
                <a:cs typeface="Noto Serif TC"/>
              </a:rPr>
              <a:t>加強對”</a:t>
            </a:r>
            <a:r>
              <a:rPr sz="2400" spc="-155" dirty="0">
                <a:solidFill>
                  <a:srgbClr val="D22129"/>
                </a:solidFill>
                <a:latin typeface="Noto Serif TC"/>
                <a:cs typeface="Noto Serif TC"/>
              </a:rPr>
              <a:t>專業分工，專業負責</a:t>
            </a:r>
            <a:r>
              <a:rPr sz="2400" spc="-350" dirty="0">
                <a:latin typeface="Noto Serif TC"/>
                <a:cs typeface="Noto Serif TC"/>
              </a:rPr>
              <a:t>”之認知。</a:t>
            </a:r>
            <a:endParaRPr sz="2400">
              <a:latin typeface="Noto Serif TC"/>
              <a:cs typeface="Noto Serif TC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239772" y="2047767"/>
            <a:ext cx="46736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55" dirty="0">
                <a:latin typeface="Noto Serif TC"/>
                <a:cs typeface="Noto Serif TC"/>
              </a:rPr>
              <a:t>加強對契約甲、乙</a:t>
            </a:r>
            <a:r>
              <a:rPr sz="2400" dirty="0">
                <a:solidFill>
                  <a:srgbClr val="C62839"/>
                </a:solidFill>
                <a:latin typeface="Noto Serif TC"/>
                <a:cs typeface="Noto Serif TC"/>
              </a:rPr>
              <a:t>雙方平等</a:t>
            </a:r>
            <a:r>
              <a:rPr sz="2400" spc="-165" dirty="0">
                <a:latin typeface="Noto Serif TC"/>
                <a:cs typeface="Noto Serif TC"/>
              </a:rPr>
              <a:t>之觀念。</a:t>
            </a:r>
            <a:endParaRPr sz="2400">
              <a:latin typeface="Noto Serif TC"/>
              <a:cs typeface="Noto Serif TC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250439" y="4807731"/>
            <a:ext cx="80264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85" dirty="0">
                <a:latin typeface="Noto Serif TC"/>
                <a:cs typeface="Noto Serif TC"/>
              </a:rPr>
              <a:t>加強對國際間，從建築師設計至營造業</a:t>
            </a:r>
            <a:r>
              <a:rPr sz="2400" dirty="0">
                <a:solidFill>
                  <a:srgbClr val="C62839"/>
                </a:solidFill>
                <a:latin typeface="Noto Serif TC"/>
                <a:cs typeface="Noto Serif TC"/>
              </a:rPr>
              <a:t>施工整體流程</a:t>
            </a:r>
            <a:r>
              <a:rPr sz="2400" spc="-165" dirty="0">
                <a:latin typeface="Noto Serif TC"/>
                <a:cs typeface="Noto Serif TC"/>
              </a:rPr>
              <a:t>之認知。</a:t>
            </a:r>
            <a:endParaRPr sz="2400">
              <a:latin typeface="Noto Serif TC"/>
              <a:cs typeface="Noto Serif TC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239772" y="5830313"/>
            <a:ext cx="8026400" cy="14554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223645">
              <a:lnSpc>
                <a:spcPct val="130400"/>
              </a:lnSpc>
              <a:spcBef>
                <a:spcPts val="100"/>
              </a:spcBef>
            </a:pPr>
            <a:r>
              <a:rPr sz="2400" spc="-110" dirty="0">
                <a:latin typeface="Noto Serif TC"/>
                <a:cs typeface="Noto Serif TC"/>
              </a:rPr>
              <a:t>在解讀工程法規時，應回歸</a:t>
            </a:r>
            <a:r>
              <a:rPr sz="2400" spc="-60" dirty="0">
                <a:solidFill>
                  <a:srgbClr val="C62839"/>
                </a:solidFill>
                <a:latin typeface="Noto Serif TC"/>
                <a:cs typeface="Noto Serif TC"/>
              </a:rPr>
              <a:t>工程行為之本質與意旨</a:t>
            </a:r>
            <a:r>
              <a:rPr sz="2400" spc="-50" dirty="0">
                <a:latin typeface="Noto Serif TC"/>
                <a:cs typeface="Noto Serif TC"/>
              </a:rPr>
              <a:t>。</a:t>
            </a:r>
            <a:r>
              <a:rPr sz="2400" spc="-105" dirty="0">
                <a:latin typeface="Noto Serif TC"/>
                <a:cs typeface="Noto Serif TC"/>
              </a:rPr>
              <a:t>工程法規係為工程行為而訂立，並形之於成文字。</a:t>
            </a:r>
            <a:endParaRPr sz="2400">
              <a:latin typeface="Noto Serif TC"/>
              <a:cs typeface="Noto Serif TC"/>
            </a:endParaRPr>
          </a:p>
          <a:p>
            <a:pPr marL="12700">
              <a:lnSpc>
                <a:spcPct val="100000"/>
              </a:lnSpc>
              <a:spcBef>
                <a:spcPts val="865"/>
              </a:spcBef>
            </a:pPr>
            <a:r>
              <a:rPr sz="2400" spc="-100" dirty="0">
                <a:latin typeface="Noto Serif TC"/>
                <a:cs typeface="Noto Serif TC"/>
              </a:rPr>
              <a:t>因此透過文字解讀工程法規，應回歸工程行為之本質與意旨。</a:t>
            </a:r>
            <a:endParaRPr sz="2400">
              <a:latin typeface="Noto Serif TC"/>
              <a:cs typeface="Noto Serif TC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239772" y="7912119"/>
            <a:ext cx="61976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Noto Serif TC"/>
                <a:cs typeface="Noto Serif TC"/>
              </a:rPr>
              <a:t>以</a:t>
            </a:r>
            <a:r>
              <a:rPr sz="2400" dirty="0">
                <a:solidFill>
                  <a:srgbClr val="C62839"/>
                </a:solidFill>
                <a:latin typeface="Noto Serif TC"/>
                <a:cs typeface="Noto Serif TC"/>
              </a:rPr>
              <a:t>積極興利</a:t>
            </a:r>
            <a:r>
              <a:rPr sz="2400" spc="-130" dirty="0">
                <a:latin typeface="Noto Serif TC"/>
                <a:cs typeface="Noto Serif TC"/>
              </a:rPr>
              <a:t>替代防弊心態，減少文書流程作業。</a:t>
            </a:r>
            <a:endParaRPr sz="2400">
              <a:latin typeface="Noto Serif TC"/>
              <a:cs typeface="Noto Serif TC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2211050" y="518795"/>
            <a:ext cx="701675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Noto Serif TC"/>
                <a:cs typeface="Noto Serif TC"/>
              </a:rPr>
              <a:t>5-</a:t>
            </a:r>
            <a:r>
              <a:rPr lang="en-US" sz="1200" dirty="0">
                <a:latin typeface="Noto Serif TC"/>
                <a:cs typeface="Noto Serif TC"/>
              </a:rPr>
              <a:t>10/</a:t>
            </a:r>
            <a:r>
              <a:rPr sz="1200" spc="-190" dirty="0">
                <a:latin typeface="Noto Serif TC"/>
                <a:cs typeface="Noto Serif TC"/>
              </a:rPr>
              <a:t>10</a:t>
            </a:r>
            <a:endParaRPr sz="1200" dirty="0">
              <a:latin typeface="Noto Serif TC"/>
              <a:cs typeface="Noto Serif TC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4693645" y="518795"/>
            <a:ext cx="309880" cy="237886"/>
          </a:xfrm>
          <a:prstGeom prst="rect">
            <a:avLst/>
          </a:prstGeom>
          <a:ln w="32004">
            <a:solidFill>
              <a:srgbClr val="000000"/>
            </a:solidFill>
          </a:ln>
        </p:spPr>
        <p:txBody>
          <a:bodyPr vert="horz" wrap="square" lIns="0" tIns="52705" rIns="0" bIns="0" rtlCol="0">
            <a:spAutoFit/>
          </a:bodyPr>
          <a:lstStyle/>
          <a:p>
            <a:pPr marL="70485">
              <a:lnSpc>
                <a:spcPct val="100000"/>
              </a:lnSpc>
              <a:spcBef>
                <a:spcPts val="415"/>
              </a:spcBef>
            </a:pPr>
            <a:r>
              <a:rPr lang="en-US" sz="1200" dirty="0">
                <a:latin typeface="Noto Serif TC"/>
                <a:cs typeface="Noto Serif TC"/>
              </a:rPr>
              <a:t>39</a:t>
            </a:r>
            <a:endParaRPr sz="1200" dirty="0">
              <a:latin typeface="Noto Serif TC"/>
              <a:cs typeface="Noto Serif TC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698740" y="7372632"/>
            <a:ext cx="1397000" cy="179323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spc="-20" dirty="0">
                <a:latin typeface="Noto Serif TC"/>
                <a:cs typeface="Noto Serif TC"/>
              </a:rPr>
              <a:t>楊立華</a:t>
            </a:r>
            <a:endParaRPr sz="3600">
              <a:latin typeface="Noto Serif TC"/>
              <a:cs typeface="Noto Serif TC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2600">
              <a:latin typeface="Noto Serif TC"/>
              <a:cs typeface="Noto Serif TC"/>
            </a:endParaRPr>
          </a:p>
          <a:p>
            <a:pPr marL="12700">
              <a:lnSpc>
                <a:spcPct val="100000"/>
              </a:lnSpc>
            </a:pPr>
            <a:r>
              <a:rPr sz="3600" b="1" spc="-20" dirty="0">
                <a:latin typeface="Noto Serif TC"/>
                <a:cs typeface="Noto Serif TC"/>
              </a:rPr>
              <a:t>謝伯昌</a:t>
            </a:r>
            <a:endParaRPr sz="3600">
              <a:latin typeface="Noto Serif TC"/>
              <a:cs typeface="Noto Serif TC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425450" y="311996"/>
          <a:ext cx="12317729" cy="95199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6154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705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317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391920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540"/>
                        </a:spcBef>
                      </a:pPr>
                      <a:r>
                        <a:rPr sz="3600" b="1" spc="-10" dirty="0">
                          <a:latin typeface="Noto Serif TC"/>
                          <a:cs typeface="Noto Serif TC"/>
                        </a:rPr>
                        <a:t>[推動小組委員]</a:t>
                      </a:r>
                      <a:endParaRPr sz="3600">
                        <a:latin typeface="Noto Serif TC"/>
                        <a:cs typeface="Noto Serif TC"/>
                      </a:endParaRPr>
                    </a:p>
                  </a:txBody>
                  <a:tcPr marL="0" marR="0" marT="6858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6842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5500">
                        <a:latin typeface="Times New Roman"/>
                        <a:cs typeface="Times New Roman"/>
                      </a:endParaRPr>
                    </a:p>
                    <a:p>
                      <a:pPr marL="3658870">
                        <a:lnSpc>
                          <a:spcPct val="100000"/>
                        </a:lnSpc>
                      </a:pPr>
                      <a:r>
                        <a:rPr sz="3600" b="1" spc="-15" dirty="0">
                          <a:solidFill>
                            <a:srgbClr val="00ADEE"/>
                          </a:solidFill>
                          <a:latin typeface="Noto Serif TC"/>
                          <a:cs typeface="Noto Serif TC"/>
                        </a:rPr>
                        <a:t>主任委員</a:t>
                      </a:r>
                      <a:endParaRPr sz="3600">
                        <a:latin typeface="Noto Serif TC"/>
                        <a:cs typeface="Noto Serif TC"/>
                      </a:endParaRPr>
                    </a:p>
                  </a:txBody>
                  <a:tcPr marL="0" marR="0" marT="63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5500">
                        <a:latin typeface="Times New Roman"/>
                        <a:cs typeface="Times New Roman"/>
                      </a:endParaRPr>
                    </a:p>
                    <a:p>
                      <a:pPr marL="670560">
                        <a:lnSpc>
                          <a:spcPct val="100000"/>
                        </a:lnSpc>
                      </a:pPr>
                      <a:r>
                        <a:rPr sz="3600" b="1" spc="-25" dirty="0">
                          <a:solidFill>
                            <a:srgbClr val="00ADEE"/>
                          </a:solidFill>
                          <a:latin typeface="Noto Serif TC"/>
                          <a:cs typeface="Noto Serif TC"/>
                        </a:rPr>
                        <a:t>委員</a:t>
                      </a:r>
                      <a:endParaRPr sz="3600">
                        <a:latin typeface="Noto Serif TC"/>
                        <a:cs typeface="Noto Serif TC"/>
                      </a:endParaRPr>
                    </a:p>
                  </a:txBody>
                  <a:tcPr marL="0" marR="0" marT="63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5500">
                        <a:latin typeface="Times New Roman"/>
                        <a:cs typeface="Times New Roman"/>
                      </a:endParaRPr>
                    </a:p>
                    <a:p>
                      <a:pPr marL="1128395">
                        <a:lnSpc>
                          <a:spcPct val="100000"/>
                        </a:lnSpc>
                      </a:pPr>
                      <a:r>
                        <a:rPr sz="3600" b="1" spc="-25" dirty="0">
                          <a:solidFill>
                            <a:srgbClr val="00ADEE"/>
                          </a:solidFill>
                          <a:latin typeface="Noto Serif TC"/>
                          <a:cs typeface="Noto Serif TC"/>
                        </a:rPr>
                        <a:t>顧問</a:t>
                      </a:r>
                      <a:endParaRPr sz="3600">
                        <a:latin typeface="Noto Serif TC"/>
                        <a:cs typeface="Noto Serif TC"/>
                      </a:endParaRPr>
                    </a:p>
                  </a:txBody>
                  <a:tcPr marL="0" marR="0" marT="635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pPr marL="3658870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3600" b="1" spc="-20" dirty="0">
                          <a:latin typeface="Noto Serif TC"/>
                          <a:cs typeface="Noto Serif TC"/>
                        </a:rPr>
                        <a:t>江維華</a:t>
                      </a:r>
                      <a:endParaRPr sz="3600">
                        <a:latin typeface="Noto Serif TC"/>
                        <a:cs typeface="Noto Serif TC"/>
                      </a:endParaRPr>
                    </a:p>
                  </a:txBody>
                  <a:tcPr marL="0" marR="0" marT="45085" marB="0"/>
                </a:tc>
                <a:tc>
                  <a:txBody>
                    <a:bodyPr/>
                    <a:lstStyle/>
                    <a:p>
                      <a:pPr marL="670560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3600" b="1" spc="-20" dirty="0">
                          <a:latin typeface="Noto Serif TC"/>
                          <a:cs typeface="Noto Serif TC"/>
                        </a:rPr>
                        <a:t>何明昌</a:t>
                      </a:r>
                      <a:endParaRPr sz="3600">
                        <a:latin typeface="Noto Serif TC"/>
                        <a:cs typeface="Noto Serif TC"/>
                      </a:endParaRPr>
                    </a:p>
                  </a:txBody>
                  <a:tcPr marL="0" marR="0" marT="45085" marB="0"/>
                </a:tc>
                <a:tc>
                  <a:txBody>
                    <a:bodyPr/>
                    <a:lstStyle/>
                    <a:p>
                      <a:pPr marL="1128395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3600" b="1" spc="-20" dirty="0">
                          <a:latin typeface="Noto Serif TC"/>
                          <a:cs typeface="Noto Serif TC"/>
                        </a:rPr>
                        <a:t>仲澤還</a:t>
                      </a:r>
                      <a:endParaRPr sz="3600">
                        <a:latin typeface="Noto Serif TC"/>
                        <a:cs typeface="Noto Serif TC"/>
                      </a:endParaRPr>
                    </a:p>
                  </a:txBody>
                  <a:tcPr marL="0" marR="0" marT="45085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33095">
                <a:tc>
                  <a:txBody>
                    <a:bodyPr/>
                    <a:lstStyle/>
                    <a:p>
                      <a:pPr marL="3658870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3600" b="1" spc="-20" dirty="0">
                          <a:latin typeface="Noto Serif TC"/>
                          <a:cs typeface="Noto Serif TC"/>
                        </a:rPr>
                        <a:t>陳柏森</a:t>
                      </a:r>
                      <a:endParaRPr sz="3600">
                        <a:latin typeface="Noto Serif TC"/>
                        <a:cs typeface="Noto Serif TC"/>
                      </a:endParaRPr>
                    </a:p>
                  </a:txBody>
                  <a:tcPr marL="0" marR="0" marT="45085" marB="0"/>
                </a:tc>
                <a:tc>
                  <a:txBody>
                    <a:bodyPr/>
                    <a:lstStyle/>
                    <a:p>
                      <a:pPr marL="670560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3600" b="1" spc="-20" dirty="0">
                          <a:latin typeface="Noto Serif TC"/>
                          <a:cs typeface="Noto Serif TC"/>
                        </a:rPr>
                        <a:t>李仁豪</a:t>
                      </a:r>
                      <a:endParaRPr sz="3600">
                        <a:latin typeface="Noto Serif TC"/>
                        <a:cs typeface="Noto Serif TC"/>
                      </a:endParaRPr>
                    </a:p>
                  </a:txBody>
                  <a:tcPr marL="0" marR="0" marT="45085" marB="0"/>
                </a:tc>
                <a:tc>
                  <a:txBody>
                    <a:bodyPr/>
                    <a:lstStyle/>
                    <a:p>
                      <a:pPr marL="1128395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3600" b="1" spc="-20" dirty="0">
                          <a:latin typeface="Noto Serif TC"/>
                          <a:cs typeface="Noto Serif TC"/>
                        </a:rPr>
                        <a:t>呂恭安</a:t>
                      </a:r>
                      <a:endParaRPr sz="3600">
                        <a:latin typeface="Noto Serif TC"/>
                        <a:cs typeface="Noto Serif TC"/>
                      </a:endParaRPr>
                    </a:p>
                  </a:txBody>
                  <a:tcPr marL="0" marR="0" marT="45085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9507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4300">
                        <a:latin typeface="Times New Roman"/>
                        <a:cs typeface="Times New Roman"/>
                      </a:endParaRPr>
                    </a:p>
                    <a:p>
                      <a:pPr marL="3658870">
                        <a:lnSpc>
                          <a:spcPct val="100000"/>
                        </a:lnSpc>
                      </a:pPr>
                      <a:r>
                        <a:rPr sz="3600" b="1" spc="-10" dirty="0">
                          <a:solidFill>
                            <a:srgbClr val="00ADEE"/>
                          </a:solidFill>
                          <a:latin typeface="Noto Serif TC"/>
                          <a:cs typeface="Noto Serif TC"/>
                        </a:rPr>
                        <a:t>副主任委員</a:t>
                      </a:r>
                      <a:endParaRPr sz="3600">
                        <a:latin typeface="Noto Serif TC"/>
                        <a:cs typeface="Noto Serif TC"/>
                      </a:endParaRPr>
                    </a:p>
                  </a:txBody>
                  <a:tcPr marL="0" marR="0" marT="3175" marB="0"/>
                </a:tc>
                <a:tc>
                  <a:txBody>
                    <a:bodyPr/>
                    <a:lstStyle/>
                    <a:p>
                      <a:pPr marL="670560">
                        <a:lnSpc>
                          <a:spcPct val="100000"/>
                        </a:lnSpc>
                        <a:spcBef>
                          <a:spcPts val="170"/>
                        </a:spcBef>
                      </a:pPr>
                      <a:r>
                        <a:rPr sz="3600" b="1" spc="-20" dirty="0">
                          <a:latin typeface="Noto Serif TC"/>
                          <a:cs typeface="Noto Serif TC"/>
                        </a:rPr>
                        <a:t>洪育成</a:t>
                      </a:r>
                      <a:endParaRPr sz="3600">
                        <a:latin typeface="Noto Serif TC"/>
                        <a:cs typeface="Noto Serif TC"/>
                      </a:endParaRPr>
                    </a:p>
                    <a:p>
                      <a:pPr marL="670560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r>
                        <a:rPr sz="3600" b="1" spc="-20" dirty="0">
                          <a:latin typeface="Noto Serif TC"/>
                          <a:cs typeface="Noto Serif TC"/>
                        </a:rPr>
                        <a:t>張志成</a:t>
                      </a:r>
                      <a:endParaRPr sz="3600">
                        <a:latin typeface="Noto Serif TC"/>
                        <a:cs typeface="Noto Serif TC"/>
                      </a:endParaRPr>
                    </a:p>
                  </a:txBody>
                  <a:tcPr marL="0" marR="0" marT="21590" marB="0"/>
                </a:tc>
                <a:tc>
                  <a:txBody>
                    <a:bodyPr/>
                    <a:lstStyle/>
                    <a:p>
                      <a:pPr marL="1128395">
                        <a:lnSpc>
                          <a:spcPct val="100000"/>
                        </a:lnSpc>
                        <a:spcBef>
                          <a:spcPts val="170"/>
                        </a:spcBef>
                      </a:pPr>
                      <a:r>
                        <a:rPr sz="3600" b="1" spc="-20" dirty="0">
                          <a:latin typeface="Noto Serif TC"/>
                          <a:cs typeface="Noto Serif TC"/>
                        </a:rPr>
                        <a:t>沈英標</a:t>
                      </a:r>
                      <a:endParaRPr sz="3600">
                        <a:latin typeface="Noto Serif TC"/>
                        <a:cs typeface="Noto Serif TC"/>
                      </a:endParaRPr>
                    </a:p>
                    <a:p>
                      <a:pPr marL="1128395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r>
                        <a:rPr sz="3600" b="1" spc="-20" dirty="0">
                          <a:latin typeface="Noto Serif TC"/>
                          <a:cs typeface="Noto Serif TC"/>
                        </a:rPr>
                        <a:t>張清華</a:t>
                      </a:r>
                      <a:endParaRPr sz="3600">
                        <a:latin typeface="Noto Serif TC"/>
                        <a:cs typeface="Noto Serif TC"/>
                      </a:endParaRPr>
                    </a:p>
                  </a:txBody>
                  <a:tcPr marL="0" marR="0" marT="2159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pPr marL="3658870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3600" b="1" spc="-20" dirty="0">
                          <a:latin typeface="Noto Serif TC"/>
                          <a:cs typeface="Noto Serif TC"/>
                        </a:rPr>
                        <a:t>呂欽文</a:t>
                      </a:r>
                      <a:endParaRPr sz="3600">
                        <a:latin typeface="Noto Serif TC"/>
                        <a:cs typeface="Noto Serif TC"/>
                      </a:endParaRPr>
                    </a:p>
                  </a:txBody>
                  <a:tcPr marL="0" marR="0" marT="45085" marB="0"/>
                </a:tc>
                <a:tc>
                  <a:txBody>
                    <a:bodyPr/>
                    <a:lstStyle/>
                    <a:p>
                      <a:pPr marL="670560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3600" b="1" spc="-20" dirty="0">
                          <a:latin typeface="Noto Serif TC"/>
                          <a:cs typeface="Noto Serif TC"/>
                        </a:rPr>
                        <a:t>陳慶懋</a:t>
                      </a:r>
                      <a:endParaRPr sz="3600">
                        <a:latin typeface="Noto Serif TC"/>
                        <a:cs typeface="Noto Serif TC"/>
                      </a:endParaRPr>
                    </a:p>
                  </a:txBody>
                  <a:tcPr marL="0" marR="0" marT="45085" marB="0"/>
                </a:tc>
                <a:tc>
                  <a:txBody>
                    <a:bodyPr/>
                    <a:lstStyle/>
                    <a:p>
                      <a:pPr marL="1128395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3600" b="1" spc="-20" dirty="0">
                          <a:latin typeface="Noto Serif TC"/>
                          <a:cs typeface="Noto Serif TC"/>
                        </a:rPr>
                        <a:t>陳海曙</a:t>
                      </a:r>
                      <a:endParaRPr sz="3600">
                        <a:latin typeface="Noto Serif TC"/>
                        <a:cs typeface="Noto Serif TC"/>
                      </a:endParaRPr>
                    </a:p>
                  </a:txBody>
                  <a:tcPr marL="0" marR="0" marT="45085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9600">
                <a:tc>
                  <a:txBody>
                    <a:bodyPr/>
                    <a:lstStyle/>
                    <a:p>
                      <a:pPr marL="3658870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3600" b="1" spc="-20" dirty="0">
                          <a:latin typeface="Noto Serif TC"/>
                          <a:cs typeface="Noto Serif TC"/>
                        </a:rPr>
                        <a:t>徐岩奇</a:t>
                      </a:r>
                      <a:endParaRPr sz="3600">
                        <a:latin typeface="Noto Serif TC"/>
                        <a:cs typeface="Noto Serif TC"/>
                      </a:endParaRPr>
                    </a:p>
                  </a:txBody>
                  <a:tcPr marL="0" marR="0" marT="45085" marB="0"/>
                </a:tc>
                <a:tc>
                  <a:txBody>
                    <a:bodyPr/>
                    <a:lstStyle/>
                    <a:p>
                      <a:pPr marL="670560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3600" b="1" spc="-20" dirty="0">
                          <a:latin typeface="Noto Serif TC"/>
                          <a:cs typeface="Noto Serif TC"/>
                        </a:rPr>
                        <a:t>陳耀東</a:t>
                      </a:r>
                      <a:endParaRPr sz="3600">
                        <a:latin typeface="Noto Serif TC"/>
                        <a:cs typeface="Noto Serif TC"/>
                      </a:endParaRPr>
                    </a:p>
                  </a:txBody>
                  <a:tcPr marL="0" marR="0" marT="45085" marB="0"/>
                </a:tc>
                <a:tc>
                  <a:txBody>
                    <a:bodyPr/>
                    <a:lstStyle/>
                    <a:p>
                      <a:pPr marL="1128395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3600" b="1" spc="-20" dirty="0">
                          <a:latin typeface="Noto Serif TC"/>
                          <a:cs typeface="Noto Serif TC"/>
                        </a:rPr>
                        <a:t>陸金雄</a:t>
                      </a:r>
                      <a:endParaRPr sz="3600">
                        <a:latin typeface="Noto Serif TC"/>
                        <a:cs typeface="Noto Serif TC"/>
                      </a:endParaRPr>
                    </a:p>
                  </a:txBody>
                  <a:tcPr marL="0" marR="0" marT="45085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71495">
                <a:tc>
                  <a:txBody>
                    <a:bodyPr/>
                    <a:lstStyle/>
                    <a:p>
                      <a:pPr marL="3658870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3600" b="1" spc="-20" dirty="0">
                          <a:latin typeface="Noto Serif TC"/>
                          <a:cs typeface="Noto Serif TC"/>
                        </a:rPr>
                        <a:t>賴人碩</a:t>
                      </a:r>
                      <a:endParaRPr sz="3600">
                        <a:latin typeface="Noto Serif TC"/>
                        <a:cs typeface="Noto Serif TC"/>
                      </a:endParaRPr>
                    </a:p>
                  </a:txBody>
                  <a:tcPr marL="0" marR="0" marT="45085" marB="0"/>
                </a:tc>
                <a:tc>
                  <a:txBody>
                    <a:bodyPr/>
                    <a:lstStyle/>
                    <a:p>
                      <a:pPr marL="670560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3600" b="1" spc="-20" dirty="0">
                          <a:latin typeface="Noto Serif TC"/>
                          <a:cs typeface="Noto Serif TC"/>
                        </a:rPr>
                        <a:t>景雅琦</a:t>
                      </a:r>
                      <a:endParaRPr sz="3600">
                        <a:latin typeface="Noto Serif TC"/>
                        <a:cs typeface="Noto Serif TC"/>
                      </a:endParaRPr>
                    </a:p>
                    <a:p>
                      <a:pPr marL="670560" marR="1120775">
                        <a:lnSpc>
                          <a:spcPct val="222200"/>
                        </a:lnSpc>
                      </a:pPr>
                      <a:r>
                        <a:rPr sz="3600" b="1" spc="-20" dirty="0">
                          <a:latin typeface="Noto Serif TC"/>
                          <a:cs typeface="Noto Serif TC"/>
                        </a:rPr>
                        <a:t>潘天壹蘇重威</a:t>
                      </a:r>
                      <a:endParaRPr sz="3600">
                        <a:latin typeface="Noto Serif TC"/>
                        <a:cs typeface="Noto Serif TC"/>
                      </a:endParaRPr>
                    </a:p>
                  </a:txBody>
                  <a:tcPr marL="0" marR="0" marT="45085" marB="0"/>
                </a:tc>
                <a:tc>
                  <a:txBody>
                    <a:bodyPr/>
                    <a:lstStyle/>
                    <a:p>
                      <a:pPr marL="1128395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3600" b="1" spc="-20" dirty="0">
                          <a:latin typeface="Noto Serif TC"/>
                          <a:cs typeface="Noto Serif TC"/>
                        </a:rPr>
                        <a:t>藍志玟</a:t>
                      </a:r>
                      <a:endParaRPr sz="3600">
                        <a:latin typeface="Noto Serif TC"/>
                        <a:cs typeface="Noto Serif TC"/>
                      </a:endParaRPr>
                    </a:p>
                  </a:txBody>
                  <a:tcPr marL="0" marR="0" marT="45085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711440" y="914400"/>
            <a:ext cx="6467855" cy="9521952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14693645" y="518795"/>
            <a:ext cx="309880" cy="237886"/>
          </a:xfrm>
          <a:prstGeom prst="rect">
            <a:avLst/>
          </a:prstGeom>
          <a:ln w="32004">
            <a:solidFill>
              <a:srgbClr val="000000"/>
            </a:solidFill>
          </a:ln>
        </p:spPr>
        <p:txBody>
          <a:bodyPr vert="horz" wrap="square" lIns="0" tIns="52705" rIns="0" bIns="0" rtlCol="0">
            <a:spAutoFit/>
          </a:bodyPr>
          <a:lstStyle/>
          <a:p>
            <a:pPr marL="70485">
              <a:lnSpc>
                <a:spcPct val="100000"/>
              </a:lnSpc>
              <a:spcBef>
                <a:spcPts val="415"/>
              </a:spcBef>
            </a:pPr>
            <a:r>
              <a:rPr lang="en-US" sz="1200" dirty="0">
                <a:latin typeface="Noto Serif TC"/>
                <a:cs typeface="Noto Serif TC"/>
              </a:rPr>
              <a:t>40</a:t>
            </a:r>
            <a:endParaRPr sz="1200" dirty="0">
              <a:latin typeface="Noto Serif TC"/>
              <a:cs typeface="Noto Serif TC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444500" y="388131"/>
            <a:ext cx="68148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0" spc="30" dirty="0">
                <a:latin typeface="Noto Serif TC"/>
                <a:cs typeface="Noto Serif TC"/>
              </a:rPr>
              <a:t>附件(一) </a:t>
            </a:r>
            <a:r>
              <a:rPr sz="2400" b="0" dirty="0">
                <a:latin typeface="Noto Serif TC"/>
                <a:cs typeface="Noto Serif TC"/>
              </a:rPr>
              <a:t>111年</a:t>
            </a:r>
            <a:r>
              <a:rPr sz="2400" b="0" spc="60" dirty="0">
                <a:latin typeface="Noto Serif TC"/>
                <a:cs typeface="Noto Serif TC"/>
              </a:rPr>
              <a:t>5</a:t>
            </a:r>
            <a:r>
              <a:rPr sz="2400" b="0" spc="-5" dirty="0">
                <a:latin typeface="Noto Serif TC"/>
                <a:cs typeface="Noto Serif TC"/>
              </a:rPr>
              <a:t>月行政院公共工程委員會所提意見</a:t>
            </a:r>
            <a:endParaRPr sz="2400">
              <a:latin typeface="Noto Serif TC"/>
              <a:cs typeface="Noto Serif TC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55676" y="914400"/>
            <a:ext cx="6911339" cy="9534143"/>
          </a:xfrm>
          <a:prstGeom prst="rect">
            <a:avLst/>
          </a:prstGeom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711440" y="914400"/>
            <a:ext cx="6583679" cy="9454896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14573250" y="546099"/>
            <a:ext cx="430275" cy="237886"/>
          </a:xfrm>
          <a:prstGeom prst="rect">
            <a:avLst/>
          </a:prstGeom>
          <a:ln w="32004">
            <a:solidFill>
              <a:srgbClr val="000000"/>
            </a:solidFill>
          </a:ln>
        </p:spPr>
        <p:txBody>
          <a:bodyPr vert="horz" wrap="square" lIns="0" tIns="52705" rIns="0" bIns="0" rtlCol="0">
            <a:spAutoFit/>
          </a:bodyPr>
          <a:lstStyle/>
          <a:p>
            <a:pPr marL="70485">
              <a:lnSpc>
                <a:spcPct val="100000"/>
              </a:lnSpc>
              <a:spcBef>
                <a:spcPts val="415"/>
              </a:spcBef>
            </a:pPr>
            <a:r>
              <a:rPr lang="en-US" sz="1200" dirty="0">
                <a:latin typeface="Noto Serif TC"/>
                <a:cs typeface="Noto Serif TC"/>
              </a:rPr>
              <a:t>41</a:t>
            </a:r>
            <a:endParaRPr sz="1200" dirty="0">
              <a:latin typeface="Noto Serif TC"/>
              <a:cs typeface="Noto Serif TC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444500" y="388131"/>
            <a:ext cx="68148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0" spc="30" dirty="0">
                <a:latin typeface="Noto Serif TC"/>
                <a:cs typeface="Noto Serif TC"/>
              </a:rPr>
              <a:t>附件(一) </a:t>
            </a:r>
            <a:r>
              <a:rPr sz="2400" b="0" dirty="0">
                <a:latin typeface="Noto Serif TC"/>
                <a:cs typeface="Noto Serif TC"/>
              </a:rPr>
              <a:t>111年</a:t>
            </a:r>
            <a:r>
              <a:rPr sz="2400" b="0" spc="60" dirty="0">
                <a:latin typeface="Noto Serif TC"/>
                <a:cs typeface="Noto Serif TC"/>
              </a:rPr>
              <a:t>5</a:t>
            </a:r>
            <a:r>
              <a:rPr sz="2400" b="0" spc="-5" dirty="0">
                <a:latin typeface="Noto Serif TC"/>
                <a:cs typeface="Noto Serif TC"/>
              </a:rPr>
              <a:t>月行政院公共工程委員會所提意見</a:t>
            </a:r>
            <a:endParaRPr sz="2400" dirty="0">
              <a:latin typeface="Noto Serif TC"/>
              <a:cs typeface="Noto Serif TC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55676" y="914400"/>
            <a:ext cx="6371843" cy="9433559"/>
          </a:xfrm>
          <a:prstGeom prst="rect">
            <a:avLst/>
          </a:prstGeom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4693645" y="518795"/>
            <a:ext cx="309880" cy="237886"/>
          </a:xfrm>
          <a:prstGeom prst="rect">
            <a:avLst/>
          </a:prstGeom>
          <a:ln w="32004">
            <a:solidFill>
              <a:srgbClr val="000000"/>
            </a:solidFill>
          </a:ln>
        </p:spPr>
        <p:txBody>
          <a:bodyPr vert="horz" wrap="square" lIns="0" tIns="52705" rIns="0" bIns="0" rtlCol="0">
            <a:spAutoFit/>
          </a:bodyPr>
          <a:lstStyle/>
          <a:p>
            <a:pPr marL="70485">
              <a:lnSpc>
                <a:spcPct val="100000"/>
              </a:lnSpc>
              <a:spcBef>
                <a:spcPts val="415"/>
              </a:spcBef>
            </a:pPr>
            <a:r>
              <a:rPr lang="en-US" sz="1200" dirty="0">
                <a:latin typeface="Noto Serif TC"/>
                <a:cs typeface="Noto Serif TC"/>
              </a:rPr>
              <a:t>42</a:t>
            </a:r>
            <a:endParaRPr sz="1200" dirty="0">
              <a:latin typeface="Noto Serif TC"/>
              <a:cs typeface="Noto Serif TC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23743" y="388131"/>
            <a:ext cx="454469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0" spc="30" dirty="0">
                <a:latin typeface="Noto Serif TC"/>
                <a:cs typeface="Noto Serif TC"/>
              </a:rPr>
              <a:t>附件(二) </a:t>
            </a:r>
            <a:r>
              <a:rPr sz="2400" b="0" dirty="0">
                <a:latin typeface="Noto Serif TC"/>
                <a:cs typeface="Noto Serif TC"/>
              </a:rPr>
              <a:t>111年12</a:t>
            </a:r>
            <a:r>
              <a:rPr sz="2400" b="0" spc="-10" dirty="0">
                <a:latin typeface="Noto Serif TC"/>
                <a:cs typeface="Noto Serif TC"/>
              </a:rPr>
              <a:t>月本會之回覆函</a:t>
            </a:r>
            <a:endParaRPr sz="2400">
              <a:latin typeface="Noto Serif TC"/>
              <a:cs typeface="Noto Serif TC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23743" y="518795"/>
            <a:ext cx="14569425" cy="9935703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</TotalTime>
  <Words>2567</Words>
  <Application>Microsoft Office PowerPoint</Application>
  <PresentationFormat>自訂</PresentationFormat>
  <Paragraphs>706</Paragraphs>
  <Slides>43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43</vt:i4>
      </vt:variant>
    </vt:vector>
  </HeadingPairs>
  <TitlesOfParts>
    <vt:vector size="50" baseType="lpstr">
      <vt:lpstr>Noto Sans TC</vt:lpstr>
      <vt:lpstr>Noto Sans TC Black</vt:lpstr>
      <vt:lpstr>Noto Serif TC</vt:lpstr>
      <vt:lpstr>Noto Serif TC SemiBold</vt:lpstr>
      <vt:lpstr>Calibri</vt:lpstr>
      <vt:lpstr>Times New Roman</vt:lpstr>
      <vt:lpstr>Office Theme</vt:lpstr>
      <vt:lpstr>我國 建築師執業規章與 國際接軌 之研究</vt:lpstr>
      <vt:lpstr>[簡報大綱] [A.背景簡介]</vt:lpstr>
      <vt:lpstr>[A.背景簡介]-1</vt:lpstr>
      <vt:lpstr>[A.背景簡介]-2</vt:lpstr>
      <vt:lpstr>[B.研究之起因動機]</vt:lpstr>
      <vt:lpstr>[B.起因動機]</vt:lpstr>
      <vt:lpstr>PowerPoint 簡報</vt:lpstr>
      <vt:lpstr>第一章_研究目的 與 核心議題</vt:lpstr>
      <vt:lpstr>第二章_建築師之 養成教育 與 執業本質</vt:lpstr>
      <vt:lpstr>第二章_建築師之 養成教育 與 執業本質</vt:lpstr>
      <vt:lpstr>2.3_建築師 的 養成教育</vt:lpstr>
      <vt:lpstr>2.3_建築師 的 養成教育</vt:lpstr>
      <vt:lpstr>2.3_建築師 的 養成教育</vt:lpstr>
      <vt:lpstr>2.3_建築師 的 養成教育</vt:lpstr>
      <vt:lpstr>2.4_建築師 的 執業本質</vt:lpstr>
      <vt:lpstr>2.4_建築師 的 執業本質</vt:lpstr>
      <vt:lpstr>第三章_各國 建築師執業規章 比較</vt:lpstr>
      <vt:lpstr>第三章_各國建築師執業規章比較</vt:lpstr>
      <vt:lpstr>第三章_各國建築師執業規章比較</vt:lpstr>
      <vt:lpstr>表 3-1 美國AIA業主與建築師合約重點表 (AIA Document B101-2007)</vt:lpstr>
      <vt:lpstr>表 3-1 美國AIA業主與建築師合約重點表 (AIA Document B101-2007)</vt:lpstr>
      <vt:lpstr>表 3-1 美國AIA業主與建築師合約重點表 (AIA Document B101-2007)</vt:lpstr>
      <vt:lpstr>表 3-1 美國AIA業主與建築師合約重點表 (AIA Document B101-2007)</vt:lpstr>
      <vt:lpstr>第四章_我國公共工程 技術服務契約 與各國之比較</vt:lpstr>
      <vt:lpstr>PowerPoint 簡報</vt:lpstr>
      <vt:lpstr>4.2_我國建築師執業規章 與 各國差異比較 之 重點說明</vt:lpstr>
      <vt:lpstr>4.2-3 建築師之基本服務</vt:lpstr>
      <vt:lpstr>4.2-4 業主之責任 業主依據委託方，有其依法應盡之責任，</vt:lpstr>
      <vt:lpstr>4.3_我國建築師契約規章與各國之差異，突顯下列三問題</vt:lpstr>
      <vt:lpstr>第五章 我國建築師執業規章 與國際接軌 之建議</vt:lpstr>
      <vt:lpstr>PowerPoint 簡報</vt:lpstr>
      <vt:lpstr>5.1-9 業主與建築師契約重點建議表</vt:lpstr>
      <vt:lpstr>PowerPoint 簡報</vt:lpstr>
      <vt:lpstr>5.1-10 修法內容參考表</vt:lpstr>
      <vt:lpstr>修訂建築師法第18條</vt:lpstr>
      <vt:lpstr>修訂建築師法第19條</vt:lpstr>
      <vt:lpstr>修訂營造業法第26條</vt:lpstr>
      <vt:lpstr>5.2 短期目標</vt:lpstr>
      <vt:lpstr>5.3 邁向與國際接軌之進程，對主管機關之建議</vt:lpstr>
      <vt:lpstr>PowerPoint 簡報</vt:lpstr>
      <vt:lpstr>附件(一) 111年5月行政院公共工程委員會所提意見</vt:lpstr>
      <vt:lpstr>附件(一) 111年5月行政院公共工程委員會所提意見</vt:lpstr>
      <vt:lpstr>附件(二) 111年12月本會之回覆函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ł¥Ì2206_Ñ}4.indd</dc:title>
  <dc:creator>renar</dc:creator>
  <cp:lastModifiedBy>建築學會 臺灣</cp:lastModifiedBy>
  <cp:revision>1</cp:revision>
  <dcterms:created xsi:type="dcterms:W3CDTF">2023-12-04T09:06:39Z</dcterms:created>
  <dcterms:modified xsi:type="dcterms:W3CDTF">2023-12-04T09:49:10Z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2023-03-23T00:00:00Z</vt:filetime>
  </property>
  <property fmtid="{D5CDD505-2E9C-101B-9397-08002B2CF9AE}" pid="3" name="LastSaved">
    <vt:filetime>2023-12-04T00:00:00Z</vt:filetime>
  </property>
  <property fmtid="{D5CDD505-2E9C-101B-9397-08002B2CF9AE}" pid="4" name="Producer">
    <vt:lpwstr>Microsoft: Print To PDF</vt:lpwstr>
  </property>
</Properties>
</file>