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sldIdLst>
    <p:sldId id="256" r:id="rId2"/>
  </p:sldIdLst>
  <p:sldSz cx="21599525" cy="32399288"/>
  <p:notesSz cx="6858000" cy="9144000"/>
  <p:custDataLst>
    <p:tags r:id="rId4"/>
  </p:custDataLst>
  <p:defaultTextStyle>
    <a:defPPr>
      <a:defRPr lang="zh-CN"/>
    </a:defPPr>
    <a:lvl1pPr marL="0" algn="l" defTabSz="3456249" rtl="0" eaLnBrk="1" latinLnBrk="0" hangingPunct="1">
      <a:defRPr sz="6804" kern="1200">
        <a:solidFill>
          <a:schemeClr val="tx1"/>
        </a:solidFill>
        <a:latin typeface="+mn-lt"/>
        <a:ea typeface="+mn-ea"/>
        <a:cs typeface="+mn-cs"/>
      </a:defRPr>
    </a:lvl1pPr>
    <a:lvl2pPr marL="1728125" algn="l" defTabSz="3456249" rtl="0" eaLnBrk="1" latinLnBrk="0" hangingPunct="1">
      <a:defRPr sz="6804" kern="1200">
        <a:solidFill>
          <a:schemeClr val="tx1"/>
        </a:solidFill>
        <a:latin typeface="+mn-lt"/>
        <a:ea typeface="+mn-ea"/>
        <a:cs typeface="+mn-cs"/>
      </a:defRPr>
    </a:lvl2pPr>
    <a:lvl3pPr marL="3456249" algn="l" defTabSz="3456249" rtl="0" eaLnBrk="1" latinLnBrk="0" hangingPunct="1">
      <a:defRPr sz="6804" kern="1200">
        <a:solidFill>
          <a:schemeClr val="tx1"/>
        </a:solidFill>
        <a:latin typeface="+mn-lt"/>
        <a:ea typeface="+mn-ea"/>
        <a:cs typeface="+mn-cs"/>
      </a:defRPr>
    </a:lvl3pPr>
    <a:lvl4pPr marL="5184374" algn="l" defTabSz="3456249" rtl="0" eaLnBrk="1" latinLnBrk="0" hangingPunct="1">
      <a:defRPr sz="6804" kern="1200">
        <a:solidFill>
          <a:schemeClr val="tx1"/>
        </a:solidFill>
        <a:latin typeface="+mn-lt"/>
        <a:ea typeface="+mn-ea"/>
        <a:cs typeface="+mn-cs"/>
      </a:defRPr>
    </a:lvl4pPr>
    <a:lvl5pPr marL="6912498" algn="l" defTabSz="3456249" rtl="0" eaLnBrk="1" latinLnBrk="0" hangingPunct="1">
      <a:defRPr sz="6804" kern="1200">
        <a:solidFill>
          <a:schemeClr val="tx1"/>
        </a:solidFill>
        <a:latin typeface="+mn-lt"/>
        <a:ea typeface="+mn-ea"/>
        <a:cs typeface="+mn-cs"/>
      </a:defRPr>
    </a:lvl5pPr>
    <a:lvl6pPr marL="8640623" algn="l" defTabSz="3456249" rtl="0" eaLnBrk="1" latinLnBrk="0" hangingPunct="1">
      <a:defRPr sz="6804" kern="1200">
        <a:solidFill>
          <a:schemeClr val="tx1"/>
        </a:solidFill>
        <a:latin typeface="+mn-lt"/>
        <a:ea typeface="+mn-ea"/>
        <a:cs typeface="+mn-cs"/>
      </a:defRPr>
    </a:lvl6pPr>
    <a:lvl7pPr marL="10368747" algn="l" defTabSz="3456249" rtl="0" eaLnBrk="1" latinLnBrk="0" hangingPunct="1">
      <a:defRPr sz="6804" kern="1200">
        <a:solidFill>
          <a:schemeClr val="tx1"/>
        </a:solidFill>
        <a:latin typeface="+mn-lt"/>
        <a:ea typeface="+mn-ea"/>
        <a:cs typeface="+mn-cs"/>
      </a:defRPr>
    </a:lvl7pPr>
    <a:lvl8pPr marL="12096872" algn="l" defTabSz="3456249" rtl="0" eaLnBrk="1" latinLnBrk="0" hangingPunct="1">
      <a:defRPr sz="6804" kern="1200">
        <a:solidFill>
          <a:schemeClr val="tx1"/>
        </a:solidFill>
        <a:latin typeface="+mn-lt"/>
        <a:ea typeface="+mn-ea"/>
        <a:cs typeface="+mn-cs"/>
      </a:defRPr>
    </a:lvl8pPr>
    <a:lvl9pPr marL="13824996" algn="l" defTabSz="3456249" rtl="0" eaLnBrk="1" latinLnBrk="0" hangingPunct="1">
      <a:defRPr sz="6804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0205" userDrawn="1">
          <p15:clr>
            <a:srgbClr val="A4A3A4"/>
          </p15:clr>
        </p15:guide>
        <p15:guide id="2" pos="6803" userDrawn="1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user" initials="u" lastIdx="1" clrIdx="0">
    <p:extLst>
      <p:ext uri="{19B8F6BF-5375-455C-9EA6-DF929625EA0E}">
        <p15:presenceInfo xmlns:p15="http://schemas.microsoft.com/office/powerpoint/2012/main" userId="us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A43B6"/>
    <a:srgbClr val="0066FF"/>
    <a:srgbClr val="660066"/>
    <a:srgbClr val="FFFF66"/>
    <a:srgbClr val="FFFF00"/>
    <a:srgbClr val="FFFF99"/>
    <a:srgbClr val="FF66FF"/>
    <a:srgbClr val="FF99FF"/>
    <a:srgbClr val="640000"/>
    <a:srgbClr val="FF6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 autoAdjust="0"/>
    <p:restoredTop sz="94660" autoAdjust="0"/>
  </p:normalViewPr>
  <p:slideViewPr>
    <p:cSldViewPr showGuides="1">
      <p:cViewPr>
        <p:scale>
          <a:sx n="66" d="100"/>
          <a:sy n="66" d="100"/>
        </p:scale>
        <p:origin x="114" y="-840"/>
      </p:cViewPr>
      <p:guideLst>
        <p:guide orient="horz" pos="10205"/>
        <p:guide pos="6803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3" d="2"/>
        <a:sy n="3" d="2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notesMaster" Target="notesMasters/notesMaster1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commentAuthors" Target="commentAuthors.xml"/><Relationship Id="rId4" Type="http://schemas.openxmlformats.org/officeDocument/2006/relationships/tags" Target="tags/tag1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AD0D155-6FFF-44D3-B00A-FBC2BAA11346}" type="datetimeFigureOut">
              <a:rPr lang="zh-CN" altLang="en-US" smtClean="0"/>
              <a:t>2023/11/18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2286000" y="685800"/>
            <a:ext cx="228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499BDE4-701F-4D16-9C33-9FA6D2A570C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673933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3456249" rtl="0" eaLnBrk="1" latinLnBrk="0" hangingPunct="1">
      <a:defRPr sz="4536" kern="1200">
        <a:solidFill>
          <a:schemeClr val="tx1"/>
        </a:solidFill>
        <a:latin typeface="+mn-lt"/>
        <a:ea typeface="+mn-ea"/>
        <a:cs typeface="+mn-cs"/>
      </a:defRPr>
    </a:lvl1pPr>
    <a:lvl2pPr marL="1728125" algn="l" defTabSz="3456249" rtl="0" eaLnBrk="1" latinLnBrk="0" hangingPunct="1">
      <a:defRPr sz="4536" kern="1200">
        <a:solidFill>
          <a:schemeClr val="tx1"/>
        </a:solidFill>
        <a:latin typeface="+mn-lt"/>
        <a:ea typeface="+mn-ea"/>
        <a:cs typeface="+mn-cs"/>
      </a:defRPr>
    </a:lvl2pPr>
    <a:lvl3pPr marL="3456249" algn="l" defTabSz="3456249" rtl="0" eaLnBrk="1" latinLnBrk="0" hangingPunct="1">
      <a:defRPr sz="4536" kern="1200">
        <a:solidFill>
          <a:schemeClr val="tx1"/>
        </a:solidFill>
        <a:latin typeface="+mn-lt"/>
        <a:ea typeface="+mn-ea"/>
        <a:cs typeface="+mn-cs"/>
      </a:defRPr>
    </a:lvl3pPr>
    <a:lvl4pPr marL="5184374" algn="l" defTabSz="3456249" rtl="0" eaLnBrk="1" latinLnBrk="0" hangingPunct="1">
      <a:defRPr sz="4536" kern="1200">
        <a:solidFill>
          <a:schemeClr val="tx1"/>
        </a:solidFill>
        <a:latin typeface="+mn-lt"/>
        <a:ea typeface="+mn-ea"/>
        <a:cs typeface="+mn-cs"/>
      </a:defRPr>
    </a:lvl4pPr>
    <a:lvl5pPr marL="6912498" algn="l" defTabSz="3456249" rtl="0" eaLnBrk="1" latinLnBrk="0" hangingPunct="1">
      <a:defRPr sz="4536" kern="1200">
        <a:solidFill>
          <a:schemeClr val="tx1"/>
        </a:solidFill>
        <a:latin typeface="+mn-lt"/>
        <a:ea typeface="+mn-ea"/>
        <a:cs typeface="+mn-cs"/>
      </a:defRPr>
    </a:lvl5pPr>
    <a:lvl6pPr marL="8640623" algn="l" defTabSz="3456249" rtl="0" eaLnBrk="1" latinLnBrk="0" hangingPunct="1">
      <a:defRPr sz="4536" kern="1200">
        <a:solidFill>
          <a:schemeClr val="tx1"/>
        </a:solidFill>
        <a:latin typeface="+mn-lt"/>
        <a:ea typeface="+mn-ea"/>
        <a:cs typeface="+mn-cs"/>
      </a:defRPr>
    </a:lvl6pPr>
    <a:lvl7pPr marL="10368747" algn="l" defTabSz="3456249" rtl="0" eaLnBrk="1" latinLnBrk="0" hangingPunct="1">
      <a:defRPr sz="4536" kern="1200">
        <a:solidFill>
          <a:schemeClr val="tx1"/>
        </a:solidFill>
        <a:latin typeface="+mn-lt"/>
        <a:ea typeface="+mn-ea"/>
        <a:cs typeface="+mn-cs"/>
      </a:defRPr>
    </a:lvl7pPr>
    <a:lvl8pPr marL="12096872" algn="l" defTabSz="3456249" rtl="0" eaLnBrk="1" latinLnBrk="0" hangingPunct="1">
      <a:defRPr sz="4536" kern="1200">
        <a:solidFill>
          <a:schemeClr val="tx1"/>
        </a:solidFill>
        <a:latin typeface="+mn-lt"/>
        <a:ea typeface="+mn-ea"/>
        <a:cs typeface="+mn-cs"/>
      </a:defRPr>
    </a:lvl8pPr>
    <a:lvl9pPr marL="13824996" algn="l" defTabSz="3456249" rtl="0" eaLnBrk="1" latinLnBrk="0" hangingPunct="1">
      <a:defRPr sz="4536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2286000" y="685800"/>
            <a:ext cx="228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499BDE4-701F-4D16-9C33-9FA6D2A570CE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131911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6" Type="http://schemas.microsoft.com/office/2007/relationships/hdphoto" Target="../media/hdphoto1.wdp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" name="Picture 8" descr="DNyren_road"/>
          <p:cNvPicPr>
            <a:picLocks noChangeAspect="1" noChangeArrowheads="1"/>
          </p:cNvPicPr>
          <p:nvPr userDrawn="1"/>
        </p:nvPicPr>
        <p:blipFill>
          <a:blip r:embed="rId2">
            <a:lum bright="6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38" y="0"/>
            <a:ext cx="17277018" cy="323992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42" name="Group 2"/>
          <p:cNvGrpSpPr>
            <a:grpSpLocks/>
          </p:cNvGrpSpPr>
          <p:nvPr userDrawn="1"/>
        </p:nvGrpSpPr>
        <p:grpSpPr bwMode="auto">
          <a:xfrm>
            <a:off x="-18860" y="31104769"/>
            <a:ext cx="21619822" cy="1296675"/>
            <a:chOff x="0" y="3968"/>
            <a:chExt cx="5760" cy="352"/>
          </a:xfrm>
        </p:grpSpPr>
        <p:sp>
          <p:nvSpPr>
            <p:cNvPr id="43" name="Rectangle 36"/>
            <p:cNvSpPr>
              <a:spLocks noChangeArrowheads="1"/>
            </p:cNvSpPr>
            <p:nvPr userDrawn="1"/>
          </p:nvSpPr>
          <p:spPr bwMode="auto">
            <a:xfrm>
              <a:off x="0" y="3968"/>
              <a:ext cx="5760" cy="352"/>
            </a:xfrm>
            <a:prstGeom prst="rect">
              <a:avLst/>
            </a:prstGeom>
            <a:solidFill>
              <a:srgbClr val="333333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l">
                <a:spcBef>
                  <a:spcPct val="50000"/>
                </a:spcBef>
                <a:defRPr/>
              </a:pPr>
              <a:endParaRPr lang="en-US">
                <a:solidFill>
                  <a:srgbClr val="006600"/>
                </a:solidFill>
                <a:latin typeface="Palatino Linotype" pitchFamily="18" charset="0"/>
                <a:ea typeface="標楷體" pitchFamily="65" charset="-120"/>
              </a:endParaRPr>
            </a:p>
          </p:txBody>
        </p:sp>
        <p:sp>
          <p:nvSpPr>
            <p:cNvPr id="44" name="Rectangle 37"/>
            <p:cNvSpPr>
              <a:spLocks noChangeArrowheads="1"/>
            </p:cNvSpPr>
            <p:nvPr userDrawn="1"/>
          </p:nvSpPr>
          <p:spPr bwMode="auto">
            <a:xfrm>
              <a:off x="0" y="4052"/>
              <a:ext cx="5760" cy="207"/>
            </a:xfrm>
            <a:prstGeom prst="rect">
              <a:avLst/>
            </a:prstGeom>
            <a:solidFill>
              <a:srgbClr val="464646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l">
                <a:spcBef>
                  <a:spcPct val="50000"/>
                </a:spcBef>
                <a:defRPr/>
              </a:pPr>
              <a:endParaRPr lang="en-US">
                <a:solidFill>
                  <a:srgbClr val="006600"/>
                </a:solidFill>
                <a:latin typeface="Palatino Linotype" pitchFamily="18" charset="0"/>
                <a:ea typeface="標楷體" pitchFamily="65" charset="-120"/>
              </a:endParaRPr>
            </a:p>
          </p:txBody>
        </p:sp>
      </p:grpSp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619965" y="10064784"/>
            <a:ext cx="18359596" cy="6944850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3239929" y="18359599"/>
            <a:ext cx="15119668" cy="8279815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107999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215999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323999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431999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539998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647998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755998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863998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41D870-8283-4DD2-9937-AECF23EF6CEF}" type="datetimeFigureOut">
              <a:rPr lang="zh-CN" altLang="en-US" smtClean="0"/>
              <a:t>2023/11/18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0DCBA0-A312-46AB-8163-AF5776386EF4}" type="slidenum">
              <a:rPr lang="zh-CN" altLang="en-US" smtClean="0"/>
              <a:t>‹#›</a:t>
            </a:fld>
            <a:endParaRPr lang="zh-CN" altLang="en-US"/>
          </a:p>
        </p:txBody>
      </p:sp>
      <p:pic>
        <p:nvPicPr>
          <p:cNvPr id="33" name="圖片 3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4626" y="1045539"/>
            <a:ext cx="10861550" cy="1994651"/>
          </a:xfrm>
          <a:prstGeom prst="rect">
            <a:avLst/>
          </a:prstGeom>
        </p:spPr>
      </p:pic>
      <p:pic>
        <p:nvPicPr>
          <p:cNvPr id="34" name="圖片 33"/>
          <p:cNvPicPr>
            <a:picLocks noChangeAspect="1"/>
          </p:cNvPicPr>
          <p:nvPr userDrawn="1"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8898422" y="471832"/>
            <a:ext cx="2162278" cy="2574142"/>
          </a:xfrm>
          <a:prstGeom prst="rect">
            <a:avLst/>
          </a:prstGeom>
        </p:spPr>
      </p:pic>
      <p:sp>
        <p:nvSpPr>
          <p:cNvPr id="35" name="文本占位符 2"/>
          <p:cNvSpPr txBox="1">
            <a:spLocks/>
          </p:cNvSpPr>
          <p:nvPr userDrawn="1"/>
        </p:nvSpPr>
        <p:spPr>
          <a:xfrm>
            <a:off x="12337329" y="1765619"/>
            <a:ext cx="6743353" cy="1328569"/>
          </a:xfrm>
          <a:prstGeom prst="rect">
            <a:avLst/>
          </a:prstGeom>
          <a:noFill/>
        </p:spPr>
        <p:txBody>
          <a:bodyPr vert="horz" wrap="square" lIns="91440" tIns="45720" rIns="91440" bIns="45720" rtlCol="0" anchor="ctr">
            <a:spAutoFit/>
          </a:bodyPr>
          <a:lstStyle>
            <a:lvl1pPr marL="228600" indent="-22860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lang="zh-CN" altLang="en-US" sz="1800" b="1" i="0" kern="120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ea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00000"/>
              </a:lnSpc>
              <a:buNone/>
            </a:pPr>
            <a:r>
              <a:rPr lang="zh-TW" altLang="en-US" sz="3600" b="0" dirty="0">
                <a:solidFill>
                  <a:srgbClr val="C00000"/>
                </a:solidFill>
                <a:latin typeface="Palatino Linotype" panose="02040502050505030304" pitchFamily="18" charset="0"/>
                <a:ea typeface="华文细黑" panose="02010600040101010101" pitchFamily="2" charset="-122"/>
                <a:cs typeface="MV Boli" panose="02000500030200090000" pitchFamily="2" charset="0"/>
                <a:sym typeface="+mn-lt"/>
              </a:rPr>
              <a:t>新世代住商與工業節能研究中心</a:t>
            </a:r>
            <a:endParaRPr lang="en-US" altLang="zh-TW" sz="3600" b="0" dirty="0">
              <a:solidFill>
                <a:srgbClr val="C00000"/>
              </a:solidFill>
              <a:latin typeface="Palatino Linotype" panose="02040502050505030304" pitchFamily="18" charset="0"/>
              <a:ea typeface="华文细黑" panose="02010600040101010101" pitchFamily="2" charset="-122"/>
              <a:cs typeface="MV Boli" panose="02000500030200090000" pitchFamily="2" charset="0"/>
              <a:sym typeface="+mn-lt"/>
            </a:endParaRPr>
          </a:p>
          <a:p>
            <a:pPr marL="0" indent="0">
              <a:lnSpc>
                <a:spcPct val="100000"/>
              </a:lnSpc>
              <a:buNone/>
            </a:pPr>
            <a:r>
              <a:rPr lang="en-US" altLang="zh-TW" sz="3600" dirty="0">
                <a:solidFill>
                  <a:srgbClr val="CC6600"/>
                </a:solidFill>
                <a:effectLst/>
                <a:latin typeface="Palatino Linotype" panose="02040502050505030304" pitchFamily="18" charset="0"/>
              </a:rPr>
              <a:t>https://www.rcec.ntut.edu.tw</a:t>
            </a:r>
            <a:endParaRPr lang="zh-TW" altLang="en-US" sz="3600" dirty="0">
              <a:solidFill>
                <a:srgbClr val="CC6600"/>
              </a:solidFill>
              <a:effectLst/>
              <a:latin typeface="Palatino Linotype" panose="02040502050505030304" pitchFamily="18" charset="0"/>
            </a:endParaRPr>
          </a:p>
        </p:txBody>
      </p:sp>
      <p:sp>
        <p:nvSpPr>
          <p:cNvPr id="45" name="文本占位符 2"/>
          <p:cNvSpPr txBox="1">
            <a:spLocks/>
          </p:cNvSpPr>
          <p:nvPr userDrawn="1"/>
        </p:nvSpPr>
        <p:spPr>
          <a:xfrm>
            <a:off x="5111130" y="31537348"/>
            <a:ext cx="15806647" cy="461665"/>
          </a:xfrm>
          <a:prstGeom prst="rect">
            <a:avLst/>
          </a:prstGeom>
          <a:noFill/>
        </p:spPr>
        <p:txBody>
          <a:bodyPr vert="horz" wrap="square" lIns="91440" tIns="45720" rIns="91440" bIns="45720" rtlCol="0" anchor="ctr">
            <a:spAutoFit/>
          </a:bodyPr>
          <a:lstStyle>
            <a:lvl1pPr marL="228600" indent="-22860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lang="zh-CN" altLang="en-US" sz="1800" b="1" i="0" kern="120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ea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00000"/>
              </a:lnSpc>
              <a:buNone/>
            </a:pPr>
            <a:r>
              <a:rPr lang="en-US" sz="2400" dirty="0">
                <a:solidFill>
                  <a:srgbClr val="FFFF66"/>
                </a:solidFill>
                <a:latin typeface="Palatino Linotype" panose="02040502050505030304" pitchFamily="18" charset="0"/>
                <a:ea typeface="华文细黑" panose="02010600040101010101" pitchFamily="2" charset="-122"/>
                <a:cs typeface="MV Boli" panose="02000500030200090000" pitchFamily="2" charset="0"/>
                <a:sym typeface="+mn-lt"/>
              </a:rPr>
              <a:t>Research Center of Energy Conservation for</a:t>
            </a:r>
            <a:r>
              <a:rPr lang="zh-TW" altLang="en-US" sz="2400" dirty="0">
                <a:solidFill>
                  <a:srgbClr val="FFFF66"/>
                </a:solidFill>
                <a:latin typeface="Palatino Linotype" panose="02040502050505030304" pitchFamily="18" charset="0"/>
                <a:ea typeface="华文细黑" panose="02010600040101010101" pitchFamily="2" charset="-122"/>
                <a:cs typeface="MV Boli" panose="02000500030200090000" pitchFamily="2" charset="0"/>
                <a:sym typeface="+mn-lt"/>
              </a:rPr>
              <a:t> </a:t>
            </a:r>
            <a:r>
              <a:rPr lang="en-US" sz="2400" dirty="0">
                <a:solidFill>
                  <a:srgbClr val="FFFF66"/>
                </a:solidFill>
                <a:latin typeface="Palatino Linotype" panose="02040502050505030304" pitchFamily="18" charset="0"/>
                <a:ea typeface="华文细黑" panose="02010600040101010101" pitchFamily="2" charset="-122"/>
                <a:cs typeface="MV Boli" panose="02000500030200090000" pitchFamily="2" charset="0"/>
                <a:sym typeface="+mn-lt"/>
              </a:rPr>
              <a:t>New Generation of Residential, Commercial, and Industrial Sectors</a:t>
            </a:r>
          </a:p>
        </p:txBody>
      </p:sp>
      <p:grpSp>
        <p:nvGrpSpPr>
          <p:cNvPr id="7" name="组合 19"/>
          <p:cNvGrpSpPr/>
          <p:nvPr userDrawn="1"/>
        </p:nvGrpSpPr>
        <p:grpSpPr>
          <a:xfrm>
            <a:off x="-721518" y="26656747"/>
            <a:ext cx="5250622" cy="6905130"/>
            <a:chOff x="1078816" y="964066"/>
            <a:chExt cx="2222812" cy="2923236"/>
          </a:xfrm>
        </p:grpSpPr>
        <p:sp>
          <p:nvSpPr>
            <p:cNvPr id="8" name="Freeform 7"/>
            <p:cNvSpPr>
              <a:spLocks/>
            </p:cNvSpPr>
            <p:nvPr/>
          </p:nvSpPr>
          <p:spPr bwMode="auto">
            <a:xfrm>
              <a:off x="1078816" y="2540257"/>
              <a:ext cx="696716" cy="1019561"/>
            </a:xfrm>
            <a:custGeom>
              <a:avLst/>
              <a:gdLst>
                <a:gd name="T0" fmla="*/ 94 w 375"/>
                <a:gd name="T1" fmla="*/ 0 h 549"/>
                <a:gd name="T2" fmla="*/ 11 w 375"/>
                <a:gd name="T3" fmla="*/ 12 h 549"/>
                <a:gd name="T4" fmla="*/ 0 w 375"/>
                <a:gd name="T5" fmla="*/ 127 h 549"/>
                <a:gd name="T6" fmla="*/ 174 w 375"/>
                <a:gd name="T7" fmla="*/ 549 h 549"/>
                <a:gd name="T8" fmla="*/ 375 w 375"/>
                <a:gd name="T9" fmla="*/ 280 h 549"/>
                <a:gd name="T10" fmla="*/ 94 w 375"/>
                <a:gd name="T11" fmla="*/ 0 h 5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75" h="549">
                  <a:moveTo>
                    <a:pt x="94" y="0"/>
                  </a:moveTo>
                  <a:cubicBezTo>
                    <a:pt x="65" y="0"/>
                    <a:pt x="37" y="4"/>
                    <a:pt x="11" y="12"/>
                  </a:cubicBezTo>
                  <a:cubicBezTo>
                    <a:pt x="3" y="49"/>
                    <a:pt x="0" y="87"/>
                    <a:pt x="0" y="127"/>
                  </a:cubicBezTo>
                  <a:cubicBezTo>
                    <a:pt x="0" y="291"/>
                    <a:pt x="66" y="441"/>
                    <a:pt x="174" y="549"/>
                  </a:cubicBezTo>
                  <a:cubicBezTo>
                    <a:pt x="290" y="514"/>
                    <a:pt x="375" y="407"/>
                    <a:pt x="375" y="280"/>
                  </a:cubicBezTo>
                  <a:cubicBezTo>
                    <a:pt x="375" y="125"/>
                    <a:pt x="249" y="0"/>
                    <a:pt x="94" y="0"/>
                  </a:cubicBezTo>
                  <a:close/>
                </a:path>
              </a:pathLst>
            </a:custGeom>
            <a:solidFill>
              <a:schemeClr val="accent3">
                <a:alpha val="70000"/>
              </a:schemeClr>
            </a:solidFill>
            <a:ln>
              <a:noFill/>
            </a:ln>
          </p:spPr>
          <p:txBody>
            <a:bodyPr vert="horz" wrap="square" lIns="215995" tIns="107998" rIns="215995" bIns="10799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6072"/>
            </a:p>
          </p:txBody>
        </p:sp>
        <p:sp>
          <p:nvSpPr>
            <p:cNvPr id="9" name="Freeform 8"/>
            <p:cNvSpPr>
              <a:spLocks/>
            </p:cNvSpPr>
            <p:nvPr/>
          </p:nvSpPr>
          <p:spPr bwMode="auto">
            <a:xfrm>
              <a:off x="1088093" y="2231327"/>
              <a:ext cx="600234" cy="615077"/>
            </a:xfrm>
            <a:custGeom>
              <a:avLst/>
              <a:gdLst>
                <a:gd name="T0" fmla="*/ 158 w 323"/>
                <a:gd name="T1" fmla="*/ 0 h 331"/>
                <a:gd name="T2" fmla="*/ 51 w 323"/>
                <a:gd name="T3" fmla="*/ 38 h 331"/>
                <a:gd name="T4" fmla="*/ 0 w 323"/>
                <a:gd name="T5" fmla="*/ 216 h 331"/>
                <a:gd name="T6" fmla="*/ 158 w 323"/>
                <a:gd name="T7" fmla="*/ 331 h 331"/>
                <a:gd name="T8" fmla="*/ 323 w 323"/>
                <a:gd name="T9" fmla="*/ 166 h 331"/>
                <a:gd name="T10" fmla="*/ 158 w 323"/>
                <a:gd name="T11" fmla="*/ 0 h 3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23" h="331">
                  <a:moveTo>
                    <a:pt x="158" y="0"/>
                  </a:moveTo>
                  <a:cubicBezTo>
                    <a:pt x="117" y="0"/>
                    <a:pt x="80" y="14"/>
                    <a:pt x="51" y="38"/>
                  </a:cubicBezTo>
                  <a:cubicBezTo>
                    <a:pt x="25" y="94"/>
                    <a:pt x="8" y="153"/>
                    <a:pt x="0" y="216"/>
                  </a:cubicBezTo>
                  <a:cubicBezTo>
                    <a:pt x="21" y="283"/>
                    <a:pt x="84" y="331"/>
                    <a:pt x="158" y="331"/>
                  </a:cubicBezTo>
                  <a:cubicBezTo>
                    <a:pt x="249" y="331"/>
                    <a:pt x="323" y="257"/>
                    <a:pt x="323" y="166"/>
                  </a:cubicBezTo>
                  <a:cubicBezTo>
                    <a:pt x="323" y="74"/>
                    <a:pt x="249" y="0"/>
                    <a:pt x="158" y="0"/>
                  </a:cubicBezTo>
                  <a:close/>
                </a:path>
              </a:pathLst>
            </a:custGeom>
            <a:solidFill>
              <a:schemeClr val="accent1">
                <a:alpha val="70000"/>
              </a:schemeClr>
            </a:solidFill>
            <a:ln>
              <a:noFill/>
            </a:ln>
          </p:spPr>
          <p:txBody>
            <a:bodyPr vert="horz" wrap="square" lIns="215995" tIns="107998" rIns="215995" bIns="10799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6072"/>
            </a:p>
          </p:txBody>
        </p:sp>
        <p:sp>
          <p:nvSpPr>
            <p:cNvPr id="10" name="Oval 9"/>
            <p:cNvSpPr>
              <a:spLocks noChangeArrowheads="1"/>
            </p:cNvSpPr>
            <p:nvPr/>
          </p:nvSpPr>
          <p:spPr bwMode="auto">
            <a:xfrm>
              <a:off x="1530616" y="2179723"/>
              <a:ext cx="506964" cy="507925"/>
            </a:xfrm>
            <a:prstGeom prst="ellipse">
              <a:avLst/>
            </a:prstGeom>
            <a:solidFill>
              <a:schemeClr val="accent5">
                <a:alpha val="70000"/>
              </a:schemeClr>
            </a:solidFill>
            <a:ln>
              <a:noFill/>
            </a:ln>
          </p:spPr>
          <p:txBody>
            <a:bodyPr vert="horz" wrap="square" lIns="215995" tIns="107998" rIns="215995" bIns="10799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6072"/>
            </a:p>
          </p:txBody>
        </p:sp>
        <p:sp>
          <p:nvSpPr>
            <p:cNvPr id="11" name="Oval 10"/>
            <p:cNvSpPr>
              <a:spLocks noChangeArrowheads="1"/>
            </p:cNvSpPr>
            <p:nvPr/>
          </p:nvSpPr>
          <p:spPr bwMode="auto">
            <a:xfrm>
              <a:off x="2050137" y="1993832"/>
              <a:ext cx="576113" cy="574257"/>
            </a:xfrm>
            <a:prstGeom prst="ellipse">
              <a:avLst/>
            </a:prstGeom>
            <a:solidFill>
              <a:schemeClr val="accent6">
                <a:alpha val="70000"/>
              </a:schemeClr>
            </a:solidFill>
            <a:ln>
              <a:noFill/>
            </a:ln>
          </p:spPr>
          <p:txBody>
            <a:bodyPr vert="horz" wrap="square" lIns="215995" tIns="107998" rIns="215995" bIns="10799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6072"/>
            </a:p>
          </p:txBody>
        </p:sp>
        <p:sp>
          <p:nvSpPr>
            <p:cNvPr id="12" name="Oval 11"/>
            <p:cNvSpPr>
              <a:spLocks noChangeArrowheads="1"/>
            </p:cNvSpPr>
            <p:nvPr/>
          </p:nvSpPr>
          <p:spPr bwMode="auto">
            <a:xfrm>
              <a:off x="1688327" y="1950229"/>
              <a:ext cx="413762" cy="412834"/>
            </a:xfrm>
            <a:prstGeom prst="ellipse">
              <a:avLst/>
            </a:prstGeom>
            <a:solidFill>
              <a:schemeClr val="accent4">
                <a:alpha val="70000"/>
              </a:schemeClr>
            </a:solidFill>
            <a:ln>
              <a:noFill/>
            </a:ln>
          </p:spPr>
          <p:txBody>
            <a:bodyPr vert="horz" wrap="square" lIns="215995" tIns="107998" rIns="215995" bIns="10799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6072"/>
            </a:p>
          </p:txBody>
        </p:sp>
        <p:sp>
          <p:nvSpPr>
            <p:cNvPr id="13" name="Oval 12"/>
            <p:cNvSpPr>
              <a:spLocks noChangeArrowheads="1"/>
            </p:cNvSpPr>
            <p:nvPr/>
          </p:nvSpPr>
          <p:spPr bwMode="auto">
            <a:xfrm>
              <a:off x="1955510" y="1555021"/>
              <a:ext cx="256050" cy="256050"/>
            </a:xfrm>
            <a:prstGeom prst="ellipse">
              <a:avLst/>
            </a:prstGeom>
            <a:solidFill>
              <a:schemeClr val="accent4">
                <a:alpha val="70000"/>
              </a:schemeClr>
            </a:solidFill>
            <a:ln>
              <a:noFill/>
            </a:ln>
          </p:spPr>
          <p:txBody>
            <a:bodyPr vert="horz" wrap="square" lIns="215995" tIns="107998" rIns="215995" bIns="10799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6072"/>
            </a:p>
          </p:txBody>
        </p:sp>
        <p:sp>
          <p:nvSpPr>
            <p:cNvPr id="14" name="Oval 13"/>
            <p:cNvSpPr>
              <a:spLocks noChangeArrowheads="1"/>
            </p:cNvSpPr>
            <p:nvPr/>
          </p:nvSpPr>
          <p:spPr bwMode="auto">
            <a:xfrm>
              <a:off x="2389682" y="1158887"/>
              <a:ext cx="86278" cy="87205"/>
            </a:xfrm>
            <a:prstGeom prst="ellipse">
              <a:avLst/>
            </a:prstGeom>
            <a:solidFill>
              <a:schemeClr val="accent4">
                <a:alpha val="70000"/>
              </a:schemeClr>
            </a:solidFill>
            <a:ln>
              <a:noFill/>
            </a:ln>
          </p:spPr>
          <p:txBody>
            <a:bodyPr vert="horz" wrap="square" lIns="215995" tIns="107998" rIns="215995" bIns="10799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6072"/>
            </a:p>
          </p:txBody>
        </p:sp>
        <p:sp>
          <p:nvSpPr>
            <p:cNvPr id="15" name="Oval 14"/>
            <p:cNvSpPr>
              <a:spLocks noChangeArrowheads="1"/>
            </p:cNvSpPr>
            <p:nvPr/>
          </p:nvSpPr>
          <p:spPr bwMode="auto">
            <a:xfrm>
              <a:off x="1532470" y="1755408"/>
              <a:ext cx="85350" cy="85350"/>
            </a:xfrm>
            <a:prstGeom prst="ellipse">
              <a:avLst/>
            </a:prstGeom>
            <a:solidFill>
              <a:schemeClr val="accent1">
                <a:alpha val="70000"/>
              </a:schemeClr>
            </a:solidFill>
            <a:ln>
              <a:noFill/>
            </a:ln>
          </p:spPr>
          <p:txBody>
            <a:bodyPr vert="horz" wrap="square" lIns="215995" tIns="107998" rIns="215995" bIns="10799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6072"/>
            </a:p>
          </p:txBody>
        </p:sp>
        <p:sp>
          <p:nvSpPr>
            <p:cNvPr id="16" name="Oval 15"/>
            <p:cNvSpPr>
              <a:spLocks noChangeArrowheads="1"/>
            </p:cNvSpPr>
            <p:nvPr/>
          </p:nvSpPr>
          <p:spPr bwMode="auto">
            <a:xfrm>
              <a:off x="2068691" y="1905698"/>
              <a:ext cx="87205" cy="88133"/>
            </a:xfrm>
            <a:prstGeom prst="ellipse">
              <a:avLst/>
            </a:prstGeom>
            <a:solidFill>
              <a:schemeClr val="accent1">
                <a:alpha val="80000"/>
              </a:schemeClr>
            </a:solidFill>
            <a:ln>
              <a:noFill/>
            </a:ln>
          </p:spPr>
          <p:txBody>
            <a:bodyPr vert="horz" wrap="square" lIns="215995" tIns="107998" rIns="215995" bIns="10799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6072"/>
            </a:p>
          </p:txBody>
        </p:sp>
        <p:sp>
          <p:nvSpPr>
            <p:cNvPr id="17" name="Freeform 16"/>
            <p:cNvSpPr>
              <a:spLocks/>
            </p:cNvSpPr>
            <p:nvPr/>
          </p:nvSpPr>
          <p:spPr bwMode="auto">
            <a:xfrm>
              <a:off x="1673483" y="1653359"/>
              <a:ext cx="376653" cy="377581"/>
            </a:xfrm>
            <a:custGeom>
              <a:avLst/>
              <a:gdLst>
                <a:gd name="T0" fmla="*/ 201 w 203"/>
                <a:gd name="T1" fmla="*/ 98 h 203"/>
                <a:gd name="T2" fmla="*/ 105 w 203"/>
                <a:gd name="T3" fmla="*/ 201 h 203"/>
                <a:gd name="T4" fmla="*/ 1 w 203"/>
                <a:gd name="T5" fmla="*/ 105 h 203"/>
                <a:gd name="T6" fmla="*/ 98 w 203"/>
                <a:gd name="T7" fmla="*/ 1 h 203"/>
                <a:gd name="T8" fmla="*/ 201 w 203"/>
                <a:gd name="T9" fmla="*/ 98 h 2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3" h="203">
                  <a:moveTo>
                    <a:pt x="201" y="98"/>
                  </a:moveTo>
                  <a:cubicBezTo>
                    <a:pt x="203" y="153"/>
                    <a:pt x="160" y="200"/>
                    <a:pt x="105" y="201"/>
                  </a:cubicBezTo>
                  <a:cubicBezTo>
                    <a:pt x="49" y="203"/>
                    <a:pt x="3" y="160"/>
                    <a:pt x="1" y="105"/>
                  </a:cubicBezTo>
                  <a:cubicBezTo>
                    <a:pt x="0" y="49"/>
                    <a:pt x="43" y="3"/>
                    <a:pt x="98" y="1"/>
                  </a:cubicBezTo>
                  <a:cubicBezTo>
                    <a:pt x="153" y="0"/>
                    <a:pt x="200" y="43"/>
                    <a:pt x="201" y="98"/>
                  </a:cubicBezTo>
                  <a:close/>
                </a:path>
              </a:pathLst>
            </a:custGeom>
            <a:solidFill>
              <a:schemeClr val="accent1">
                <a:alpha val="70000"/>
              </a:schemeClr>
            </a:solidFill>
            <a:ln>
              <a:noFill/>
            </a:ln>
          </p:spPr>
          <p:txBody>
            <a:bodyPr vert="horz" wrap="square" lIns="215995" tIns="107998" rIns="215995" bIns="10799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6072"/>
            </a:p>
          </p:txBody>
        </p:sp>
        <p:sp>
          <p:nvSpPr>
            <p:cNvPr id="18" name="Oval 17"/>
            <p:cNvSpPr>
              <a:spLocks noChangeArrowheads="1"/>
            </p:cNvSpPr>
            <p:nvPr/>
          </p:nvSpPr>
          <p:spPr bwMode="auto">
            <a:xfrm>
              <a:off x="1504639" y="1901988"/>
              <a:ext cx="141013" cy="143796"/>
            </a:xfrm>
            <a:prstGeom prst="ellipse">
              <a:avLst/>
            </a:prstGeom>
            <a:solidFill>
              <a:srgbClr val="00A0E9">
                <a:alpha val="70000"/>
              </a:srgbClr>
            </a:solidFill>
            <a:ln>
              <a:noFill/>
            </a:ln>
          </p:spPr>
          <p:txBody>
            <a:bodyPr vert="horz" wrap="square" lIns="215995" tIns="107998" rIns="215995" bIns="10799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6072"/>
            </a:p>
          </p:txBody>
        </p:sp>
        <p:sp>
          <p:nvSpPr>
            <p:cNvPr id="19" name="Oval 18"/>
            <p:cNvSpPr>
              <a:spLocks noChangeArrowheads="1"/>
            </p:cNvSpPr>
            <p:nvPr/>
          </p:nvSpPr>
          <p:spPr bwMode="auto">
            <a:xfrm>
              <a:off x="2167029" y="964066"/>
              <a:ext cx="142869" cy="142868"/>
            </a:xfrm>
            <a:prstGeom prst="ellipse">
              <a:avLst/>
            </a:prstGeom>
            <a:solidFill>
              <a:srgbClr val="00A0E9">
                <a:alpha val="70000"/>
              </a:srgbClr>
            </a:solidFill>
            <a:ln>
              <a:noFill/>
            </a:ln>
          </p:spPr>
          <p:txBody>
            <a:bodyPr vert="horz" wrap="square" lIns="215995" tIns="107998" rIns="215995" bIns="10799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6072"/>
            </a:p>
          </p:txBody>
        </p:sp>
        <p:sp>
          <p:nvSpPr>
            <p:cNvPr id="20" name="Oval 19"/>
            <p:cNvSpPr>
              <a:spLocks noChangeArrowheads="1"/>
            </p:cNvSpPr>
            <p:nvPr/>
          </p:nvSpPr>
          <p:spPr bwMode="auto">
            <a:xfrm>
              <a:off x="2276500" y="1307321"/>
              <a:ext cx="312641" cy="312641"/>
            </a:xfrm>
            <a:prstGeom prst="ellipse">
              <a:avLst/>
            </a:prstGeom>
            <a:solidFill>
              <a:schemeClr val="accent3">
                <a:alpha val="70000"/>
              </a:schemeClr>
            </a:solidFill>
            <a:ln>
              <a:noFill/>
            </a:ln>
          </p:spPr>
          <p:txBody>
            <a:bodyPr vert="horz" wrap="square" lIns="215995" tIns="107998" rIns="215995" bIns="10799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6072"/>
            </a:p>
          </p:txBody>
        </p:sp>
        <p:sp>
          <p:nvSpPr>
            <p:cNvPr id="21" name="Oval 20"/>
            <p:cNvSpPr>
              <a:spLocks noChangeArrowheads="1"/>
            </p:cNvSpPr>
            <p:nvPr/>
          </p:nvSpPr>
          <p:spPr bwMode="auto">
            <a:xfrm>
              <a:off x="2276500" y="1816638"/>
              <a:ext cx="312641" cy="314496"/>
            </a:xfrm>
            <a:prstGeom prst="ellipse">
              <a:avLst/>
            </a:prstGeom>
            <a:solidFill>
              <a:schemeClr val="accent3">
                <a:alpha val="70000"/>
              </a:schemeClr>
            </a:solidFill>
            <a:ln>
              <a:noFill/>
            </a:ln>
          </p:spPr>
          <p:txBody>
            <a:bodyPr vert="horz" wrap="square" lIns="215995" tIns="107998" rIns="215995" bIns="10799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6072"/>
            </a:p>
          </p:txBody>
        </p:sp>
        <p:sp>
          <p:nvSpPr>
            <p:cNvPr id="22" name="Oval 21"/>
            <p:cNvSpPr>
              <a:spLocks noChangeArrowheads="1"/>
            </p:cNvSpPr>
            <p:nvPr/>
          </p:nvSpPr>
          <p:spPr bwMode="auto">
            <a:xfrm>
              <a:off x="2754274" y="1514202"/>
              <a:ext cx="141013" cy="141013"/>
            </a:xfrm>
            <a:prstGeom prst="ellipse">
              <a:avLst/>
            </a:prstGeom>
            <a:solidFill>
              <a:schemeClr val="accent6">
                <a:alpha val="70000"/>
              </a:schemeClr>
            </a:solidFill>
            <a:ln>
              <a:noFill/>
            </a:ln>
          </p:spPr>
          <p:txBody>
            <a:bodyPr vert="horz" wrap="square" lIns="215995" tIns="107998" rIns="215995" bIns="10799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6072"/>
            </a:p>
          </p:txBody>
        </p:sp>
        <p:sp>
          <p:nvSpPr>
            <p:cNvPr id="23" name="Freeform 22"/>
            <p:cNvSpPr>
              <a:spLocks/>
            </p:cNvSpPr>
            <p:nvPr/>
          </p:nvSpPr>
          <p:spPr bwMode="auto">
            <a:xfrm>
              <a:off x="2947240" y="2064338"/>
              <a:ext cx="348822" cy="600233"/>
            </a:xfrm>
            <a:custGeom>
              <a:avLst/>
              <a:gdLst>
                <a:gd name="T0" fmla="*/ 0 w 188"/>
                <a:gd name="T1" fmla="*/ 132 h 323"/>
                <a:gd name="T2" fmla="*/ 188 w 188"/>
                <a:gd name="T3" fmla="*/ 323 h 323"/>
                <a:gd name="T4" fmla="*/ 53 w 188"/>
                <a:gd name="T5" fmla="*/ 0 h 323"/>
                <a:gd name="T6" fmla="*/ 0 w 188"/>
                <a:gd name="T7" fmla="*/ 132 h 3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88" h="323">
                  <a:moveTo>
                    <a:pt x="0" y="132"/>
                  </a:moveTo>
                  <a:cubicBezTo>
                    <a:pt x="0" y="237"/>
                    <a:pt x="84" y="321"/>
                    <a:pt x="188" y="323"/>
                  </a:cubicBezTo>
                  <a:cubicBezTo>
                    <a:pt x="176" y="201"/>
                    <a:pt x="127" y="89"/>
                    <a:pt x="53" y="0"/>
                  </a:cubicBezTo>
                  <a:cubicBezTo>
                    <a:pt x="20" y="34"/>
                    <a:pt x="0" y="81"/>
                    <a:pt x="0" y="132"/>
                  </a:cubicBezTo>
                  <a:close/>
                </a:path>
              </a:pathLst>
            </a:custGeom>
            <a:solidFill>
              <a:srgbClr val="00A0E9">
                <a:alpha val="70000"/>
              </a:srgbClr>
            </a:solidFill>
            <a:ln>
              <a:noFill/>
            </a:ln>
          </p:spPr>
          <p:txBody>
            <a:bodyPr vert="horz" wrap="square" lIns="215995" tIns="107998" rIns="215995" bIns="10799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6072"/>
            </a:p>
          </p:txBody>
        </p:sp>
        <p:sp>
          <p:nvSpPr>
            <p:cNvPr id="24" name="Freeform 23"/>
            <p:cNvSpPr>
              <a:spLocks/>
            </p:cNvSpPr>
            <p:nvPr/>
          </p:nvSpPr>
          <p:spPr bwMode="auto">
            <a:xfrm>
              <a:off x="2563165" y="2261014"/>
              <a:ext cx="738463" cy="894319"/>
            </a:xfrm>
            <a:custGeom>
              <a:avLst/>
              <a:gdLst>
                <a:gd name="T0" fmla="*/ 0 w 398"/>
                <a:gd name="T1" fmla="*/ 241 h 481"/>
                <a:gd name="T2" fmla="*/ 241 w 398"/>
                <a:gd name="T3" fmla="*/ 481 h 481"/>
                <a:gd name="T4" fmla="*/ 375 w 398"/>
                <a:gd name="T5" fmla="*/ 440 h 481"/>
                <a:gd name="T6" fmla="*/ 398 w 398"/>
                <a:gd name="T7" fmla="*/ 277 h 481"/>
                <a:gd name="T8" fmla="*/ 342 w 398"/>
                <a:gd name="T9" fmla="*/ 22 h 481"/>
                <a:gd name="T10" fmla="*/ 241 w 398"/>
                <a:gd name="T11" fmla="*/ 0 h 481"/>
                <a:gd name="T12" fmla="*/ 0 w 398"/>
                <a:gd name="T13" fmla="*/ 241 h 4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98" h="481">
                  <a:moveTo>
                    <a:pt x="0" y="241"/>
                  </a:moveTo>
                  <a:cubicBezTo>
                    <a:pt x="0" y="374"/>
                    <a:pt x="108" y="481"/>
                    <a:pt x="241" y="481"/>
                  </a:cubicBezTo>
                  <a:cubicBezTo>
                    <a:pt x="291" y="481"/>
                    <a:pt x="337" y="466"/>
                    <a:pt x="375" y="440"/>
                  </a:cubicBezTo>
                  <a:cubicBezTo>
                    <a:pt x="390" y="388"/>
                    <a:pt x="398" y="333"/>
                    <a:pt x="398" y="277"/>
                  </a:cubicBezTo>
                  <a:cubicBezTo>
                    <a:pt x="398" y="186"/>
                    <a:pt x="378" y="100"/>
                    <a:pt x="342" y="22"/>
                  </a:cubicBezTo>
                  <a:cubicBezTo>
                    <a:pt x="311" y="8"/>
                    <a:pt x="277" y="0"/>
                    <a:pt x="241" y="0"/>
                  </a:cubicBezTo>
                  <a:cubicBezTo>
                    <a:pt x="108" y="0"/>
                    <a:pt x="0" y="108"/>
                    <a:pt x="0" y="241"/>
                  </a:cubicBezTo>
                  <a:close/>
                </a:path>
              </a:pathLst>
            </a:custGeom>
            <a:solidFill>
              <a:schemeClr val="accent1">
                <a:alpha val="70000"/>
              </a:schemeClr>
            </a:solidFill>
            <a:ln>
              <a:noFill/>
            </a:ln>
          </p:spPr>
          <p:txBody>
            <a:bodyPr vert="horz" wrap="square" lIns="215995" tIns="107998" rIns="215995" bIns="10799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6072"/>
            </a:p>
          </p:txBody>
        </p:sp>
        <p:sp>
          <p:nvSpPr>
            <p:cNvPr id="25" name="Freeform 24"/>
            <p:cNvSpPr>
              <a:spLocks/>
            </p:cNvSpPr>
            <p:nvPr/>
          </p:nvSpPr>
          <p:spPr bwMode="auto">
            <a:xfrm>
              <a:off x="2574297" y="2261014"/>
              <a:ext cx="415618" cy="355316"/>
            </a:xfrm>
            <a:custGeom>
              <a:avLst/>
              <a:gdLst>
                <a:gd name="T0" fmla="*/ 0 w 224"/>
                <a:gd name="T1" fmla="*/ 188 h 191"/>
                <a:gd name="T2" fmla="*/ 33 w 224"/>
                <a:gd name="T3" fmla="*/ 191 h 191"/>
                <a:gd name="T4" fmla="*/ 224 w 224"/>
                <a:gd name="T5" fmla="*/ 0 h 191"/>
                <a:gd name="T6" fmla="*/ 0 w 224"/>
                <a:gd name="T7" fmla="*/ 188 h 1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24" h="191">
                  <a:moveTo>
                    <a:pt x="0" y="188"/>
                  </a:moveTo>
                  <a:cubicBezTo>
                    <a:pt x="11" y="190"/>
                    <a:pt x="22" y="191"/>
                    <a:pt x="33" y="191"/>
                  </a:cubicBezTo>
                  <a:cubicBezTo>
                    <a:pt x="138" y="191"/>
                    <a:pt x="224" y="106"/>
                    <a:pt x="224" y="0"/>
                  </a:cubicBezTo>
                  <a:cubicBezTo>
                    <a:pt x="114" y="5"/>
                    <a:pt x="23" y="84"/>
                    <a:pt x="0" y="188"/>
                  </a:cubicBezTo>
                  <a:close/>
                </a:path>
              </a:pathLst>
            </a:custGeom>
            <a:solidFill>
              <a:srgbClr val="00A0E9">
                <a:alpha val="70000"/>
              </a:srgbClr>
            </a:solidFill>
            <a:ln>
              <a:noFill/>
            </a:ln>
          </p:spPr>
          <p:txBody>
            <a:bodyPr vert="horz" wrap="square" lIns="215995" tIns="107998" rIns="215995" bIns="10799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6072"/>
            </a:p>
          </p:txBody>
        </p:sp>
        <p:sp>
          <p:nvSpPr>
            <p:cNvPr id="26" name="Freeform 25"/>
            <p:cNvSpPr>
              <a:spLocks/>
            </p:cNvSpPr>
            <p:nvPr/>
          </p:nvSpPr>
          <p:spPr bwMode="auto">
            <a:xfrm>
              <a:off x="2840364" y="3083913"/>
              <a:ext cx="420165" cy="581208"/>
            </a:xfrm>
            <a:custGeom>
              <a:avLst/>
              <a:gdLst>
                <a:gd name="T0" fmla="*/ 224 w 224"/>
                <a:gd name="T1" fmla="*/ 0 h 310"/>
                <a:gd name="T2" fmla="*/ 0 w 224"/>
                <a:gd name="T3" fmla="*/ 240 h 310"/>
                <a:gd name="T4" fmla="*/ 11 w 224"/>
                <a:gd name="T5" fmla="*/ 310 h 310"/>
                <a:gd name="T6" fmla="*/ 224 w 224"/>
                <a:gd name="T7" fmla="*/ 0 h 3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24" h="310">
                  <a:moveTo>
                    <a:pt x="224" y="0"/>
                  </a:moveTo>
                  <a:cubicBezTo>
                    <a:pt x="99" y="9"/>
                    <a:pt x="0" y="113"/>
                    <a:pt x="0" y="240"/>
                  </a:cubicBezTo>
                  <a:cubicBezTo>
                    <a:pt x="0" y="265"/>
                    <a:pt x="4" y="288"/>
                    <a:pt x="11" y="310"/>
                  </a:cubicBezTo>
                  <a:cubicBezTo>
                    <a:pt x="112" y="233"/>
                    <a:pt x="187" y="125"/>
                    <a:pt x="224" y="0"/>
                  </a:cubicBezTo>
                  <a:close/>
                </a:path>
              </a:pathLst>
            </a:custGeom>
            <a:solidFill>
              <a:srgbClr val="00A0E9">
                <a:alpha val="70000"/>
              </a:srgbClr>
            </a:solidFill>
            <a:ln>
              <a:noFill/>
            </a:ln>
          </p:spPr>
          <p:txBody>
            <a:bodyPr vert="horz" wrap="square" lIns="215995" tIns="107998" rIns="215995" bIns="10799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6072"/>
            </a:p>
          </p:txBody>
        </p:sp>
        <p:sp>
          <p:nvSpPr>
            <p:cNvPr id="27" name="Freeform 26"/>
            <p:cNvSpPr>
              <a:spLocks/>
            </p:cNvSpPr>
            <p:nvPr/>
          </p:nvSpPr>
          <p:spPr bwMode="auto">
            <a:xfrm>
              <a:off x="1104792" y="3017103"/>
              <a:ext cx="615077" cy="753306"/>
            </a:xfrm>
            <a:custGeom>
              <a:avLst/>
              <a:gdLst>
                <a:gd name="T0" fmla="*/ 22 w 331"/>
                <a:gd name="T1" fmla="*/ 0 h 405"/>
                <a:gd name="T2" fmla="*/ 0 w 331"/>
                <a:gd name="T3" fmla="*/ 0 h 405"/>
                <a:gd name="T4" fmla="*/ 316 w 331"/>
                <a:gd name="T5" fmla="*/ 405 h 405"/>
                <a:gd name="T6" fmla="*/ 331 w 331"/>
                <a:gd name="T7" fmla="*/ 309 h 405"/>
                <a:gd name="T8" fmla="*/ 22 w 331"/>
                <a:gd name="T9" fmla="*/ 0 h 4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31" h="405">
                  <a:moveTo>
                    <a:pt x="22" y="0"/>
                  </a:moveTo>
                  <a:cubicBezTo>
                    <a:pt x="14" y="0"/>
                    <a:pt x="7" y="0"/>
                    <a:pt x="0" y="0"/>
                  </a:cubicBezTo>
                  <a:cubicBezTo>
                    <a:pt x="40" y="178"/>
                    <a:pt x="158" y="325"/>
                    <a:pt x="316" y="405"/>
                  </a:cubicBezTo>
                  <a:cubicBezTo>
                    <a:pt x="326" y="375"/>
                    <a:pt x="331" y="343"/>
                    <a:pt x="331" y="309"/>
                  </a:cubicBezTo>
                  <a:cubicBezTo>
                    <a:pt x="331" y="138"/>
                    <a:pt x="193" y="0"/>
                    <a:pt x="22" y="0"/>
                  </a:cubicBezTo>
                  <a:close/>
                </a:path>
              </a:pathLst>
            </a:custGeom>
            <a:solidFill>
              <a:schemeClr val="accent4">
                <a:alpha val="70000"/>
              </a:schemeClr>
            </a:solidFill>
            <a:ln>
              <a:noFill/>
            </a:ln>
          </p:spPr>
          <p:txBody>
            <a:bodyPr vert="horz" wrap="square" lIns="215995" tIns="107998" rIns="215995" bIns="10799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6072"/>
            </a:p>
          </p:txBody>
        </p:sp>
        <p:sp>
          <p:nvSpPr>
            <p:cNvPr id="28" name="Freeform 27"/>
            <p:cNvSpPr>
              <a:spLocks/>
            </p:cNvSpPr>
            <p:nvPr/>
          </p:nvSpPr>
          <p:spPr bwMode="auto">
            <a:xfrm>
              <a:off x="1406301" y="2974428"/>
              <a:ext cx="1229226" cy="912874"/>
            </a:xfrm>
            <a:custGeom>
              <a:avLst/>
              <a:gdLst>
                <a:gd name="T0" fmla="*/ 331 w 662"/>
                <a:gd name="T1" fmla="*/ 0 h 491"/>
                <a:gd name="T2" fmla="*/ 0 w 662"/>
                <a:gd name="T3" fmla="*/ 317 h 491"/>
                <a:gd name="T4" fmla="*/ 422 w 662"/>
                <a:gd name="T5" fmla="*/ 491 h 491"/>
                <a:gd name="T6" fmla="*/ 639 w 662"/>
                <a:gd name="T7" fmla="*/ 451 h 491"/>
                <a:gd name="T8" fmla="*/ 662 w 662"/>
                <a:gd name="T9" fmla="*/ 331 h 491"/>
                <a:gd name="T10" fmla="*/ 331 w 662"/>
                <a:gd name="T11" fmla="*/ 0 h 4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62" h="491">
                  <a:moveTo>
                    <a:pt x="331" y="0"/>
                  </a:moveTo>
                  <a:cubicBezTo>
                    <a:pt x="153" y="0"/>
                    <a:pt x="7" y="141"/>
                    <a:pt x="0" y="317"/>
                  </a:cubicBezTo>
                  <a:cubicBezTo>
                    <a:pt x="108" y="425"/>
                    <a:pt x="258" y="491"/>
                    <a:pt x="422" y="491"/>
                  </a:cubicBezTo>
                  <a:cubicBezTo>
                    <a:pt x="499" y="491"/>
                    <a:pt x="572" y="477"/>
                    <a:pt x="639" y="451"/>
                  </a:cubicBezTo>
                  <a:cubicBezTo>
                    <a:pt x="654" y="414"/>
                    <a:pt x="662" y="373"/>
                    <a:pt x="662" y="331"/>
                  </a:cubicBezTo>
                  <a:cubicBezTo>
                    <a:pt x="662" y="148"/>
                    <a:pt x="514" y="0"/>
                    <a:pt x="331" y="0"/>
                  </a:cubicBezTo>
                  <a:close/>
                </a:path>
              </a:pathLst>
            </a:custGeom>
            <a:solidFill>
              <a:schemeClr val="accent6">
                <a:alpha val="70000"/>
              </a:schemeClr>
            </a:solidFill>
            <a:ln>
              <a:noFill/>
            </a:ln>
          </p:spPr>
          <p:txBody>
            <a:bodyPr vert="horz" wrap="square" lIns="215995" tIns="107998" rIns="215995" bIns="10799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6072"/>
            </a:p>
          </p:txBody>
        </p:sp>
        <p:sp>
          <p:nvSpPr>
            <p:cNvPr id="29" name="Freeform 28"/>
            <p:cNvSpPr>
              <a:spLocks/>
            </p:cNvSpPr>
            <p:nvPr/>
          </p:nvSpPr>
          <p:spPr bwMode="auto">
            <a:xfrm>
              <a:off x="2335874" y="2933609"/>
              <a:ext cx="874838" cy="872054"/>
            </a:xfrm>
            <a:custGeom>
              <a:avLst/>
              <a:gdLst>
                <a:gd name="T0" fmla="*/ 471 w 471"/>
                <a:gd name="T1" fmla="*/ 153 h 469"/>
                <a:gd name="T2" fmla="*/ 244 w 471"/>
                <a:gd name="T3" fmla="*/ 0 h 469"/>
                <a:gd name="T4" fmla="*/ 0 w 471"/>
                <a:gd name="T5" fmla="*/ 244 h 469"/>
                <a:gd name="T6" fmla="*/ 149 w 471"/>
                <a:gd name="T7" fmla="*/ 469 h 469"/>
                <a:gd name="T8" fmla="*/ 471 w 471"/>
                <a:gd name="T9" fmla="*/ 153 h 4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1" h="469">
                  <a:moveTo>
                    <a:pt x="471" y="153"/>
                  </a:moveTo>
                  <a:cubicBezTo>
                    <a:pt x="435" y="63"/>
                    <a:pt x="347" y="0"/>
                    <a:pt x="244" y="0"/>
                  </a:cubicBezTo>
                  <a:cubicBezTo>
                    <a:pt x="109" y="0"/>
                    <a:pt x="0" y="109"/>
                    <a:pt x="0" y="244"/>
                  </a:cubicBezTo>
                  <a:cubicBezTo>
                    <a:pt x="0" y="345"/>
                    <a:pt x="61" y="432"/>
                    <a:pt x="149" y="469"/>
                  </a:cubicBezTo>
                  <a:cubicBezTo>
                    <a:pt x="293" y="410"/>
                    <a:pt x="409" y="296"/>
                    <a:pt x="471" y="153"/>
                  </a:cubicBezTo>
                  <a:close/>
                </a:path>
              </a:pathLst>
            </a:custGeom>
            <a:solidFill>
              <a:srgbClr val="00A0E9">
                <a:alpha val="70000"/>
              </a:srgbClr>
            </a:solidFill>
            <a:ln>
              <a:noFill/>
            </a:ln>
          </p:spPr>
          <p:txBody>
            <a:bodyPr vert="horz" wrap="square" lIns="215995" tIns="107998" rIns="215995" bIns="10799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6072"/>
            </a:p>
          </p:txBody>
        </p:sp>
        <p:sp>
          <p:nvSpPr>
            <p:cNvPr id="30" name="Oval 30"/>
            <p:cNvSpPr>
              <a:spLocks noChangeArrowheads="1"/>
            </p:cNvSpPr>
            <p:nvPr/>
          </p:nvSpPr>
          <p:spPr bwMode="auto">
            <a:xfrm>
              <a:off x="2540899" y="1675625"/>
              <a:ext cx="493546" cy="496329"/>
            </a:xfrm>
            <a:prstGeom prst="ellipse">
              <a:avLst/>
            </a:prstGeom>
            <a:solidFill>
              <a:schemeClr val="accent2">
                <a:alpha val="70000"/>
              </a:schemeClr>
            </a:solidFill>
            <a:ln>
              <a:noFill/>
            </a:ln>
          </p:spPr>
          <p:txBody>
            <a:bodyPr vert="horz" wrap="square" lIns="215995" tIns="107998" rIns="215995" bIns="10799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6072"/>
            </a:p>
          </p:txBody>
        </p:sp>
        <p:sp>
          <p:nvSpPr>
            <p:cNvPr id="31" name="Oval 11"/>
            <p:cNvSpPr>
              <a:spLocks noChangeArrowheads="1"/>
            </p:cNvSpPr>
            <p:nvPr/>
          </p:nvSpPr>
          <p:spPr bwMode="auto">
            <a:xfrm>
              <a:off x="1833627" y="2696302"/>
              <a:ext cx="557332" cy="556080"/>
            </a:xfrm>
            <a:prstGeom prst="ellipse">
              <a:avLst/>
            </a:prstGeom>
            <a:solidFill>
              <a:schemeClr val="accent4">
                <a:alpha val="70000"/>
              </a:schemeClr>
            </a:solidFill>
            <a:ln>
              <a:noFill/>
            </a:ln>
          </p:spPr>
          <p:txBody>
            <a:bodyPr vert="horz" wrap="square" lIns="215995" tIns="107998" rIns="215995" bIns="10799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6072"/>
            </a:p>
          </p:txBody>
        </p:sp>
        <p:sp>
          <p:nvSpPr>
            <p:cNvPr id="32" name="Oval 11"/>
            <p:cNvSpPr>
              <a:spLocks noChangeArrowheads="1"/>
            </p:cNvSpPr>
            <p:nvPr/>
          </p:nvSpPr>
          <p:spPr bwMode="auto">
            <a:xfrm>
              <a:off x="2226489" y="2491874"/>
              <a:ext cx="249471" cy="248912"/>
            </a:xfrm>
            <a:prstGeom prst="ellipse">
              <a:avLst/>
            </a:prstGeom>
            <a:solidFill>
              <a:srgbClr val="00A0E9">
                <a:alpha val="70000"/>
              </a:srgbClr>
            </a:solidFill>
            <a:ln>
              <a:noFill/>
            </a:ln>
          </p:spPr>
          <p:txBody>
            <a:bodyPr vert="horz" wrap="square" lIns="215995" tIns="107998" rIns="215995" bIns="10799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6072"/>
            </a:p>
          </p:txBody>
        </p:sp>
      </p:grpSp>
      <p:sp>
        <p:nvSpPr>
          <p:cNvPr id="49" name="Rectangle 37"/>
          <p:cNvSpPr>
            <a:spLocks noChangeArrowheads="1"/>
          </p:cNvSpPr>
          <p:nvPr userDrawn="1"/>
        </p:nvSpPr>
        <p:spPr bwMode="auto">
          <a:xfrm>
            <a:off x="-1438" y="-2156"/>
            <a:ext cx="21619822" cy="329354"/>
          </a:xfrm>
          <a:prstGeom prst="rect">
            <a:avLst/>
          </a:prstGeom>
          <a:solidFill>
            <a:srgbClr val="464646">
              <a:alpha val="70000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l">
              <a:spcBef>
                <a:spcPct val="50000"/>
              </a:spcBef>
              <a:defRPr/>
            </a:pPr>
            <a:endParaRPr lang="en-US">
              <a:solidFill>
                <a:srgbClr val="006600"/>
              </a:solidFill>
              <a:latin typeface="Palatino Linotype" pitchFamily="18" charset="0"/>
              <a:ea typeface="標楷體" pitchFamily="65" charset="-120"/>
            </a:endParaRPr>
          </a:p>
        </p:txBody>
      </p:sp>
      <p:sp>
        <p:nvSpPr>
          <p:cNvPr id="50" name="Rectangle 37"/>
          <p:cNvSpPr>
            <a:spLocks noChangeArrowheads="1"/>
          </p:cNvSpPr>
          <p:nvPr userDrawn="1"/>
        </p:nvSpPr>
        <p:spPr bwMode="auto">
          <a:xfrm>
            <a:off x="-20297" y="3238204"/>
            <a:ext cx="21619822" cy="197869"/>
          </a:xfrm>
          <a:prstGeom prst="rect">
            <a:avLst/>
          </a:prstGeom>
          <a:solidFill>
            <a:srgbClr val="464646">
              <a:alpha val="70000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l">
              <a:spcBef>
                <a:spcPct val="50000"/>
              </a:spcBef>
              <a:defRPr/>
            </a:pPr>
            <a:endParaRPr lang="en-US">
              <a:solidFill>
                <a:srgbClr val="006600"/>
              </a:solidFill>
              <a:latin typeface="Palatino Linotype" pitchFamily="18" charset="0"/>
              <a:ea typeface="標楷體" pitchFamily="65" charset="-120"/>
            </a:endParaRPr>
          </a:p>
        </p:txBody>
      </p:sp>
      <p:pic>
        <p:nvPicPr>
          <p:cNvPr id="47" name="圖片 46"/>
          <p:cNvPicPr>
            <a:picLocks noChangeAspect="1"/>
          </p:cNvPicPr>
          <p:nvPr userDrawn="1"/>
        </p:nvPicPr>
        <p:blipFill>
          <a:blip r:embed="rId5">
            <a:lum bright="70000" contrast="-70000"/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11583" b="95417" l="0" r="100000"/>
                    </a14:imgEffect>
                    <a14:imgEffect>
                      <a14:sharpenSoften amount="50000"/>
                    </a14:imgEffect>
                    <a14:imgEffect>
                      <a14:brightnessContrast brigh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 flipV="1">
            <a:off x="724477" y="10160577"/>
            <a:ext cx="27530411" cy="142196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65739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41D870-8283-4DD2-9937-AECF23EF6CEF}" type="datetimeFigureOut">
              <a:rPr lang="zh-CN" altLang="en-US" smtClean="0"/>
              <a:t>2023/11/18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0DCBA0-A312-46AB-8163-AF5776386EF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069908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06214" y="20819551"/>
            <a:ext cx="18359596" cy="6434858"/>
          </a:xfrm>
        </p:spPr>
        <p:txBody>
          <a:bodyPr anchor="t"/>
          <a:lstStyle>
            <a:lvl1pPr algn="l">
              <a:defRPr sz="9449" b="1" cap="all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1706214" y="13732209"/>
            <a:ext cx="18359596" cy="7087341"/>
          </a:xfrm>
        </p:spPr>
        <p:txBody>
          <a:bodyPr anchor="b"/>
          <a:lstStyle>
            <a:lvl1pPr marL="0" indent="0">
              <a:buNone/>
              <a:defRPr sz="4724">
                <a:solidFill>
                  <a:schemeClr val="tx1">
                    <a:tint val="75000"/>
                  </a:schemeClr>
                </a:solidFill>
              </a:defRPr>
            </a:lvl1pPr>
            <a:lvl2pPr marL="1079998" indent="0">
              <a:buNone/>
              <a:defRPr sz="4252">
                <a:solidFill>
                  <a:schemeClr val="tx1">
                    <a:tint val="75000"/>
                  </a:schemeClr>
                </a:solidFill>
              </a:defRPr>
            </a:lvl2pPr>
            <a:lvl3pPr marL="2159996" indent="0">
              <a:buNone/>
              <a:defRPr sz="3780">
                <a:solidFill>
                  <a:schemeClr val="tx1">
                    <a:tint val="75000"/>
                  </a:schemeClr>
                </a:solidFill>
              </a:defRPr>
            </a:lvl3pPr>
            <a:lvl4pPr marL="3239994" indent="0">
              <a:buNone/>
              <a:defRPr sz="3307">
                <a:solidFill>
                  <a:schemeClr val="tx1">
                    <a:tint val="75000"/>
                  </a:schemeClr>
                </a:solidFill>
              </a:defRPr>
            </a:lvl4pPr>
            <a:lvl5pPr marL="4319991" indent="0">
              <a:buNone/>
              <a:defRPr sz="3307">
                <a:solidFill>
                  <a:schemeClr val="tx1">
                    <a:tint val="75000"/>
                  </a:schemeClr>
                </a:solidFill>
              </a:defRPr>
            </a:lvl5pPr>
            <a:lvl6pPr marL="5399989" indent="0">
              <a:buNone/>
              <a:defRPr sz="3307">
                <a:solidFill>
                  <a:schemeClr val="tx1">
                    <a:tint val="75000"/>
                  </a:schemeClr>
                </a:solidFill>
              </a:defRPr>
            </a:lvl6pPr>
            <a:lvl7pPr marL="6479987" indent="0">
              <a:buNone/>
              <a:defRPr sz="3307">
                <a:solidFill>
                  <a:schemeClr val="tx1">
                    <a:tint val="75000"/>
                  </a:schemeClr>
                </a:solidFill>
              </a:defRPr>
            </a:lvl7pPr>
            <a:lvl8pPr marL="7559985" indent="0">
              <a:buNone/>
              <a:defRPr sz="3307">
                <a:solidFill>
                  <a:schemeClr val="tx1">
                    <a:tint val="75000"/>
                  </a:schemeClr>
                </a:solidFill>
              </a:defRPr>
            </a:lvl8pPr>
            <a:lvl9pPr marL="8639983" indent="0">
              <a:buNone/>
              <a:defRPr sz="3307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41D870-8283-4DD2-9937-AECF23EF6CEF}" type="datetimeFigureOut">
              <a:rPr lang="zh-CN" altLang="en-US" smtClean="0"/>
              <a:t>2023/11/18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0DCBA0-A312-46AB-8163-AF5776386EF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289902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1079976" y="7559839"/>
            <a:ext cx="9539790" cy="21382033"/>
          </a:xfrm>
        </p:spPr>
        <p:txBody>
          <a:bodyPr/>
          <a:lstStyle>
            <a:lvl1pPr>
              <a:defRPr sz="6614"/>
            </a:lvl1pPr>
            <a:lvl2pPr>
              <a:defRPr sz="5669"/>
            </a:lvl2pPr>
            <a:lvl3pPr>
              <a:defRPr sz="4724"/>
            </a:lvl3pPr>
            <a:lvl4pPr>
              <a:defRPr sz="4252"/>
            </a:lvl4pPr>
            <a:lvl5pPr>
              <a:defRPr sz="4252"/>
            </a:lvl5pPr>
            <a:lvl6pPr>
              <a:defRPr sz="4252"/>
            </a:lvl6pPr>
            <a:lvl7pPr>
              <a:defRPr sz="4252"/>
            </a:lvl7pPr>
            <a:lvl8pPr>
              <a:defRPr sz="4252"/>
            </a:lvl8pPr>
            <a:lvl9pPr>
              <a:defRPr sz="4252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10979759" y="7559839"/>
            <a:ext cx="9539790" cy="21382033"/>
          </a:xfrm>
        </p:spPr>
        <p:txBody>
          <a:bodyPr/>
          <a:lstStyle>
            <a:lvl1pPr>
              <a:defRPr sz="6614"/>
            </a:lvl1pPr>
            <a:lvl2pPr>
              <a:defRPr sz="5669"/>
            </a:lvl2pPr>
            <a:lvl3pPr>
              <a:defRPr sz="4724"/>
            </a:lvl3pPr>
            <a:lvl4pPr>
              <a:defRPr sz="4252"/>
            </a:lvl4pPr>
            <a:lvl5pPr>
              <a:defRPr sz="4252"/>
            </a:lvl5pPr>
            <a:lvl6pPr>
              <a:defRPr sz="4252"/>
            </a:lvl6pPr>
            <a:lvl7pPr>
              <a:defRPr sz="4252"/>
            </a:lvl7pPr>
            <a:lvl8pPr>
              <a:defRPr sz="4252"/>
            </a:lvl8pPr>
            <a:lvl9pPr>
              <a:defRPr sz="4252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41D870-8283-4DD2-9937-AECF23EF6CEF}" type="datetimeFigureOut">
              <a:rPr lang="zh-CN" altLang="en-US" smtClean="0"/>
              <a:t>2023/11/18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0DCBA0-A312-46AB-8163-AF5776386EF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425666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1079976" y="7252349"/>
            <a:ext cx="9543541" cy="3022428"/>
          </a:xfrm>
        </p:spPr>
        <p:txBody>
          <a:bodyPr anchor="b"/>
          <a:lstStyle>
            <a:lvl1pPr marL="0" indent="0">
              <a:buNone/>
              <a:defRPr sz="5669" b="1"/>
            </a:lvl1pPr>
            <a:lvl2pPr marL="1079998" indent="0">
              <a:buNone/>
              <a:defRPr sz="4724" b="1"/>
            </a:lvl2pPr>
            <a:lvl3pPr marL="2159996" indent="0">
              <a:buNone/>
              <a:defRPr sz="4252" b="1"/>
            </a:lvl3pPr>
            <a:lvl4pPr marL="3239994" indent="0">
              <a:buNone/>
              <a:defRPr sz="3780" b="1"/>
            </a:lvl4pPr>
            <a:lvl5pPr marL="4319991" indent="0">
              <a:buNone/>
              <a:defRPr sz="3780" b="1"/>
            </a:lvl5pPr>
            <a:lvl6pPr marL="5399989" indent="0">
              <a:buNone/>
              <a:defRPr sz="3780" b="1"/>
            </a:lvl6pPr>
            <a:lvl7pPr marL="6479987" indent="0">
              <a:buNone/>
              <a:defRPr sz="3780" b="1"/>
            </a:lvl7pPr>
            <a:lvl8pPr marL="7559985" indent="0">
              <a:buNone/>
              <a:defRPr sz="3780" b="1"/>
            </a:lvl8pPr>
            <a:lvl9pPr marL="8639983" indent="0">
              <a:buNone/>
              <a:defRPr sz="378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1079976" y="10274775"/>
            <a:ext cx="9543541" cy="18667094"/>
          </a:xfrm>
        </p:spPr>
        <p:txBody>
          <a:bodyPr/>
          <a:lstStyle>
            <a:lvl1pPr>
              <a:defRPr sz="5669"/>
            </a:lvl1pPr>
            <a:lvl2pPr>
              <a:defRPr sz="4724"/>
            </a:lvl2pPr>
            <a:lvl3pPr>
              <a:defRPr sz="4252"/>
            </a:lvl3pPr>
            <a:lvl4pPr>
              <a:defRPr sz="3780"/>
            </a:lvl4pPr>
            <a:lvl5pPr>
              <a:defRPr sz="3780"/>
            </a:lvl5pPr>
            <a:lvl6pPr>
              <a:defRPr sz="3780"/>
            </a:lvl6pPr>
            <a:lvl7pPr>
              <a:defRPr sz="3780"/>
            </a:lvl7pPr>
            <a:lvl8pPr>
              <a:defRPr sz="3780"/>
            </a:lvl8pPr>
            <a:lvl9pPr>
              <a:defRPr sz="378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10972262" y="7252349"/>
            <a:ext cx="9547290" cy="3022428"/>
          </a:xfrm>
        </p:spPr>
        <p:txBody>
          <a:bodyPr anchor="b"/>
          <a:lstStyle>
            <a:lvl1pPr marL="0" indent="0">
              <a:buNone/>
              <a:defRPr sz="5669" b="1"/>
            </a:lvl1pPr>
            <a:lvl2pPr marL="1079998" indent="0">
              <a:buNone/>
              <a:defRPr sz="4724" b="1"/>
            </a:lvl2pPr>
            <a:lvl3pPr marL="2159996" indent="0">
              <a:buNone/>
              <a:defRPr sz="4252" b="1"/>
            </a:lvl3pPr>
            <a:lvl4pPr marL="3239994" indent="0">
              <a:buNone/>
              <a:defRPr sz="3780" b="1"/>
            </a:lvl4pPr>
            <a:lvl5pPr marL="4319991" indent="0">
              <a:buNone/>
              <a:defRPr sz="3780" b="1"/>
            </a:lvl5pPr>
            <a:lvl6pPr marL="5399989" indent="0">
              <a:buNone/>
              <a:defRPr sz="3780" b="1"/>
            </a:lvl6pPr>
            <a:lvl7pPr marL="6479987" indent="0">
              <a:buNone/>
              <a:defRPr sz="3780" b="1"/>
            </a:lvl7pPr>
            <a:lvl8pPr marL="7559985" indent="0">
              <a:buNone/>
              <a:defRPr sz="3780" b="1"/>
            </a:lvl8pPr>
            <a:lvl9pPr marL="8639983" indent="0">
              <a:buNone/>
              <a:defRPr sz="378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10972262" y="10274775"/>
            <a:ext cx="9547290" cy="18667094"/>
          </a:xfrm>
        </p:spPr>
        <p:txBody>
          <a:bodyPr/>
          <a:lstStyle>
            <a:lvl1pPr>
              <a:defRPr sz="5669"/>
            </a:lvl1pPr>
            <a:lvl2pPr>
              <a:defRPr sz="4724"/>
            </a:lvl2pPr>
            <a:lvl3pPr>
              <a:defRPr sz="4252"/>
            </a:lvl3pPr>
            <a:lvl4pPr>
              <a:defRPr sz="3780"/>
            </a:lvl4pPr>
            <a:lvl5pPr>
              <a:defRPr sz="3780"/>
            </a:lvl5pPr>
            <a:lvl6pPr>
              <a:defRPr sz="3780"/>
            </a:lvl6pPr>
            <a:lvl7pPr>
              <a:defRPr sz="3780"/>
            </a:lvl7pPr>
            <a:lvl8pPr>
              <a:defRPr sz="3780"/>
            </a:lvl8pPr>
            <a:lvl9pPr>
              <a:defRPr sz="378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41D870-8283-4DD2-9937-AECF23EF6CEF}" type="datetimeFigureOut">
              <a:rPr lang="zh-CN" altLang="en-US" smtClean="0"/>
              <a:t>2023/11/18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0DCBA0-A312-46AB-8163-AF5776386EF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348925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41D870-8283-4DD2-9937-AECF23EF6CEF}" type="datetimeFigureOut">
              <a:rPr lang="zh-CN" altLang="en-US" smtClean="0"/>
              <a:t>2023/11/18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0DCBA0-A312-46AB-8163-AF5776386EF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192019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41D870-8283-4DD2-9937-AECF23EF6CEF}" type="datetimeFigureOut">
              <a:rPr lang="zh-CN" altLang="en-US" smtClean="0"/>
              <a:t>2023/11/18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0DCBA0-A312-46AB-8163-AF5776386EF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26187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079980" y="1289973"/>
            <a:ext cx="7106095" cy="5489882"/>
          </a:xfrm>
        </p:spPr>
        <p:txBody>
          <a:bodyPr anchor="b"/>
          <a:lstStyle>
            <a:lvl1pPr algn="l">
              <a:defRPr sz="4724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8444815" y="1289976"/>
            <a:ext cx="12074734" cy="27651893"/>
          </a:xfrm>
        </p:spPr>
        <p:txBody>
          <a:bodyPr/>
          <a:lstStyle>
            <a:lvl1pPr>
              <a:defRPr sz="7559"/>
            </a:lvl1pPr>
            <a:lvl2pPr>
              <a:defRPr sz="6614"/>
            </a:lvl2pPr>
            <a:lvl3pPr>
              <a:defRPr sz="5669"/>
            </a:lvl3pPr>
            <a:lvl4pPr>
              <a:defRPr sz="4724"/>
            </a:lvl4pPr>
            <a:lvl5pPr>
              <a:defRPr sz="4724"/>
            </a:lvl5pPr>
            <a:lvl6pPr>
              <a:defRPr sz="4724"/>
            </a:lvl6pPr>
            <a:lvl7pPr>
              <a:defRPr sz="4724"/>
            </a:lvl7pPr>
            <a:lvl8pPr>
              <a:defRPr sz="4724"/>
            </a:lvl8pPr>
            <a:lvl9pPr>
              <a:defRPr sz="4724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079980" y="6779852"/>
            <a:ext cx="7106095" cy="22162017"/>
          </a:xfrm>
        </p:spPr>
        <p:txBody>
          <a:bodyPr/>
          <a:lstStyle>
            <a:lvl1pPr marL="0" indent="0">
              <a:buNone/>
              <a:defRPr sz="3307"/>
            </a:lvl1pPr>
            <a:lvl2pPr marL="1079998" indent="0">
              <a:buNone/>
              <a:defRPr sz="2835"/>
            </a:lvl2pPr>
            <a:lvl3pPr marL="2159996" indent="0">
              <a:buNone/>
              <a:defRPr sz="2362"/>
            </a:lvl3pPr>
            <a:lvl4pPr marL="3239994" indent="0">
              <a:buNone/>
              <a:defRPr sz="2126"/>
            </a:lvl4pPr>
            <a:lvl5pPr marL="4319991" indent="0">
              <a:buNone/>
              <a:defRPr sz="2126"/>
            </a:lvl5pPr>
            <a:lvl6pPr marL="5399989" indent="0">
              <a:buNone/>
              <a:defRPr sz="2126"/>
            </a:lvl6pPr>
            <a:lvl7pPr marL="6479987" indent="0">
              <a:buNone/>
              <a:defRPr sz="2126"/>
            </a:lvl7pPr>
            <a:lvl8pPr marL="7559985" indent="0">
              <a:buNone/>
              <a:defRPr sz="2126"/>
            </a:lvl8pPr>
            <a:lvl9pPr marL="8639983" indent="0">
              <a:buNone/>
              <a:defRPr sz="2126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41D870-8283-4DD2-9937-AECF23EF6CEF}" type="datetimeFigureOut">
              <a:rPr lang="zh-CN" altLang="en-US" smtClean="0"/>
              <a:t>2023/11/18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0DCBA0-A312-46AB-8163-AF5776386EF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260661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233658" y="22679501"/>
            <a:ext cx="12959715" cy="2677441"/>
          </a:xfrm>
        </p:spPr>
        <p:txBody>
          <a:bodyPr anchor="b"/>
          <a:lstStyle>
            <a:lvl1pPr algn="l">
              <a:defRPr sz="4724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4233658" y="2894934"/>
            <a:ext cx="12959715" cy="19439574"/>
          </a:xfrm>
        </p:spPr>
        <p:txBody>
          <a:bodyPr/>
          <a:lstStyle>
            <a:lvl1pPr marL="0" indent="0">
              <a:buNone/>
              <a:defRPr sz="7559"/>
            </a:lvl1pPr>
            <a:lvl2pPr marL="1079998" indent="0">
              <a:buNone/>
              <a:defRPr sz="6614"/>
            </a:lvl2pPr>
            <a:lvl3pPr marL="2159996" indent="0">
              <a:buNone/>
              <a:defRPr sz="5669"/>
            </a:lvl3pPr>
            <a:lvl4pPr marL="3239994" indent="0">
              <a:buNone/>
              <a:defRPr sz="4724"/>
            </a:lvl4pPr>
            <a:lvl5pPr marL="4319991" indent="0">
              <a:buNone/>
              <a:defRPr sz="4724"/>
            </a:lvl5pPr>
            <a:lvl6pPr marL="5399989" indent="0">
              <a:buNone/>
              <a:defRPr sz="4724"/>
            </a:lvl6pPr>
            <a:lvl7pPr marL="6479987" indent="0">
              <a:buNone/>
              <a:defRPr sz="4724"/>
            </a:lvl7pPr>
            <a:lvl8pPr marL="7559985" indent="0">
              <a:buNone/>
              <a:defRPr sz="4724"/>
            </a:lvl8pPr>
            <a:lvl9pPr marL="8639983" indent="0">
              <a:buNone/>
              <a:defRPr sz="4724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233658" y="25356948"/>
            <a:ext cx="12959715" cy="3802413"/>
          </a:xfrm>
        </p:spPr>
        <p:txBody>
          <a:bodyPr/>
          <a:lstStyle>
            <a:lvl1pPr marL="0" indent="0">
              <a:buNone/>
              <a:defRPr sz="3307"/>
            </a:lvl1pPr>
            <a:lvl2pPr marL="1079998" indent="0">
              <a:buNone/>
              <a:defRPr sz="2835"/>
            </a:lvl2pPr>
            <a:lvl3pPr marL="2159996" indent="0">
              <a:buNone/>
              <a:defRPr sz="2362"/>
            </a:lvl3pPr>
            <a:lvl4pPr marL="3239994" indent="0">
              <a:buNone/>
              <a:defRPr sz="2126"/>
            </a:lvl4pPr>
            <a:lvl5pPr marL="4319991" indent="0">
              <a:buNone/>
              <a:defRPr sz="2126"/>
            </a:lvl5pPr>
            <a:lvl6pPr marL="5399989" indent="0">
              <a:buNone/>
              <a:defRPr sz="2126"/>
            </a:lvl6pPr>
            <a:lvl7pPr marL="6479987" indent="0">
              <a:buNone/>
              <a:defRPr sz="2126"/>
            </a:lvl7pPr>
            <a:lvl8pPr marL="7559985" indent="0">
              <a:buNone/>
              <a:defRPr sz="2126"/>
            </a:lvl8pPr>
            <a:lvl9pPr marL="8639983" indent="0">
              <a:buNone/>
              <a:defRPr sz="2126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41D870-8283-4DD2-9937-AECF23EF6CEF}" type="datetimeFigureOut">
              <a:rPr lang="zh-CN" altLang="en-US" smtClean="0"/>
              <a:t>2023/11/18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0DCBA0-A312-46AB-8163-AF5776386EF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903146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41D870-8283-4DD2-9937-AECF23EF6CEF}" type="datetimeFigureOut">
              <a:rPr lang="zh-CN" altLang="en-US" smtClean="0"/>
              <a:t>2023/11/18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0DCBA0-A312-46AB-8163-AF5776386EF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30594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15659656" y="1297474"/>
            <a:ext cx="4859893" cy="27644395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1079976" y="1297474"/>
            <a:ext cx="14219687" cy="27644395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41D870-8283-4DD2-9937-AECF23EF6CEF}" type="datetimeFigureOut">
              <a:rPr lang="zh-CN" altLang="en-US" smtClean="0"/>
              <a:t>2023/11/18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0DCBA0-A312-46AB-8163-AF5776386EF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437754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1079976" y="1297474"/>
            <a:ext cx="19439573" cy="539988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1079976" y="7559839"/>
            <a:ext cx="19439573" cy="2138203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1079976" y="30029346"/>
            <a:ext cx="5039889" cy="172496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2835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41D870-8283-4DD2-9937-AECF23EF6CEF}" type="datetimeFigureOut">
              <a:rPr lang="zh-CN" altLang="en-US" smtClean="0"/>
              <a:t>2023/11/18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7379838" y="30029346"/>
            <a:ext cx="6839850" cy="172496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2835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15479660" y="30029346"/>
            <a:ext cx="5039889" cy="172496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835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A0DCBA0-A312-46AB-8163-AF5776386EF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8085004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xStyles>
    <p:titleStyle>
      <a:lvl1pPr algn="ctr" defTabSz="2159996" rtl="0" eaLnBrk="1" latinLnBrk="0" hangingPunct="1">
        <a:spcBef>
          <a:spcPct val="0"/>
        </a:spcBef>
        <a:buNone/>
        <a:defRPr sz="10394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809998" indent="-809998" algn="l" defTabSz="2159996" rtl="0" eaLnBrk="1" latinLnBrk="0" hangingPunct="1">
        <a:spcBef>
          <a:spcPct val="20000"/>
        </a:spcBef>
        <a:buFont typeface="Arial" panose="020B0604020202020204" pitchFamily="34" charset="0"/>
        <a:buChar char="•"/>
        <a:defRPr sz="7559" kern="1200">
          <a:solidFill>
            <a:schemeClr val="tx1"/>
          </a:solidFill>
          <a:latin typeface="+mn-lt"/>
          <a:ea typeface="+mn-ea"/>
          <a:cs typeface="+mn-cs"/>
        </a:defRPr>
      </a:lvl1pPr>
      <a:lvl2pPr marL="1754996" indent="-674999" algn="l" defTabSz="2159996" rtl="0" eaLnBrk="1" latinLnBrk="0" hangingPunct="1">
        <a:spcBef>
          <a:spcPct val="20000"/>
        </a:spcBef>
        <a:buFont typeface="Arial" panose="020B0604020202020204" pitchFamily="34" charset="0"/>
        <a:buChar char="–"/>
        <a:defRPr sz="6614" kern="1200">
          <a:solidFill>
            <a:schemeClr val="tx1"/>
          </a:solidFill>
          <a:latin typeface="+mn-lt"/>
          <a:ea typeface="+mn-ea"/>
          <a:cs typeface="+mn-cs"/>
        </a:defRPr>
      </a:lvl2pPr>
      <a:lvl3pPr marL="2699995" indent="-539999" algn="l" defTabSz="2159996" rtl="0" eaLnBrk="1" latinLnBrk="0" hangingPunct="1">
        <a:spcBef>
          <a:spcPct val="20000"/>
        </a:spcBef>
        <a:buFont typeface="Arial" panose="020B0604020202020204" pitchFamily="34" charset="0"/>
        <a:buChar char="•"/>
        <a:defRPr sz="5669" kern="1200">
          <a:solidFill>
            <a:schemeClr val="tx1"/>
          </a:solidFill>
          <a:latin typeface="+mn-lt"/>
          <a:ea typeface="+mn-ea"/>
          <a:cs typeface="+mn-cs"/>
        </a:defRPr>
      </a:lvl3pPr>
      <a:lvl4pPr marL="3779992" indent="-539999" algn="l" defTabSz="2159996" rtl="0" eaLnBrk="1" latinLnBrk="0" hangingPunct="1">
        <a:spcBef>
          <a:spcPct val="20000"/>
        </a:spcBef>
        <a:buFont typeface="Arial" panose="020B0604020202020204" pitchFamily="34" charset="0"/>
        <a:buChar char="–"/>
        <a:defRPr sz="4724" kern="1200">
          <a:solidFill>
            <a:schemeClr val="tx1"/>
          </a:solidFill>
          <a:latin typeface="+mn-lt"/>
          <a:ea typeface="+mn-ea"/>
          <a:cs typeface="+mn-cs"/>
        </a:defRPr>
      </a:lvl4pPr>
      <a:lvl5pPr marL="4859990" indent="-539999" algn="l" defTabSz="2159996" rtl="0" eaLnBrk="1" latinLnBrk="0" hangingPunct="1">
        <a:spcBef>
          <a:spcPct val="20000"/>
        </a:spcBef>
        <a:buFont typeface="Arial" panose="020B0604020202020204" pitchFamily="34" charset="0"/>
        <a:buChar char="»"/>
        <a:defRPr sz="4724" kern="1200">
          <a:solidFill>
            <a:schemeClr val="tx1"/>
          </a:solidFill>
          <a:latin typeface="+mn-lt"/>
          <a:ea typeface="+mn-ea"/>
          <a:cs typeface="+mn-cs"/>
        </a:defRPr>
      </a:lvl5pPr>
      <a:lvl6pPr marL="5939988" indent="-539999" algn="l" defTabSz="2159996" rtl="0" eaLnBrk="1" latinLnBrk="0" hangingPunct="1">
        <a:spcBef>
          <a:spcPct val="20000"/>
        </a:spcBef>
        <a:buFont typeface="Arial" panose="020B0604020202020204" pitchFamily="34" charset="0"/>
        <a:buChar char="•"/>
        <a:defRPr sz="4724" kern="1200">
          <a:solidFill>
            <a:schemeClr val="tx1"/>
          </a:solidFill>
          <a:latin typeface="+mn-lt"/>
          <a:ea typeface="+mn-ea"/>
          <a:cs typeface="+mn-cs"/>
        </a:defRPr>
      </a:lvl6pPr>
      <a:lvl7pPr marL="7019986" indent="-539999" algn="l" defTabSz="2159996" rtl="0" eaLnBrk="1" latinLnBrk="0" hangingPunct="1">
        <a:spcBef>
          <a:spcPct val="20000"/>
        </a:spcBef>
        <a:buFont typeface="Arial" panose="020B0604020202020204" pitchFamily="34" charset="0"/>
        <a:buChar char="•"/>
        <a:defRPr sz="4724" kern="1200">
          <a:solidFill>
            <a:schemeClr val="tx1"/>
          </a:solidFill>
          <a:latin typeface="+mn-lt"/>
          <a:ea typeface="+mn-ea"/>
          <a:cs typeface="+mn-cs"/>
        </a:defRPr>
      </a:lvl7pPr>
      <a:lvl8pPr marL="8099984" indent="-539999" algn="l" defTabSz="2159996" rtl="0" eaLnBrk="1" latinLnBrk="0" hangingPunct="1">
        <a:spcBef>
          <a:spcPct val="20000"/>
        </a:spcBef>
        <a:buFont typeface="Arial" panose="020B0604020202020204" pitchFamily="34" charset="0"/>
        <a:buChar char="•"/>
        <a:defRPr sz="4724" kern="1200">
          <a:solidFill>
            <a:schemeClr val="tx1"/>
          </a:solidFill>
          <a:latin typeface="+mn-lt"/>
          <a:ea typeface="+mn-ea"/>
          <a:cs typeface="+mn-cs"/>
        </a:defRPr>
      </a:lvl8pPr>
      <a:lvl9pPr marL="9179982" indent="-539999" algn="l" defTabSz="2159996" rtl="0" eaLnBrk="1" latinLnBrk="0" hangingPunct="1">
        <a:spcBef>
          <a:spcPct val="20000"/>
        </a:spcBef>
        <a:buFont typeface="Arial" panose="020B0604020202020204" pitchFamily="34" charset="0"/>
        <a:buChar char="•"/>
        <a:defRPr sz="4724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2159996" rtl="0" eaLnBrk="1" latinLnBrk="0" hangingPunct="1">
        <a:defRPr sz="4252" kern="1200">
          <a:solidFill>
            <a:schemeClr val="tx1"/>
          </a:solidFill>
          <a:latin typeface="+mn-lt"/>
          <a:ea typeface="+mn-ea"/>
          <a:cs typeface="+mn-cs"/>
        </a:defRPr>
      </a:lvl1pPr>
      <a:lvl2pPr marL="1079998" algn="l" defTabSz="2159996" rtl="0" eaLnBrk="1" latinLnBrk="0" hangingPunct="1">
        <a:defRPr sz="4252" kern="1200">
          <a:solidFill>
            <a:schemeClr val="tx1"/>
          </a:solidFill>
          <a:latin typeface="+mn-lt"/>
          <a:ea typeface="+mn-ea"/>
          <a:cs typeface="+mn-cs"/>
        </a:defRPr>
      </a:lvl2pPr>
      <a:lvl3pPr marL="2159996" algn="l" defTabSz="2159996" rtl="0" eaLnBrk="1" latinLnBrk="0" hangingPunct="1">
        <a:defRPr sz="4252" kern="1200">
          <a:solidFill>
            <a:schemeClr val="tx1"/>
          </a:solidFill>
          <a:latin typeface="+mn-lt"/>
          <a:ea typeface="+mn-ea"/>
          <a:cs typeface="+mn-cs"/>
        </a:defRPr>
      </a:lvl3pPr>
      <a:lvl4pPr marL="3239994" algn="l" defTabSz="2159996" rtl="0" eaLnBrk="1" latinLnBrk="0" hangingPunct="1">
        <a:defRPr sz="4252" kern="1200">
          <a:solidFill>
            <a:schemeClr val="tx1"/>
          </a:solidFill>
          <a:latin typeface="+mn-lt"/>
          <a:ea typeface="+mn-ea"/>
          <a:cs typeface="+mn-cs"/>
        </a:defRPr>
      </a:lvl4pPr>
      <a:lvl5pPr marL="4319991" algn="l" defTabSz="2159996" rtl="0" eaLnBrk="1" latinLnBrk="0" hangingPunct="1">
        <a:defRPr sz="4252" kern="1200">
          <a:solidFill>
            <a:schemeClr val="tx1"/>
          </a:solidFill>
          <a:latin typeface="+mn-lt"/>
          <a:ea typeface="+mn-ea"/>
          <a:cs typeface="+mn-cs"/>
        </a:defRPr>
      </a:lvl5pPr>
      <a:lvl6pPr marL="5399989" algn="l" defTabSz="2159996" rtl="0" eaLnBrk="1" latinLnBrk="0" hangingPunct="1">
        <a:defRPr sz="4252" kern="1200">
          <a:solidFill>
            <a:schemeClr val="tx1"/>
          </a:solidFill>
          <a:latin typeface="+mn-lt"/>
          <a:ea typeface="+mn-ea"/>
          <a:cs typeface="+mn-cs"/>
        </a:defRPr>
      </a:lvl6pPr>
      <a:lvl7pPr marL="6479987" algn="l" defTabSz="2159996" rtl="0" eaLnBrk="1" latinLnBrk="0" hangingPunct="1">
        <a:defRPr sz="4252" kern="1200">
          <a:solidFill>
            <a:schemeClr val="tx1"/>
          </a:solidFill>
          <a:latin typeface="+mn-lt"/>
          <a:ea typeface="+mn-ea"/>
          <a:cs typeface="+mn-cs"/>
        </a:defRPr>
      </a:lvl7pPr>
      <a:lvl8pPr marL="7559985" algn="l" defTabSz="2159996" rtl="0" eaLnBrk="1" latinLnBrk="0" hangingPunct="1">
        <a:defRPr sz="4252" kern="1200">
          <a:solidFill>
            <a:schemeClr val="tx1"/>
          </a:solidFill>
          <a:latin typeface="+mn-lt"/>
          <a:ea typeface="+mn-ea"/>
          <a:cs typeface="+mn-cs"/>
        </a:defRPr>
      </a:lvl8pPr>
      <a:lvl9pPr marL="8639983" algn="l" defTabSz="2159996" rtl="0" eaLnBrk="1" latinLnBrk="0" hangingPunct="1">
        <a:defRPr sz="4252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jpg"/><Relationship Id="rId13" Type="http://schemas.openxmlformats.org/officeDocument/2006/relationships/image" Target="../media/image15.png"/><Relationship Id="rId3" Type="http://schemas.openxmlformats.org/officeDocument/2006/relationships/image" Target="../media/image5.png"/><Relationship Id="rId7" Type="http://schemas.openxmlformats.org/officeDocument/2006/relationships/image" Target="../media/image9.png"/><Relationship Id="rId12" Type="http://schemas.openxmlformats.org/officeDocument/2006/relationships/image" Target="../media/image14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.jpg"/><Relationship Id="rId11" Type="http://schemas.openxmlformats.org/officeDocument/2006/relationships/image" Target="../media/image13.png"/><Relationship Id="rId5" Type="http://schemas.openxmlformats.org/officeDocument/2006/relationships/image" Target="../media/image7.png"/><Relationship Id="rId10" Type="http://schemas.openxmlformats.org/officeDocument/2006/relationships/image" Target="../media/image12.jpg"/><Relationship Id="rId4" Type="http://schemas.openxmlformats.org/officeDocument/2006/relationships/image" Target="../media/image6.jpg"/><Relationship Id="rId9" Type="http://schemas.openxmlformats.org/officeDocument/2006/relationships/image" Target="../media/image11.jpg"/><Relationship Id="rId14" Type="http://schemas.microsoft.com/office/2007/relationships/hdphoto" Target="../media/hdphoto2.wdp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TextBox 143"/>
          <p:cNvSpPr txBox="1"/>
          <p:nvPr/>
        </p:nvSpPr>
        <p:spPr>
          <a:xfrm>
            <a:off x="-443925" y="3750397"/>
            <a:ext cx="23258584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TW" sz="16600" b="1" dirty="0">
                <a:ln w="6350">
                  <a:noFill/>
                </a:ln>
                <a:solidFill>
                  <a:srgbClr val="002060"/>
                </a:solidFill>
                <a:latin typeface="Palatino Linotype" panose="02040502050505030304" pitchFamily="18" charset="0"/>
                <a:ea typeface="微软雅黑" panose="020B0503020204020204" pitchFamily="34" charset="-122"/>
              </a:rPr>
              <a:t>2023</a:t>
            </a:r>
            <a:r>
              <a:rPr lang="zh-TW" altLang="en-US" sz="16600" b="1" dirty="0">
                <a:ln w="6350">
                  <a:noFill/>
                </a:ln>
                <a:solidFill>
                  <a:srgbClr val="002060"/>
                </a:solidFill>
                <a:latin typeface="Palatino Linotype" panose="02040502050505030304" pitchFamily="18" charset="0"/>
                <a:ea typeface="微软雅黑" panose="020B0503020204020204" pitchFamily="34" charset="-122"/>
              </a:rPr>
              <a:t> 節能技術論壇</a:t>
            </a:r>
            <a:endParaRPr lang="zh-CN" altLang="en-US" sz="16600" b="1" dirty="0">
              <a:ln w="6350">
                <a:noFill/>
              </a:ln>
              <a:solidFill>
                <a:srgbClr val="002060"/>
              </a:solidFill>
              <a:latin typeface="Palatino Linotype" panose="02040502050505030304" pitchFamily="18" charset="0"/>
              <a:ea typeface="微软雅黑" panose="020B0503020204020204" pitchFamily="34" charset="-122"/>
            </a:endParaRPr>
          </a:p>
        </p:txBody>
      </p:sp>
      <p:sp>
        <p:nvSpPr>
          <p:cNvPr id="71" name="Freeform 10"/>
          <p:cNvSpPr>
            <a:spLocks noEditPoints="1"/>
          </p:cNvSpPr>
          <p:nvPr/>
        </p:nvSpPr>
        <p:spPr bwMode="auto">
          <a:xfrm>
            <a:off x="11252169" y="14428927"/>
            <a:ext cx="445034" cy="446192"/>
          </a:xfrm>
          <a:custGeom>
            <a:avLst/>
            <a:gdLst>
              <a:gd name="T0" fmla="*/ 47 w 162"/>
              <a:gd name="T1" fmla="*/ 34 h 163"/>
              <a:gd name="T2" fmla="*/ 34 w 162"/>
              <a:gd name="T3" fmla="*/ 47 h 163"/>
              <a:gd name="T4" fmla="*/ 32 w 162"/>
              <a:gd name="T5" fmla="*/ 61 h 163"/>
              <a:gd name="T6" fmla="*/ 41 w 162"/>
              <a:gd name="T7" fmla="*/ 52 h 163"/>
              <a:gd name="T8" fmla="*/ 52 w 162"/>
              <a:gd name="T9" fmla="*/ 41 h 163"/>
              <a:gd name="T10" fmla="*/ 60 w 162"/>
              <a:gd name="T11" fmla="*/ 32 h 163"/>
              <a:gd name="T12" fmla="*/ 160 w 162"/>
              <a:gd name="T13" fmla="*/ 150 h 163"/>
              <a:gd name="T14" fmla="*/ 130 w 162"/>
              <a:gd name="T15" fmla="*/ 121 h 163"/>
              <a:gd name="T16" fmla="*/ 147 w 162"/>
              <a:gd name="T17" fmla="*/ 74 h 163"/>
              <a:gd name="T18" fmla="*/ 142 w 162"/>
              <a:gd name="T19" fmla="*/ 46 h 163"/>
              <a:gd name="T20" fmla="*/ 126 w 162"/>
              <a:gd name="T21" fmla="*/ 22 h 163"/>
              <a:gd name="T22" fmla="*/ 74 w 162"/>
              <a:gd name="T23" fmla="*/ 0 h 163"/>
              <a:gd name="T24" fmla="*/ 6 w 162"/>
              <a:gd name="T25" fmla="*/ 46 h 163"/>
              <a:gd name="T26" fmla="*/ 5 w 162"/>
              <a:gd name="T27" fmla="*/ 102 h 163"/>
              <a:gd name="T28" fmla="*/ 21 w 162"/>
              <a:gd name="T29" fmla="*/ 126 h 163"/>
              <a:gd name="T30" fmla="*/ 45 w 162"/>
              <a:gd name="T31" fmla="*/ 142 h 163"/>
              <a:gd name="T32" fmla="*/ 45 w 162"/>
              <a:gd name="T33" fmla="*/ 142 h 163"/>
              <a:gd name="T34" fmla="*/ 102 w 162"/>
              <a:gd name="T35" fmla="*/ 142 h 163"/>
              <a:gd name="T36" fmla="*/ 150 w 162"/>
              <a:gd name="T37" fmla="*/ 160 h 163"/>
              <a:gd name="T38" fmla="*/ 160 w 162"/>
              <a:gd name="T39" fmla="*/ 150 h 163"/>
              <a:gd name="T40" fmla="*/ 116 w 162"/>
              <a:gd name="T41" fmla="*/ 117 h 163"/>
              <a:gd name="T42" fmla="*/ 97 w 162"/>
              <a:gd name="T43" fmla="*/ 130 h 163"/>
              <a:gd name="T44" fmla="*/ 51 w 162"/>
              <a:gd name="T45" fmla="*/ 130 h 163"/>
              <a:gd name="T46" fmla="*/ 31 w 162"/>
              <a:gd name="T47" fmla="*/ 117 h 163"/>
              <a:gd name="T48" fmla="*/ 31 w 162"/>
              <a:gd name="T49" fmla="*/ 117 h 163"/>
              <a:gd name="T50" fmla="*/ 18 w 162"/>
              <a:gd name="T51" fmla="*/ 97 h 163"/>
              <a:gd name="T52" fmla="*/ 18 w 162"/>
              <a:gd name="T53" fmla="*/ 51 h 163"/>
              <a:gd name="T54" fmla="*/ 74 w 162"/>
              <a:gd name="T55" fmla="*/ 14 h 163"/>
              <a:gd name="T56" fmla="*/ 116 w 162"/>
              <a:gd name="T57" fmla="*/ 31 h 163"/>
              <a:gd name="T58" fmla="*/ 129 w 162"/>
              <a:gd name="T59" fmla="*/ 51 h 163"/>
              <a:gd name="T60" fmla="*/ 134 w 162"/>
              <a:gd name="T61" fmla="*/ 74 h 163"/>
              <a:gd name="T62" fmla="*/ 116 w 162"/>
              <a:gd name="T63" fmla="*/ 117 h 163"/>
              <a:gd name="T64" fmla="*/ 117 w 162"/>
              <a:gd name="T65" fmla="*/ 70 h 163"/>
              <a:gd name="T66" fmla="*/ 110 w 162"/>
              <a:gd name="T67" fmla="*/ 89 h 163"/>
              <a:gd name="T68" fmla="*/ 102 w 162"/>
              <a:gd name="T69" fmla="*/ 102 h 163"/>
              <a:gd name="T70" fmla="*/ 74 w 162"/>
              <a:gd name="T71" fmla="*/ 114 h 163"/>
              <a:gd name="T72" fmla="*/ 74 w 162"/>
              <a:gd name="T73" fmla="*/ 122 h 163"/>
              <a:gd name="T74" fmla="*/ 107 w 162"/>
              <a:gd name="T75" fmla="*/ 108 h 163"/>
              <a:gd name="T76" fmla="*/ 118 w 162"/>
              <a:gd name="T77" fmla="*/ 92 h 163"/>
              <a:gd name="T78" fmla="*/ 117 w 162"/>
              <a:gd name="T79" fmla="*/ 70 h 16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</a:cxnLst>
            <a:rect l="0" t="0" r="r" b="b"/>
            <a:pathLst>
              <a:path w="162" h="163">
                <a:moveTo>
                  <a:pt x="55" y="30"/>
                </a:moveTo>
                <a:cubicBezTo>
                  <a:pt x="52" y="31"/>
                  <a:pt x="50" y="33"/>
                  <a:pt x="47" y="34"/>
                </a:cubicBezTo>
                <a:cubicBezTo>
                  <a:pt x="44" y="36"/>
                  <a:pt x="42" y="38"/>
                  <a:pt x="40" y="40"/>
                </a:cubicBezTo>
                <a:cubicBezTo>
                  <a:pt x="38" y="42"/>
                  <a:pt x="36" y="45"/>
                  <a:pt x="34" y="47"/>
                </a:cubicBezTo>
                <a:cubicBezTo>
                  <a:pt x="32" y="50"/>
                  <a:pt x="31" y="53"/>
                  <a:pt x="30" y="55"/>
                </a:cubicBezTo>
                <a:cubicBezTo>
                  <a:pt x="29" y="57"/>
                  <a:pt x="30" y="60"/>
                  <a:pt x="32" y="61"/>
                </a:cubicBezTo>
                <a:cubicBezTo>
                  <a:pt x="34" y="62"/>
                  <a:pt x="36" y="61"/>
                  <a:pt x="37" y="59"/>
                </a:cubicBezTo>
                <a:cubicBezTo>
                  <a:pt x="38" y="56"/>
                  <a:pt x="39" y="54"/>
                  <a:pt x="41" y="52"/>
                </a:cubicBezTo>
                <a:cubicBezTo>
                  <a:pt x="42" y="50"/>
                  <a:pt x="44" y="48"/>
                  <a:pt x="46" y="46"/>
                </a:cubicBezTo>
                <a:cubicBezTo>
                  <a:pt x="48" y="44"/>
                  <a:pt x="49" y="43"/>
                  <a:pt x="52" y="41"/>
                </a:cubicBezTo>
                <a:cubicBezTo>
                  <a:pt x="54" y="40"/>
                  <a:pt x="56" y="38"/>
                  <a:pt x="58" y="37"/>
                </a:cubicBezTo>
                <a:cubicBezTo>
                  <a:pt x="60" y="37"/>
                  <a:pt x="61" y="34"/>
                  <a:pt x="60" y="32"/>
                </a:cubicBezTo>
                <a:cubicBezTo>
                  <a:pt x="59" y="30"/>
                  <a:pt x="57" y="29"/>
                  <a:pt x="55" y="30"/>
                </a:cubicBezTo>
                <a:close/>
                <a:moveTo>
                  <a:pt x="160" y="150"/>
                </a:moveTo>
                <a:cubicBezTo>
                  <a:pt x="160" y="150"/>
                  <a:pt x="160" y="150"/>
                  <a:pt x="160" y="150"/>
                </a:cubicBezTo>
                <a:cubicBezTo>
                  <a:pt x="130" y="121"/>
                  <a:pt x="130" y="121"/>
                  <a:pt x="130" y="121"/>
                </a:cubicBezTo>
                <a:cubicBezTo>
                  <a:pt x="135" y="115"/>
                  <a:pt x="139" y="109"/>
                  <a:pt x="142" y="102"/>
                </a:cubicBezTo>
                <a:cubicBezTo>
                  <a:pt x="145" y="93"/>
                  <a:pt x="147" y="84"/>
                  <a:pt x="147" y="74"/>
                </a:cubicBezTo>
                <a:cubicBezTo>
                  <a:pt x="147" y="64"/>
                  <a:pt x="145" y="55"/>
                  <a:pt x="142" y="46"/>
                </a:cubicBezTo>
                <a:cubicBezTo>
                  <a:pt x="142" y="46"/>
                  <a:pt x="142" y="46"/>
                  <a:pt x="142" y="46"/>
                </a:cubicBezTo>
                <a:cubicBezTo>
                  <a:pt x="138" y="37"/>
                  <a:pt x="133" y="29"/>
                  <a:pt x="126" y="22"/>
                </a:cubicBezTo>
                <a:cubicBezTo>
                  <a:pt x="126" y="22"/>
                  <a:pt x="126" y="22"/>
                  <a:pt x="126" y="22"/>
                </a:cubicBezTo>
                <a:cubicBezTo>
                  <a:pt x="119" y="15"/>
                  <a:pt x="111" y="10"/>
                  <a:pt x="102" y="6"/>
                </a:cubicBezTo>
                <a:cubicBezTo>
                  <a:pt x="93" y="2"/>
                  <a:pt x="84" y="0"/>
                  <a:pt x="74" y="0"/>
                </a:cubicBezTo>
                <a:cubicBezTo>
                  <a:pt x="53" y="0"/>
                  <a:pt x="35" y="8"/>
                  <a:pt x="21" y="22"/>
                </a:cubicBezTo>
                <a:cubicBezTo>
                  <a:pt x="15" y="29"/>
                  <a:pt x="9" y="37"/>
                  <a:pt x="6" y="46"/>
                </a:cubicBezTo>
                <a:cubicBezTo>
                  <a:pt x="2" y="55"/>
                  <a:pt x="0" y="64"/>
                  <a:pt x="0" y="74"/>
                </a:cubicBezTo>
                <a:cubicBezTo>
                  <a:pt x="0" y="84"/>
                  <a:pt x="2" y="93"/>
                  <a:pt x="5" y="102"/>
                </a:cubicBezTo>
                <a:cubicBezTo>
                  <a:pt x="6" y="102"/>
                  <a:pt x="6" y="102"/>
                  <a:pt x="6" y="102"/>
                </a:cubicBezTo>
                <a:cubicBezTo>
                  <a:pt x="9" y="111"/>
                  <a:pt x="15" y="119"/>
                  <a:pt x="21" y="126"/>
                </a:cubicBezTo>
                <a:cubicBezTo>
                  <a:pt x="22" y="126"/>
                  <a:pt x="22" y="126"/>
                  <a:pt x="22" y="126"/>
                </a:cubicBezTo>
                <a:cubicBezTo>
                  <a:pt x="28" y="133"/>
                  <a:pt x="36" y="138"/>
                  <a:pt x="45" y="142"/>
                </a:cubicBezTo>
                <a:cubicBezTo>
                  <a:pt x="45" y="142"/>
                  <a:pt x="45" y="142"/>
                  <a:pt x="45" y="142"/>
                </a:cubicBezTo>
                <a:cubicBezTo>
                  <a:pt x="45" y="142"/>
                  <a:pt x="45" y="142"/>
                  <a:pt x="45" y="142"/>
                </a:cubicBezTo>
                <a:cubicBezTo>
                  <a:pt x="54" y="146"/>
                  <a:pt x="64" y="148"/>
                  <a:pt x="74" y="148"/>
                </a:cubicBezTo>
                <a:cubicBezTo>
                  <a:pt x="84" y="148"/>
                  <a:pt x="93" y="146"/>
                  <a:pt x="102" y="142"/>
                </a:cubicBezTo>
                <a:cubicBezTo>
                  <a:pt x="109" y="139"/>
                  <a:pt x="115" y="135"/>
                  <a:pt x="121" y="131"/>
                </a:cubicBezTo>
                <a:cubicBezTo>
                  <a:pt x="150" y="160"/>
                  <a:pt x="150" y="160"/>
                  <a:pt x="150" y="160"/>
                </a:cubicBezTo>
                <a:cubicBezTo>
                  <a:pt x="153" y="163"/>
                  <a:pt x="157" y="163"/>
                  <a:pt x="160" y="160"/>
                </a:cubicBezTo>
                <a:cubicBezTo>
                  <a:pt x="162" y="157"/>
                  <a:pt x="162" y="153"/>
                  <a:pt x="160" y="150"/>
                </a:cubicBezTo>
                <a:close/>
                <a:moveTo>
                  <a:pt x="116" y="117"/>
                </a:moveTo>
                <a:cubicBezTo>
                  <a:pt x="116" y="117"/>
                  <a:pt x="116" y="117"/>
                  <a:pt x="116" y="117"/>
                </a:cubicBezTo>
                <a:cubicBezTo>
                  <a:pt x="116" y="117"/>
                  <a:pt x="116" y="117"/>
                  <a:pt x="116" y="117"/>
                </a:cubicBezTo>
                <a:cubicBezTo>
                  <a:pt x="111" y="122"/>
                  <a:pt x="104" y="127"/>
                  <a:pt x="97" y="130"/>
                </a:cubicBezTo>
                <a:cubicBezTo>
                  <a:pt x="90" y="133"/>
                  <a:pt x="82" y="134"/>
                  <a:pt x="74" y="134"/>
                </a:cubicBezTo>
                <a:cubicBezTo>
                  <a:pt x="65" y="134"/>
                  <a:pt x="58" y="133"/>
                  <a:pt x="51" y="130"/>
                </a:cubicBezTo>
                <a:cubicBezTo>
                  <a:pt x="51" y="130"/>
                  <a:pt x="51" y="130"/>
                  <a:pt x="51" y="130"/>
                </a:cubicBezTo>
                <a:cubicBezTo>
                  <a:pt x="43" y="127"/>
                  <a:pt x="37" y="122"/>
                  <a:pt x="31" y="117"/>
                </a:cubicBezTo>
                <a:cubicBezTo>
                  <a:pt x="31" y="117"/>
                  <a:pt x="31" y="117"/>
                  <a:pt x="31" y="117"/>
                </a:cubicBezTo>
                <a:cubicBezTo>
                  <a:pt x="31" y="117"/>
                  <a:pt x="31" y="117"/>
                  <a:pt x="31" y="117"/>
                </a:cubicBezTo>
                <a:cubicBezTo>
                  <a:pt x="26" y="111"/>
                  <a:pt x="21" y="104"/>
                  <a:pt x="18" y="97"/>
                </a:cubicBezTo>
                <a:cubicBezTo>
                  <a:pt x="18" y="97"/>
                  <a:pt x="18" y="97"/>
                  <a:pt x="18" y="97"/>
                </a:cubicBezTo>
                <a:cubicBezTo>
                  <a:pt x="15" y="90"/>
                  <a:pt x="13" y="82"/>
                  <a:pt x="13" y="74"/>
                </a:cubicBezTo>
                <a:cubicBezTo>
                  <a:pt x="13" y="66"/>
                  <a:pt x="15" y="58"/>
                  <a:pt x="18" y="51"/>
                </a:cubicBezTo>
                <a:cubicBezTo>
                  <a:pt x="21" y="44"/>
                  <a:pt x="26" y="37"/>
                  <a:pt x="31" y="31"/>
                </a:cubicBezTo>
                <a:cubicBezTo>
                  <a:pt x="42" y="21"/>
                  <a:pt x="57" y="14"/>
                  <a:pt x="74" y="14"/>
                </a:cubicBezTo>
                <a:cubicBezTo>
                  <a:pt x="82" y="14"/>
                  <a:pt x="90" y="15"/>
                  <a:pt x="97" y="18"/>
                </a:cubicBezTo>
                <a:cubicBezTo>
                  <a:pt x="104" y="21"/>
                  <a:pt x="111" y="26"/>
                  <a:pt x="116" y="31"/>
                </a:cubicBezTo>
                <a:cubicBezTo>
                  <a:pt x="117" y="32"/>
                  <a:pt x="117" y="32"/>
                  <a:pt x="117" y="32"/>
                </a:cubicBezTo>
                <a:cubicBezTo>
                  <a:pt x="122" y="37"/>
                  <a:pt x="126" y="44"/>
                  <a:pt x="129" y="51"/>
                </a:cubicBezTo>
                <a:cubicBezTo>
                  <a:pt x="129" y="51"/>
                  <a:pt x="129" y="51"/>
                  <a:pt x="129" y="51"/>
                </a:cubicBezTo>
                <a:cubicBezTo>
                  <a:pt x="132" y="58"/>
                  <a:pt x="134" y="66"/>
                  <a:pt x="134" y="74"/>
                </a:cubicBezTo>
                <a:cubicBezTo>
                  <a:pt x="134" y="82"/>
                  <a:pt x="132" y="90"/>
                  <a:pt x="129" y="97"/>
                </a:cubicBezTo>
                <a:cubicBezTo>
                  <a:pt x="126" y="104"/>
                  <a:pt x="122" y="111"/>
                  <a:pt x="116" y="117"/>
                </a:cubicBezTo>
                <a:close/>
                <a:moveTo>
                  <a:pt x="117" y="70"/>
                </a:moveTo>
                <a:cubicBezTo>
                  <a:pt x="117" y="70"/>
                  <a:pt x="117" y="70"/>
                  <a:pt x="117" y="70"/>
                </a:cubicBezTo>
                <a:cubicBezTo>
                  <a:pt x="115" y="70"/>
                  <a:pt x="113" y="72"/>
                  <a:pt x="113" y="74"/>
                </a:cubicBezTo>
                <a:cubicBezTo>
                  <a:pt x="113" y="79"/>
                  <a:pt x="112" y="84"/>
                  <a:pt x="110" y="89"/>
                </a:cubicBezTo>
                <a:cubicBezTo>
                  <a:pt x="110" y="89"/>
                  <a:pt x="110" y="89"/>
                  <a:pt x="110" y="89"/>
                </a:cubicBezTo>
                <a:cubicBezTo>
                  <a:pt x="108" y="94"/>
                  <a:pt x="105" y="98"/>
                  <a:pt x="102" y="102"/>
                </a:cubicBezTo>
                <a:cubicBezTo>
                  <a:pt x="98" y="106"/>
                  <a:pt x="94" y="109"/>
                  <a:pt x="89" y="111"/>
                </a:cubicBezTo>
                <a:cubicBezTo>
                  <a:pt x="84" y="113"/>
                  <a:pt x="79" y="114"/>
                  <a:pt x="74" y="114"/>
                </a:cubicBezTo>
                <a:cubicBezTo>
                  <a:pt x="71" y="114"/>
                  <a:pt x="70" y="115"/>
                  <a:pt x="70" y="118"/>
                </a:cubicBezTo>
                <a:cubicBezTo>
                  <a:pt x="70" y="120"/>
                  <a:pt x="71" y="122"/>
                  <a:pt x="74" y="122"/>
                </a:cubicBezTo>
                <a:cubicBezTo>
                  <a:pt x="80" y="122"/>
                  <a:pt x="86" y="120"/>
                  <a:pt x="92" y="118"/>
                </a:cubicBezTo>
                <a:cubicBezTo>
                  <a:pt x="98" y="116"/>
                  <a:pt x="103" y="112"/>
                  <a:pt x="107" y="108"/>
                </a:cubicBezTo>
                <a:cubicBezTo>
                  <a:pt x="112" y="103"/>
                  <a:pt x="115" y="98"/>
                  <a:pt x="118" y="92"/>
                </a:cubicBezTo>
                <a:cubicBezTo>
                  <a:pt x="118" y="92"/>
                  <a:pt x="118" y="92"/>
                  <a:pt x="118" y="92"/>
                </a:cubicBezTo>
                <a:cubicBezTo>
                  <a:pt x="120" y="86"/>
                  <a:pt x="121" y="80"/>
                  <a:pt x="121" y="74"/>
                </a:cubicBezTo>
                <a:cubicBezTo>
                  <a:pt x="121" y="72"/>
                  <a:pt x="120" y="70"/>
                  <a:pt x="117" y="7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215995" tIns="107998" rIns="215995" bIns="107998" numCol="1" anchor="t" anchorCtr="0" compatLnSpc="1">
            <a:prstTxWarp prst="textNoShape">
              <a:avLst/>
            </a:prstTxWarp>
          </a:bodyPr>
          <a:lstStyle/>
          <a:p>
            <a:endParaRPr lang="zh-CN" altLang="en-US" sz="16072"/>
          </a:p>
        </p:txBody>
      </p:sp>
      <p:sp>
        <p:nvSpPr>
          <p:cNvPr id="73" name="Freeform 12"/>
          <p:cNvSpPr>
            <a:spLocks noEditPoints="1"/>
          </p:cNvSpPr>
          <p:nvPr/>
        </p:nvSpPr>
        <p:spPr bwMode="auto">
          <a:xfrm>
            <a:off x="20522095" y="16186513"/>
            <a:ext cx="332336" cy="477589"/>
          </a:xfrm>
          <a:custGeom>
            <a:avLst/>
            <a:gdLst>
              <a:gd name="T0" fmla="*/ 3 w 121"/>
              <a:gd name="T1" fmla="*/ 119 h 174"/>
              <a:gd name="T2" fmla="*/ 23 w 121"/>
              <a:gd name="T3" fmla="*/ 115 h 174"/>
              <a:gd name="T4" fmla="*/ 38 w 121"/>
              <a:gd name="T5" fmla="*/ 74 h 174"/>
              <a:gd name="T6" fmla="*/ 38 w 121"/>
              <a:gd name="T7" fmla="*/ 74 h 174"/>
              <a:gd name="T8" fmla="*/ 38 w 121"/>
              <a:gd name="T9" fmla="*/ 29 h 174"/>
              <a:gd name="T10" fmla="*/ 54 w 121"/>
              <a:gd name="T11" fmla="*/ 21 h 174"/>
              <a:gd name="T12" fmla="*/ 60 w 121"/>
              <a:gd name="T13" fmla="*/ 0 h 174"/>
              <a:gd name="T14" fmla="*/ 67 w 121"/>
              <a:gd name="T15" fmla="*/ 21 h 174"/>
              <a:gd name="T16" fmla="*/ 92 w 121"/>
              <a:gd name="T17" fmla="*/ 51 h 174"/>
              <a:gd name="T18" fmla="*/ 82 w 121"/>
              <a:gd name="T19" fmla="*/ 74 h 174"/>
              <a:gd name="T20" fmla="*/ 98 w 121"/>
              <a:gd name="T21" fmla="*/ 115 h 174"/>
              <a:gd name="T22" fmla="*/ 117 w 121"/>
              <a:gd name="T23" fmla="*/ 119 h 174"/>
              <a:gd name="T24" fmla="*/ 102 w 121"/>
              <a:gd name="T25" fmla="*/ 124 h 174"/>
              <a:gd name="T26" fmla="*/ 116 w 121"/>
              <a:gd name="T27" fmla="*/ 159 h 174"/>
              <a:gd name="T28" fmla="*/ 120 w 121"/>
              <a:gd name="T29" fmla="*/ 168 h 174"/>
              <a:gd name="T30" fmla="*/ 113 w 121"/>
              <a:gd name="T31" fmla="*/ 171 h 174"/>
              <a:gd name="T32" fmla="*/ 108 w 121"/>
              <a:gd name="T33" fmla="*/ 162 h 174"/>
              <a:gd name="T34" fmla="*/ 87 w 121"/>
              <a:gd name="T35" fmla="*/ 124 h 174"/>
              <a:gd name="T36" fmla="*/ 67 w 121"/>
              <a:gd name="T37" fmla="*/ 129 h 174"/>
              <a:gd name="T38" fmla="*/ 54 w 121"/>
              <a:gd name="T39" fmla="*/ 129 h 174"/>
              <a:gd name="T40" fmla="*/ 34 w 121"/>
              <a:gd name="T41" fmla="*/ 124 h 174"/>
              <a:gd name="T42" fmla="*/ 13 w 121"/>
              <a:gd name="T43" fmla="*/ 162 h 174"/>
              <a:gd name="T44" fmla="*/ 8 w 121"/>
              <a:gd name="T45" fmla="*/ 171 h 174"/>
              <a:gd name="T46" fmla="*/ 1 w 121"/>
              <a:gd name="T47" fmla="*/ 168 h 174"/>
              <a:gd name="T48" fmla="*/ 5 w 121"/>
              <a:gd name="T49" fmla="*/ 159 h 174"/>
              <a:gd name="T50" fmla="*/ 19 w 121"/>
              <a:gd name="T51" fmla="*/ 124 h 174"/>
              <a:gd name="T52" fmla="*/ 54 w 121"/>
              <a:gd name="T53" fmla="*/ 115 h 174"/>
              <a:gd name="T54" fmla="*/ 54 w 121"/>
              <a:gd name="T55" fmla="*/ 110 h 174"/>
              <a:gd name="T56" fmla="*/ 67 w 121"/>
              <a:gd name="T57" fmla="*/ 110 h 174"/>
              <a:gd name="T58" fmla="*/ 83 w 121"/>
              <a:gd name="T59" fmla="*/ 115 h 174"/>
              <a:gd name="T60" fmla="*/ 54 w 121"/>
              <a:gd name="T61" fmla="*/ 82 h 174"/>
              <a:gd name="T62" fmla="*/ 54 w 121"/>
              <a:gd name="T63" fmla="*/ 115 h 174"/>
              <a:gd name="T64" fmla="*/ 73 w 121"/>
              <a:gd name="T65" fmla="*/ 39 h 174"/>
              <a:gd name="T66" fmla="*/ 48 w 121"/>
              <a:gd name="T67" fmla="*/ 39 h 174"/>
              <a:gd name="T68" fmla="*/ 48 w 121"/>
              <a:gd name="T69" fmla="*/ 64 h 174"/>
              <a:gd name="T70" fmla="*/ 68 w 121"/>
              <a:gd name="T71" fmla="*/ 68 h 174"/>
              <a:gd name="T72" fmla="*/ 73 w 121"/>
              <a:gd name="T73" fmla="*/ 64 h 174"/>
              <a:gd name="T74" fmla="*/ 73 w 121"/>
              <a:gd name="T75" fmla="*/ 39 h 17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</a:cxnLst>
            <a:rect l="0" t="0" r="r" b="b"/>
            <a:pathLst>
              <a:path w="121" h="174">
                <a:moveTo>
                  <a:pt x="8" y="124"/>
                </a:moveTo>
                <a:cubicBezTo>
                  <a:pt x="5" y="124"/>
                  <a:pt x="3" y="122"/>
                  <a:pt x="3" y="119"/>
                </a:cubicBezTo>
                <a:cubicBezTo>
                  <a:pt x="3" y="117"/>
                  <a:pt x="5" y="115"/>
                  <a:pt x="8" y="115"/>
                </a:cubicBezTo>
                <a:cubicBezTo>
                  <a:pt x="23" y="115"/>
                  <a:pt x="23" y="115"/>
                  <a:pt x="23" y="115"/>
                </a:cubicBezTo>
                <a:cubicBezTo>
                  <a:pt x="42" y="77"/>
                  <a:pt x="42" y="77"/>
                  <a:pt x="42" y="77"/>
                </a:cubicBezTo>
                <a:cubicBezTo>
                  <a:pt x="41" y="76"/>
                  <a:pt x="40" y="75"/>
                  <a:pt x="38" y="74"/>
                </a:cubicBezTo>
                <a:cubicBezTo>
                  <a:pt x="38" y="74"/>
                  <a:pt x="38" y="74"/>
                  <a:pt x="38" y="74"/>
                </a:cubicBezTo>
                <a:cubicBezTo>
                  <a:pt x="38" y="74"/>
                  <a:pt x="38" y="74"/>
                  <a:pt x="38" y="74"/>
                </a:cubicBezTo>
                <a:cubicBezTo>
                  <a:pt x="33" y="68"/>
                  <a:pt x="29" y="60"/>
                  <a:pt x="29" y="51"/>
                </a:cubicBezTo>
                <a:cubicBezTo>
                  <a:pt x="29" y="43"/>
                  <a:pt x="33" y="35"/>
                  <a:pt x="38" y="29"/>
                </a:cubicBezTo>
                <a:cubicBezTo>
                  <a:pt x="39" y="29"/>
                  <a:pt x="39" y="29"/>
                  <a:pt x="39" y="29"/>
                </a:cubicBezTo>
                <a:cubicBezTo>
                  <a:pt x="43" y="25"/>
                  <a:pt x="48" y="22"/>
                  <a:pt x="54" y="21"/>
                </a:cubicBezTo>
                <a:cubicBezTo>
                  <a:pt x="54" y="7"/>
                  <a:pt x="54" y="7"/>
                  <a:pt x="54" y="7"/>
                </a:cubicBezTo>
                <a:cubicBezTo>
                  <a:pt x="54" y="3"/>
                  <a:pt x="57" y="0"/>
                  <a:pt x="60" y="0"/>
                </a:cubicBezTo>
                <a:cubicBezTo>
                  <a:pt x="64" y="0"/>
                  <a:pt x="67" y="3"/>
                  <a:pt x="67" y="7"/>
                </a:cubicBezTo>
                <a:cubicBezTo>
                  <a:pt x="67" y="21"/>
                  <a:pt x="67" y="21"/>
                  <a:pt x="67" y="21"/>
                </a:cubicBezTo>
                <a:cubicBezTo>
                  <a:pt x="73" y="22"/>
                  <a:pt x="78" y="25"/>
                  <a:pt x="82" y="29"/>
                </a:cubicBezTo>
                <a:cubicBezTo>
                  <a:pt x="88" y="35"/>
                  <a:pt x="92" y="43"/>
                  <a:pt x="92" y="51"/>
                </a:cubicBezTo>
                <a:cubicBezTo>
                  <a:pt x="92" y="60"/>
                  <a:pt x="88" y="68"/>
                  <a:pt x="82" y="74"/>
                </a:cubicBezTo>
                <a:cubicBezTo>
                  <a:pt x="82" y="74"/>
                  <a:pt x="82" y="74"/>
                  <a:pt x="82" y="74"/>
                </a:cubicBezTo>
                <a:cubicBezTo>
                  <a:pt x="81" y="75"/>
                  <a:pt x="80" y="76"/>
                  <a:pt x="79" y="77"/>
                </a:cubicBezTo>
                <a:cubicBezTo>
                  <a:pt x="98" y="115"/>
                  <a:pt x="98" y="115"/>
                  <a:pt x="98" y="115"/>
                </a:cubicBezTo>
                <a:cubicBezTo>
                  <a:pt x="113" y="115"/>
                  <a:pt x="113" y="115"/>
                  <a:pt x="113" y="115"/>
                </a:cubicBezTo>
                <a:cubicBezTo>
                  <a:pt x="116" y="115"/>
                  <a:pt x="117" y="117"/>
                  <a:pt x="117" y="119"/>
                </a:cubicBezTo>
                <a:cubicBezTo>
                  <a:pt x="117" y="122"/>
                  <a:pt x="116" y="124"/>
                  <a:pt x="113" y="124"/>
                </a:cubicBezTo>
                <a:cubicBezTo>
                  <a:pt x="102" y="124"/>
                  <a:pt x="102" y="124"/>
                  <a:pt x="102" y="124"/>
                </a:cubicBezTo>
                <a:cubicBezTo>
                  <a:pt x="116" y="153"/>
                  <a:pt x="116" y="153"/>
                  <a:pt x="116" y="153"/>
                </a:cubicBezTo>
                <a:cubicBezTo>
                  <a:pt x="117" y="155"/>
                  <a:pt x="117" y="157"/>
                  <a:pt x="116" y="159"/>
                </a:cubicBezTo>
                <a:cubicBezTo>
                  <a:pt x="117" y="162"/>
                  <a:pt x="117" y="162"/>
                  <a:pt x="117" y="162"/>
                </a:cubicBezTo>
                <a:cubicBezTo>
                  <a:pt x="120" y="168"/>
                  <a:pt x="120" y="168"/>
                  <a:pt x="120" y="168"/>
                </a:cubicBezTo>
                <a:cubicBezTo>
                  <a:pt x="121" y="170"/>
                  <a:pt x="120" y="172"/>
                  <a:pt x="118" y="173"/>
                </a:cubicBezTo>
                <a:cubicBezTo>
                  <a:pt x="116" y="174"/>
                  <a:pt x="114" y="173"/>
                  <a:pt x="113" y="171"/>
                </a:cubicBezTo>
                <a:cubicBezTo>
                  <a:pt x="110" y="165"/>
                  <a:pt x="110" y="165"/>
                  <a:pt x="110" y="165"/>
                </a:cubicBezTo>
                <a:cubicBezTo>
                  <a:pt x="108" y="162"/>
                  <a:pt x="108" y="162"/>
                  <a:pt x="108" y="162"/>
                </a:cubicBezTo>
                <a:cubicBezTo>
                  <a:pt x="106" y="162"/>
                  <a:pt x="104" y="160"/>
                  <a:pt x="103" y="158"/>
                </a:cubicBezTo>
                <a:cubicBezTo>
                  <a:pt x="87" y="124"/>
                  <a:pt x="87" y="124"/>
                  <a:pt x="87" y="124"/>
                </a:cubicBezTo>
                <a:cubicBezTo>
                  <a:pt x="67" y="124"/>
                  <a:pt x="67" y="124"/>
                  <a:pt x="67" y="124"/>
                </a:cubicBezTo>
                <a:cubicBezTo>
                  <a:pt x="67" y="129"/>
                  <a:pt x="67" y="129"/>
                  <a:pt x="67" y="129"/>
                </a:cubicBezTo>
                <a:cubicBezTo>
                  <a:pt x="67" y="132"/>
                  <a:pt x="64" y="136"/>
                  <a:pt x="60" y="136"/>
                </a:cubicBezTo>
                <a:cubicBezTo>
                  <a:pt x="57" y="136"/>
                  <a:pt x="54" y="132"/>
                  <a:pt x="54" y="129"/>
                </a:cubicBezTo>
                <a:cubicBezTo>
                  <a:pt x="54" y="124"/>
                  <a:pt x="54" y="124"/>
                  <a:pt x="54" y="124"/>
                </a:cubicBezTo>
                <a:cubicBezTo>
                  <a:pt x="34" y="124"/>
                  <a:pt x="34" y="124"/>
                  <a:pt x="34" y="124"/>
                </a:cubicBezTo>
                <a:cubicBezTo>
                  <a:pt x="17" y="158"/>
                  <a:pt x="17" y="158"/>
                  <a:pt x="17" y="158"/>
                </a:cubicBezTo>
                <a:cubicBezTo>
                  <a:pt x="16" y="160"/>
                  <a:pt x="15" y="162"/>
                  <a:pt x="13" y="162"/>
                </a:cubicBezTo>
                <a:cubicBezTo>
                  <a:pt x="11" y="165"/>
                  <a:pt x="11" y="165"/>
                  <a:pt x="11" y="165"/>
                </a:cubicBezTo>
                <a:cubicBezTo>
                  <a:pt x="8" y="171"/>
                  <a:pt x="8" y="171"/>
                  <a:pt x="8" y="171"/>
                </a:cubicBezTo>
                <a:cubicBezTo>
                  <a:pt x="7" y="173"/>
                  <a:pt x="5" y="174"/>
                  <a:pt x="3" y="173"/>
                </a:cubicBezTo>
                <a:cubicBezTo>
                  <a:pt x="1" y="172"/>
                  <a:pt x="0" y="170"/>
                  <a:pt x="1" y="168"/>
                </a:cubicBezTo>
                <a:cubicBezTo>
                  <a:pt x="4" y="162"/>
                  <a:pt x="4" y="162"/>
                  <a:pt x="4" y="162"/>
                </a:cubicBezTo>
                <a:cubicBezTo>
                  <a:pt x="5" y="159"/>
                  <a:pt x="5" y="159"/>
                  <a:pt x="5" y="159"/>
                </a:cubicBezTo>
                <a:cubicBezTo>
                  <a:pt x="4" y="157"/>
                  <a:pt x="4" y="155"/>
                  <a:pt x="5" y="153"/>
                </a:cubicBezTo>
                <a:cubicBezTo>
                  <a:pt x="19" y="124"/>
                  <a:pt x="19" y="124"/>
                  <a:pt x="19" y="124"/>
                </a:cubicBezTo>
                <a:cubicBezTo>
                  <a:pt x="8" y="124"/>
                  <a:pt x="8" y="124"/>
                  <a:pt x="8" y="124"/>
                </a:cubicBezTo>
                <a:close/>
                <a:moveTo>
                  <a:pt x="54" y="115"/>
                </a:moveTo>
                <a:cubicBezTo>
                  <a:pt x="54" y="115"/>
                  <a:pt x="54" y="115"/>
                  <a:pt x="54" y="115"/>
                </a:cubicBezTo>
                <a:cubicBezTo>
                  <a:pt x="54" y="110"/>
                  <a:pt x="54" y="110"/>
                  <a:pt x="54" y="110"/>
                </a:cubicBezTo>
                <a:cubicBezTo>
                  <a:pt x="54" y="107"/>
                  <a:pt x="57" y="103"/>
                  <a:pt x="60" y="103"/>
                </a:cubicBezTo>
                <a:cubicBezTo>
                  <a:pt x="64" y="103"/>
                  <a:pt x="67" y="107"/>
                  <a:pt x="67" y="110"/>
                </a:cubicBezTo>
                <a:cubicBezTo>
                  <a:pt x="67" y="115"/>
                  <a:pt x="67" y="115"/>
                  <a:pt x="67" y="115"/>
                </a:cubicBezTo>
                <a:cubicBezTo>
                  <a:pt x="83" y="115"/>
                  <a:pt x="83" y="115"/>
                  <a:pt x="83" y="115"/>
                </a:cubicBezTo>
                <a:cubicBezTo>
                  <a:pt x="67" y="82"/>
                  <a:pt x="67" y="82"/>
                  <a:pt x="67" y="82"/>
                </a:cubicBezTo>
                <a:cubicBezTo>
                  <a:pt x="63" y="83"/>
                  <a:pt x="58" y="83"/>
                  <a:pt x="54" y="82"/>
                </a:cubicBezTo>
                <a:cubicBezTo>
                  <a:pt x="38" y="115"/>
                  <a:pt x="38" y="115"/>
                  <a:pt x="38" y="115"/>
                </a:cubicBezTo>
                <a:cubicBezTo>
                  <a:pt x="54" y="115"/>
                  <a:pt x="54" y="115"/>
                  <a:pt x="54" y="115"/>
                </a:cubicBezTo>
                <a:close/>
                <a:moveTo>
                  <a:pt x="73" y="39"/>
                </a:moveTo>
                <a:cubicBezTo>
                  <a:pt x="73" y="39"/>
                  <a:pt x="73" y="39"/>
                  <a:pt x="73" y="39"/>
                </a:cubicBezTo>
                <a:cubicBezTo>
                  <a:pt x="66" y="32"/>
                  <a:pt x="55" y="32"/>
                  <a:pt x="48" y="39"/>
                </a:cubicBezTo>
                <a:cubicBezTo>
                  <a:pt x="48" y="39"/>
                  <a:pt x="48" y="39"/>
                  <a:pt x="48" y="39"/>
                </a:cubicBezTo>
                <a:cubicBezTo>
                  <a:pt x="45" y="42"/>
                  <a:pt x="43" y="47"/>
                  <a:pt x="43" y="51"/>
                </a:cubicBezTo>
                <a:cubicBezTo>
                  <a:pt x="43" y="56"/>
                  <a:pt x="45" y="61"/>
                  <a:pt x="48" y="64"/>
                </a:cubicBezTo>
                <a:cubicBezTo>
                  <a:pt x="53" y="69"/>
                  <a:pt x="61" y="71"/>
                  <a:pt x="67" y="68"/>
                </a:cubicBezTo>
                <a:cubicBezTo>
                  <a:pt x="68" y="68"/>
                  <a:pt x="68" y="68"/>
                  <a:pt x="68" y="68"/>
                </a:cubicBezTo>
                <a:cubicBezTo>
                  <a:pt x="69" y="67"/>
                  <a:pt x="71" y="66"/>
                  <a:pt x="73" y="64"/>
                </a:cubicBezTo>
                <a:cubicBezTo>
                  <a:pt x="73" y="64"/>
                  <a:pt x="73" y="64"/>
                  <a:pt x="73" y="64"/>
                </a:cubicBezTo>
                <a:cubicBezTo>
                  <a:pt x="76" y="61"/>
                  <a:pt x="78" y="56"/>
                  <a:pt x="78" y="51"/>
                </a:cubicBezTo>
                <a:cubicBezTo>
                  <a:pt x="78" y="47"/>
                  <a:pt x="76" y="42"/>
                  <a:pt x="73" y="39"/>
                </a:cubicBezTo>
                <a:cubicBezTo>
                  <a:pt x="73" y="39"/>
                  <a:pt x="73" y="39"/>
                  <a:pt x="73" y="39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215995" tIns="107998" rIns="215995" bIns="107998" numCol="1" anchor="t" anchorCtr="0" compatLnSpc="1">
            <a:prstTxWarp prst="textNoShape">
              <a:avLst/>
            </a:prstTxWarp>
          </a:bodyPr>
          <a:lstStyle/>
          <a:p>
            <a:endParaRPr lang="zh-CN" altLang="en-US" sz="16072"/>
          </a:p>
        </p:txBody>
      </p:sp>
      <p:grpSp>
        <p:nvGrpSpPr>
          <p:cNvPr id="4" name="群組 3"/>
          <p:cNvGrpSpPr/>
          <p:nvPr/>
        </p:nvGrpSpPr>
        <p:grpSpPr>
          <a:xfrm>
            <a:off x="862658" y="6262540"/>
            <a:ext cx="14556507" cy="1188000"/>
            <a:chOff x="898762" y="4858396"/>
            <a:chExt cx="14556507" cy="1188000"/>
          </a:xfrm>
        </p:grpSpPr>
        <p:sp>
          <p:nvSpPr>
            <p:cNvPr id="79" name="矩形 78"/>
            <p:cNvSpPr/>
            <p:nvPr/>
          </p:nvSpPr>
          <p:spPr>
            <a:xfrm>
              <a:off x="2590850" y="5090897"/>
              <a:ext cx="12864419" cy="83099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TW" altLang="en-US" sz="4800" b="1" dirty="0">
                  <a:ln w="6350">
                    <a:noFill/>
                  </a:ln>
                  <a:solidFill>
                    <a:srgbClr val="8F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時間</a:t>
              </a:r>
              <a:r>
                <a:rPr lang="en-US" altLang="zh-TW" sz="4800" b="1" dirty="0">
                  <a:ln w="6350">
                    <a:noFill/>
                  </a:ln>
                  <a:solidFill>
                    <a:srgbClr val="8F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/</a:t>
              </a:r>
              <a:r>
                <a:rPr lang="zh-TW" altLang="en-US" sz="4800" b="1" dirty="0">
                  <a:ln w="6350">
                    <a:noFill/>
                  </a:ln>
                  <a:solidFill>
                    <a:srgbClr val="8F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地點</a:t>
              </a:r>
              <a:r>
                <a:rPr lang="en-US" altLang="zh-TW" sz="4800" b="1" dirty="0">
                  <a:ln w="6350">
                    <a:noFill/>
                  </a:ln>
                  <a:solidFill>
                    <a:srgbClr val="8F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:</a:t>
              </a:r>
              <a:r>
                <a:rPr lang="zh-TW" altLang="en-US" sz="4800" b="1" dirty="0">
                  <a:ln w="6350">
                    <a:noFill/>
                  </a:ln>
                  <a:solidFill>
                    <a:srgbClr val="8F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 </a:t>
              </a:r>
              <a:r>
                <a:rPr lang="en-US" altLang="zh-TW" sz="4800" b="1" dirty="0">
                  <a:ln w="6350">
                    <a:noFill/>
                  </a:ln>
                  <a:solidFill>
                    <a:srgbClr val="8F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11</a:t>
              </a:r>
              <a:r>
                <a:rPr lang="zh-TW" altLang="en-US" sz="4800" b="1" dirty="0">
                  <a:ln w="6350">
                    <a:noFill/>
                  </a:ln>
                  <a:solidFill>
                    <a:srgbClr val="8F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月</a:t>
              </a:r>
              <a:r>
                <a:rPr lang="en-US" altLang="zh-TW" sz="4800" b="1" dirty="0">
                  <a:ln w="6350">
                    <a:noFill/>
                  </a:ln>
                  <a:solidFill>
                    <a:srgbClr val="8F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24</a:t>
              </a:r>
              <a:r>
                <a:rPr lang="zh-TW" altLang="en-US" sz="4800" b="1" dirty="0">
                  <a:ln w="6350">
                    <a:noFill/>
                  </a:ln>
                  <a:solidFill>
                    <a:srgbClr val="8F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日</a:t>
              </a:r>
              <a:r>
                <a:rPr lang="en-US" altLang="zh-TW" sz="4800" b="1" dirty="0">
                  <a:ln w="6350">
                    <a:noFill/>
                  </a:ln>
                  <a:solidFill>
                    <a:srgbClr val="8F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/</a:t>
              </a:r>
              <a:r>
                <a:rPr lang="zh-TW" altLang="en-US" sz="4800" b="1" dirty="0">
                  <a:ln w="6350">
                    <a:noFill/>
                  </a:ln>
                  <a:solidFill>
                    <a:srgbClr val="8F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綜合科館 </a:t>
              </a:r>
              <a:r>
                <a:rPr lang="en-US" altLang="zh-TW" sz="4800" b="1" dirty="0">
                  <a:ln w="6350">
                    <a:noFill/>
                  </a:ln>
                  <a:solidFill>
                    <a:srgbClr val="8F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B1</a:t>
              </a:r>
              <a:r>
                <a:rPr lang="zh-TW" altLang="en-US" sz="4800" b="1" dirty="0">
                  <a:ln w="6350">
                    <a:noFill/>
                  </a:ln>
                  <a:solidFill>
                    <a:srgbClr val="8F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第三演講廳</a:t>
              </a:r>
              <a:endParaRPr lang="en-US" altLang="zh-TW" sz="4800" b="1" dirty="0">
                <a:ln w="6350">
                  <a:noFill/>
                </a:ln>
                <a:solidFill>
                  <a:srgbClr val="8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cxnSp>
          <p:nvCxnSpPr>
            <p:cNvPr id="80" name="直接连接符 95"/>
            <p:cNvCxnSpPr/>
            <p:nvPr/>
          </p:nvCxnSpPr>
          <p:spPr>
            <a:xfrm flipV="1">
              <a:off x="2320194" y="4966396"/>
              <a:ext cx="0" cy="1080000"/>
            </a:xfrm>
            <a:prstGeom prst="line">
              <a:avLst/>
            </a:prstGeom>
            <a:ln w="114300">
              <a:gradFill>
                <a:gsLst>
                  <a:gs pos="0">
                    <a:srgbClr val="FF6600"/>
                  </a:gs>
                  <a:gs pos="88000">
                    <a:schemeClr val="accent1">
                      <a:lumMod val="30000"/>
                      <a:lumOff val="70000"/>
                    </a:schemeClr>
                  </a:gs>
                </a:gsLst>
                <a:lin ang="5400000" scaled="1"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86" name="组合 47"/>
            <p:cNvGrpSpPr/>
            <p:nvPr/>
          </p:nvGrpSpPr>
          <p:grpSpPr>
            <a:xfrm>
              <a:off x="898762" y="4858396"/>
              <a:ext cx="900000" cy="1188000"/>
              <a:chOff x="1078816" y="964066"/>
              <a:chExt cx="2222812" cy="2923236"/>
            </a:xfrm>
          </p:grpSpPr>
          <p:sp>
            <p:nvSpPr>
              <p:cNvPr id="90" name="Freeform 7"/>
              <p:cNvSpPr>
                <a:spLocks/>
              </p:cNvSpPr>
              <p:nvPr/>
            </p:nvSpPr>
            <p:spPr bwMode="auto">
              <a:xfrm>
                <a:off x="1078816" y="2540257"/>
                <a:ext cx="696716" cy="1019561"/>
              </a:xfrm>
              <a:custGeom>
                <a:avLst/>
                <a:gdLst>
                  <a:gd name="T0" fmla="*/ 94 w 375"/>
                  <a:gd name="T1" fmla="*/ 0 h 549"/>
                  <a:gd name="T2" fmla="*/ 11 w 375"/>
                  <a:gd name="T3" fmla="*/ 12 h 549"/>
                  <a:gd name="T4" fmla="*/ 0 w 375"/>
                  <a:gd name="T5" fmla="*/ 127 h 549"/>
                  <a:gd name="T6" fmla="*/ 174 w 375"/>
                  <a:gd name="T7" fmla="*/ 549 h 549"/>
                  <a:gd name="T8" fmla="*/ 375 w 375"/>
                  <a:gd name="T9" fmla="*/ 280 h 549"/>
                  <a:gd name="T10" fmla="*/ 94 w 375"/>
                  <a:gd name="T11" fmla="*/ 0 h 5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75" h="549">
                    <a:moveTo>
                      <a:pt x="94" y="0"/>
                    </a:moveTo>
                    <a:cubicBezTo>
                      <a:pt x="65" y="0"/>
                      <a:pt x="37" y="4"/>
                      <a:pt x="11" y="12"/>
                    </a:cubicBezTo>
                    <a:cubicBezTo>
                      <a:pt x="3" y="49"/>
                      <a:pt x="0" y="87"/>
                      <a:pt x="0" y="127"/>
                    </a:cubicBezTo>
                    <a:cubicBezTo>
                      <a:pt x="0" y="291"/>
                      <a:pt x="66" y="441"/>
                      <a:pt x="174" y="549"/>
                    </a:cubicBezTo>
                    <a:cubicBezTo>
                      <a:pt x="290" y="514"/>
                      <a:pt x="375" y="407"/>
                      <a:pt x="375" y="280"/>
                    </a:cubicBezTo>
                    <a:cubicBezTo>
                      <a:pt x="375" y="125"/>
                      <a:pt x="249" y="0"/>
                      <a:pt x="94" y="0"/>
                    </a:cubicBezTo>
                    <a:close/>
                  </a:path>
                </a:pathLst>
              </a:custGeom>
              <a:solidFill>
                <a:schemeClr val="accent3">
                  <a:alpha val="70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1" name="Freeform 8"/>
              <p:cNvSpPr>
                <a:spLocks/>
              </p:cNvSpPr>
              <p:nvPr/>
            </p:nvSpPr>
            <p:spPr bwMode="auto">
              <a:xfrm>
                <a:off x="1088093" y="2231327"/>
                <a:ext cx="600234" cy="615077"/>
              </a:xfrm>
              <a:custGeom>
                <a:avLst/>
                <a:gdLst>
                  <a:gd name="T0" fmla="*/ 158 w 323"/>
                  <a:gd name="T1" fmla="*/ 0 h 331"/>
                  <a:gd name="T2" fmla="*/ 51 w 323"/>
                  <a:gd name="T3" fmla="*/ 38 h 331"/>
                  <a:gd name="T4" fmla="*/ 0 w 323"/>
                  <a:gd name="T5" fmla="*/ 216 h 331"/>
                  <a:gd name="T6" fmla="*/ 158 w 323"/>
                  <a:gd name="T7" fmla="*/ 331 h 331"/>
                  <a:gd name="T8" fmla="*/ 323 w 323"/>
                  <a:gd name="T9" fmla="*/ 166 h 331"/>
                  <a:gd name="T10" fmla="*/ 158 w 323"/>
                  <a:gd name="T11" fmla="*/ 0 h 3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23" h="331">
                    <a:moveTo>
                      <a:pt x="158" y="0"/>
                    </a:moveTo>
                    <a:cubicBezTo>
                      <a:pt x="117" y="0"/>
                      <a:pt x="80" y="14"/>
                      <a:pt x="51" y="38"/>
                    </a:cubicBezTo>
                    <a:cubicBezTo>
                      <a:pt x="25" y="94"/>
                      <a:pt x="8" y="153"/>
                      <a:pt x="0" y="216"/>
                    </a:cubicBezTo>
                    <a:cubicBezTo>
                      <a:pt x="21" y="283"/>
                      <a:pt x="84" y="331"/>
                      <a:pt x="158" y="331"/>
                    </a:cubicBezTo>
                    <a:cubicBezTo>
                      <a:pt x="249" y="331"/>
                      <a:pt x="323" y="257"/>
                      <a:pt x="323" y="166"/>
                    </a:cubicBezTo>
                    <a:cubicBezTo>
                      <a:pt x="323" y="74"/>
                      <a:pt x="249" y="0"/>
                      <a:pt x="158" y="0"/>
                    </a:cubicBezTo>
                    <a:close/>
                  </a:path>
                </a:pathLst>
              </a:custGeom>
              <a:solidFill>
                <a:schemeClr val="accent1">
                  <a:alpha val="70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2" name="Oval 9"/>
              <p:cNvSpPr>
                <a:spLocks noChangeArrowheads="1"/>
              </p:cNvSpPr>
              <p:nvPr/>
            </p:nvSpPr>
            <p:spPr bwMode="auto">
              <a:xfrm>
                <a:off x="1530616" y="2179723"/>
                <a:ext cx="506964" cy="507925"/>
              </a:xfrm>
              <a:prstGeom prst="ellipse">
                <a:avLst/>
              </a:prstGeom>
              <a:solidFill>
                <a:schemeClr val="accent5">
                  <a:alpha val="70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3" name="Oval 10"/>
              <p:cNvSpPr>
                <a:spLocks noChangeArrowheads="1"/>
              </p:cNvSpPr>
              <p:nvPr/>
            </p:nvSpPr>
            <p:spPr bwMode="auto">
              <a:xfrm>
                <a:off x="2050137" y="1993832"/>
                <a:ext cx="576113" cy="574257"/>
              </a:xfrm>
              <a:prstGeom prst="ellipse">
                <a:avLst/>
              </a:prstGeom>
              <a:solidFill>
                <a:schemeClr val="accent6">
                  <a:alpha val="70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4" name="Oval 11"/>
              <p:cNvSpPr>
                <a:spLocks noChangeArrowheads="1"/>
              </p:cNvSpPr>
              <p:nvPr/>
            </p:nvSpPr>
            <p:spPr bwMode="auto">
              <a:xfrm>
                <a:off x="1688327" y="1950229"/>
                <a:ext cx="413762" cy="412834"/>
              </a:xfrm>
              <a:prstGeom prst="ellipse">
                <a:avLst/>
              </a:prstGeom>
              <a:solidFill>
                <a:schemeClr val="accent4">
                  <a:alpha val="70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5" name="Oval 12"/>
              <p:cNvSpPr>
                <a:spLocks noChangeArrowheads="1"/>
              </p:cNvSpPr>
              <p:nvPr/>
            </p:nvSpPr>
            <p:spPr bwMode="auto">
              <a:xfrm>
                <a:off x="1955510" y="1555021"/>
                <a:ext cx="256050" cy="256050"/>
              </a:xfrm>
              <a:prstGeom prst="ellipse">
                <a:avLst/>
              </a:prstGeom>
              <a:solidFill>
                <a:schemeClr val="accent4">
                  <a:alpha val="70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6" name="Oval 13"/>
              <p:cNvSpPr>
                <a:spLocks noChangeArrowheads="1"/>
              </p:cNvSpPr>
              <p:nvPr/>
            </p:nvSpPr>
            <p:spPr bwMode="auto">
              <a:xfrm>
                <a:off x="2389682" y="1158887"/>
                <a:ext cx="86278" cy="87205"/>
              </a:xfrm>
              <a:prstGeom prst="ellipse">
                <a:avLst/>
              </a:prstGeom>
              <a:solidFill>
                <a:schemeClr val="accent4">
                  <a:alpha val="70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7" name="Oval 14"/>
              <p:cNvSpPr>
                <a:spLocks noChangeArrowheads="1"/>
              </p:cNvSpPr>
              <p:nvPr/>
            </p:nvSpPr>
            <p:spPr bwMode="auto">
              <a:xfrm>
                <a:off x="1532470" y="1755408"/>
                <a:ext cx="85350" cy="85350"/>
              </a:xfrm>
              <a:prstGeom prst="ellipse">
                <a:avLst/>
              </a:prstGeom>
              <a:solidFill>
                <a:schemeClr val="accent1">
                  <a:alpha val="70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8" name="Oval 15"/>
              <p:cNvSpPr>
                <a:spLocks noChangeArrowheads="1"/>
              </p:cNvSpPr>
              <p:nvPr/>
            </p:nvSpPr>
            <p:spPr bwMode="auto">
              <a:xfrm>
                <a:off x="2068691" y="1905698"/>
                <a:ext cx="87205" cy="88133"/>
              </a:xfrm>
              <a:prstGeom prst="ellipse">
                <a:avLst/>
              </a:prstGeom>
              <a:solidFill>
                <a:schemeClr val="accent1">
                  <a:alpha val="80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9" name="Freeform 16"/>
              <p:cNvSpPr>
                <a:spLocks/>
              </p:cNvSpPr>
              <p:nvPr/>
            </p:nvSpPr>
            <p:spPr bwMode="auto">
              <a:xfrm>
                <a:off x="1673483" y="1653359"/>
                <a:ext cx="376653" cy="377581"/>
              </a:xfrm>
              <a:custGeom>
                <a:avLst/>
                <a:gdLst>
                  <a:gd name="T0" fmla="*/ 201 w 203"/>
                  <a:gd name="T1" fmla="*/ 98 h 203"/>
                  <a:gd name="T2" fmla="*/ 105 w 203"/>
                  <a:gd name="T3" fmla="*/ 201 h 203"/>
                  <a:gd name="T4" fmla="*/ 1 w 203"/>
                  <a:gd name="T5" fmla="*/ 105 h 203"/>
                  <a:gd name="T6" fmla="*/ 98 w 203"/>
                  <a:gd name="T7" fmla="*/ 1 h 203"/>
                  <a:gd name="T8" fmla="*/ 201 w 203"/>
                  <a:gd name="T9" fmla="*/ 98 h 20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03" h="203">
                    <a:moveTo>
                      <a:pt x="201" y="98"/>
                    </a:moveTo>
                    <a:cubicBezTo>
                      <a:pt x="203" y="153"/>
                      <a:pt x="160" y="200"/>
                      <a:pt x="105" y="201"/>
                    </a:cubicBezTo>
                    <a:cubicBezTo>
                      <a:pt x="49" y="203"/>
                      <a:pt x="3" y="160"/>
                      <a:pt x="1" y="105"/>
                    </a:cubicBezTo>
                    <a:cubicBezTo>
                      <a:pt x="0" y="49"/>
                      <a:pt x="43" y="3"/>
                      <a:pt x="98" y="1"/>
                    </a:cubicBezTo>
                    <a:cubicBezTo>
                      <a:pt x="153" y="0"/>
                      <a:pt x="200" y="43"/>
                      <a:pt x="201" y="98"/>
                    </a:cubicBezTo>
                    <a:close/>
                  </a:path>
                </a:pathLst>
              </a:custGeom>
              <a:solidFill>
                <a:schemeClr val="accent1">
                  <a:alpha val="70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0" name="Oval 17"/>
              <p:cNvSpPr>
                <a:spLocks noChangeArrowheads="1"/>
              </p:cNvSpPr>
              <p:nvPr/>
            </p:nvSpPr>
            <p:spPr bwMode="auto">
              <a:xfrm>
                <a:off x="1504639" y="1901988"/>
                <a:ext cx="141013" cy="143796"/>
              </a:xfrm>
              <a:prstGeom prst="ellipse">
                <a:avLst/>
              </a:prstGeom>
              <a:solidFill>
                <a:srgbClr val="00A0E9">
                  <a:alpha val="70000"/>
                </a:srgb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1" name="Oval 18"/>
              <p:cNvSpPr>
                <a:spLocks noChangeArrowheads="1"/>
              </p:cNvSpPr>
              <p:nvPr/>
            </p:nvSpPr>
            <p:spPr bwMode="auto">
              <a:xfrm>
                <a:off x="2167029" y="964066"/>
                <a:ext cx="142869" cy="142868"/>
              </a:xfrm>
              <a:prstGeom prst="ellipse">
                <a:avLst/>
              </a:prstGeom>
              <a:solidFill>
                <a:srgbClr val="00A0E9">
                  <a:alpha val="70000"/>
                </a:srgb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2" name="Oval 19"/>
              <p:cNvSpPr>
                <a:spLocks noChangeArrowheads="1"/>
              </p:cNvSpPr>
              <p:nvPr/>
            </p:nvSpPr>
            <p:spPr bwMode="auto">
              <a:xfrm>
                <a:off x="2276500" y="1307321"/>
                <a:ext cx="312641" cy="312641"/>
              </a:xfrm>
              <a:prstGeom prst="ellipse">
                <a:avLst/>
              </a:prstGeom>
              <a:solidFill>
                <a:schemeClr val="accent3">
                  <a:alpha val="70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3" name="Oval 20"/>
              <p:cNvSpPr>
                <a:spLocks noChangeArrowheads="1"/>
              </p:cNvSpPr>
              <p:nvPr/>
            </p:nvSpPr>
            <p:spPr bwMode="auto">
              <a:xfrm>
                <a:off x="2276500" y="1816638"/>
                <a:ext cx="312641" cy="314496"/>
              </a:xfrm>
              <a:prstGeom prst="ellipse">
                <a:avLst/>
              </a:prstGeom>
              <a:solidFill>
                <a:schemeClr val="accent3">
                  <a:alpha val="70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4" name="Oval 21"/>
              <p:cNvSpPr>
                <a:spLocks noChangeArrowheads="1"/>
              </p:cNvSpPr>
              <p:nvPr/>
            </p:nvSpPr>
            <p:spPr bwMode="auto">
              <a:xfrm>
                <a:off x="2754274" y="1514202"/>
                <a:ext cx="141013" cy="141013"/>
              </a:xfrm>
              <a:prstGeom prst="ellipse">
                <a:avLst/>
              </a:prstGeom>
              <a:solidFill>
                <a:schemeClr val="accent6">
                  <a:alpha val="70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5" name="Freeform 22"/>
              <p:cNvSpPr>
                <a:spLocks/>
              </p:cNvSpPr>
              <p:nvPr/>
            </p:nvSpPr>
            <p:spPr bwMode="auto">
              <a:xfrm>
                <a:off x="2947240" y="2064338"/>
                <a:ext cx="348822" cy="600233"/>
              </a:xfrm>
              <a:custGeom>
                <a:avLst/>
                <a:gdLst>
                  <a:gd name="T0" fmla="*/ 0 w 188"/>
                  <a:gd name="T1" fmla="*/ 132 h 323"/>
                  <a:gd name="T2" fmla="*/ 188 w 188"/>
                  <a:gd name="T3" fmla="*/ 323 h 323"/>
                  <a:gd name="T4" fmla="*/ 53 w 188"/>
                  <a:gd name="T5" fmla="*/ 0 h 323"/>
                  <a:gd name="T6" fmla="*/ 0 w 188"/>
                  <a:gd name="T7" fmla="*/ 132 h 3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88" h="323">
                    <a:moveTo>
                      <a:pt x="0" y="132"/>
                    </a:moveTo>
                    <a:cubicBezTo>
                      <a:pt x="0" y="237"/>
                      <a:pt x="84" y="321"/>
                      <a:pt x="188" y="323"/>
                    </a:cubicBezTo>
                    <a:cubicBezTo>
                      <a:pt x="176" y="201"/>
                      <a:pt x="127" y="89"/>
                      <a:pt x="53" y="0"/>
                    </a:cubicBezTo>
                    <a:cubicBezTo>
                      <a:pt x="20" y="34"/>
                      <a:pt x="0" y="81"/>
                      <a:pt x="0" y="132"/>
                    </a:cubicBezTo>
                    <a:close/>
                  </a:path>
                </a:pathLst>
              </a:custGeom>
              <a:solidFill>
                <a:srgbClr val="00A0E9">
                  <a:alpha val="70000"/>
                </a:srgb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6" name="Freeform 23"/>
              <p:cNvSpPr>
                <a:spLocks/>
              </p:cNvSpPr>
              <p:nvPr/>
            </p:nvSpPr>
            <p:spPr bwMode="auto">
              <a:xfrm>
                <a:off x="2563165" y="2261014"/>
                <a:ext cx="738463" cy="894319"/>
              </a:xfrm>
              <a:custGeom>
                <a:avLst/>
                <a:gdLst>
                  <a:gd name="T0" fmla="*/ 0 w 398"/>
                  <a:gd name="T1" fmla="*/ 241 h 481"/>
                  <a:gd name="T2" fmla="*/ 241 w 398"/>
                  <a:gd name="T3" fmla="*/ 481 h 481"/>
                  <a:gd name="T4" fmla="*/ 375 w 398"/>
                  <a:gd name="T5" fmla="*/ 440 h 481"/>
                  <a:gd name="T6" fmla="*/ 398 w 398"/>
                  <a:gd name="T7" fmla="*/ 277 h 481"/>
                  <a:gd name="T8" fmla="*/ 342 w 398"/>
                  <a:gd name="T9" fmla="*/ 22 h 481"/>
                  <a:gd name="T10" fmla="*/ 241 w 398"/>
                  <a:gd name="T11" fmla="*/ 0 h 481"/>
                  <a:gd name="T12" fmla="*/ 0 w 398"/>
                  <a:gd name="T13" fmla="*/ 241 h 4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98" h="481">
                    <a:moveTo>
                      <a:pt x="0" y="241"/>
                    </a:moveTo>
                    <a:cubicBezTo>
                      <a:pt x="0" y="374"/>
                      <a:pt x="108" y="481"/>
                      <a:pt x="241" y="481"/>
                    </a:cubicBezTo>
                    <a:cubicBezTo>
                      <a:pt x="291" y="481"/>
                      <a:pt x="337" y="466"/>
                      <a:pt x="375" y="440"/>
                    </a:cubicBezTo>
                    <a:cubicBezTo>
                      <a:pt x="390" y="388"/>
                      <a:pt x="398" y="333"/>
                      <a:pt x="398" y="277"/>
                    </a:cubicBezTo>
                    <a:cubicBezTo>
                      <a:pt x="398" y="186"/>
                      <a:pt x="378" y="100"/>
                      <a:pt x="342" y="22"/>
                    </a:cubicBezTo>
                    <a:cubicBezTo>
                      <a:pt x="311" y="8"/>
                      <a:pt x="277" y="0"/>
                      <a:pt x="241" y="0"/>
                    </a:cubicBezTo>
                    <a:cubicBezTo>
                      <a:pt x="108" y="0"/>
                      <a:pt x="0" y="108"/>
                      <a:pt x="0" y="241"/>
                    </a:cubicBezTo>
                    <a:close/>
                  </a:path>
                </a:pathLst>
              </a:custGeom>
              <a:solidFill>
                <a:schemeClr val="accent1">
                  <a:alpha val="70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7" name="Freeform 24"/>
              <p:cNvSpPr>
                <a:spLocks/>
              </p:cNvSpPr>
              <p:nvPr/>
            </p:nvSpPr>
            <p:spPr bwMode="auto">
              <a:xfrm>
                <a:off x="2574297" y="2261014"/>
                <a:ext cx="415618" cy="355316"/>
              </a:xfrm>
              <a:custGeom>
                <a:avLst/>
                <a:gdLst>
                  <a:gd name="T0" fmla="*/ 0 w 224"/>
                  <a:gd name="T1" fmla="*/ 188 h 191"/>
                  <a:gd name="T2" fmla="*/ 33 w 224"/>
                  <a:gd name="T3" fmla="*/ 191 h 191"/>
                  <a:gd name="T4" fmla="*/ 224 w 224"/>
                  <a:gd name="T5" fmla="*/ 0 h 191"/>
                  <a:gd name="T6" fmla="*/ 0 w 224"/>
                  <a:gd name="T7" fmla="*/ 188 h 19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24" h="191">
                    <a:moveTo>
                      <a:pt x="0" y="188"/>
                    </a:moveTo>
                    <a:cubicBezTo>
                      <a:pt x="11" y="190"/>
                      <a:pt x="22" y="191"/>
                      <a:pt x="33" y="191"/>
                    </a:cubicBezTo>
                    <a:cubicBezTo>
                      <a:pt x="138" y="191"/>
                      <a:pt x="224" y="106"/>
                      <a:pt x="224" y="0"/>
                    </a:cubicBezTo>
                    <a:cubicBezTo>
                      <a:pt x="114" y="5"/>
                      <a:pt x="23" y="84"/>
                      <a:pt x="0" y="188"/>
                    </a:cubicBezTo>
                    <a:close/>
                  </a:path>
                </a:pathLst>
              </a:custGeom>
              <a:solidFill>
                <a:srgbClr val="00A0E9">
                  <a:alpha val="70000"/>
                </a:srgb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8" name="Freeform 25"/>
              <p:cNvSpPr>
                <a:spLocks/>
              </p:cNvSpPr>
              <p:nvPr/>
            </p:nvSpPr>
            <p:spPr bwMode="auto">
              <a:xfrm>
                <a:off x="2840364" y="3083913"/>
                <a:ext cx="420165" cy="581208"/>
              </a:xfrm>
              <a:custGeom>
                <a:avLst/>
                <a:gdLst>
                  <a:gd name="T0" fmla="*/ 224 w 224"/>
                  <a:gd name="T1" fmla="*/ 0 h 310"/>
                  <a:gd name="T2" fmla="*/ 0 w 224"/>
                  <a:gd name="T3" fmla="*/ 240 h 310"/>
                  <a:gd name="T4" fmla="*/ 11 w 224"/>
                  <a:gd name="T5" fmla="*/ 310 h 310"/>
                  <a:gd name="T6" fmla="*/ 224 w 224"/>
                  <a:gd name="T7" fmla="*/ 0 h 3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24" h="310">
                    <a:moveTo>
                      <a:pt x="224" y="0"/>
                    </a:moveTo>
                    <a:cubicBezTo>
                      <a:pt x="99" y="9"/>
                      <a:pt x="0" y="113"/>
                      <a:pt x="0" y="240"/>
                    </a:cubicBezTo>
                    <a:cubicBezTo>
                      <a:pt x="0" y="265"/>
                      <a:pt x="4" y="288"/>
                      <a:pt x="11" y="310"/>
                    </a:cubicBezTo>
                    <a:cubicBezTo>
                      <a:pt x="112" y="233"/>
                      <a:pt x="187" y="125"/>
                      <a:pt x="224" y="0"/>
                    </a:cubicBezTo>
                    <a:close/>
                  </a:path>
                </a:pathLst>
              </a:custGeom>
              <a:solidFill>
                <a:srgbClr val="00A0E9">
                  <a:alpha val="70000"/>
                </a:srgb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9" name="Freeform 26"/>
              <p:cNvSpPr>
                <a:spLocks/>
              </p:cNvSpPr>
              <p:nvPr/>
            </p:nvSpPr>
            <p:spPr bwMode="auto">
              <a:xfrm>
                <a:off x="1104792" y="3017103"/>
                <a:ext cx="615077" cy="753306"/>
              </a:xfrm>
              <a:custGeom>
                <a:avLst/>
                <a:gdLst>
                  <a:gd name="T0" fmla="*/ 22 w 331"/>
                  <a:gd name="T1" fmla="*/ 0 h 405"/>
                  <a:gd name="T2" fmla="*/ 0 w 331"/>
                  <a:gd name="T3" fmla="*/ 0 h 405"/>
                  <a:gd name="T4" fmla="*/ 316 w 331"/>
                  <a:gd name="T5" fmla="*/ 405 h 405"/>
                  <a:gd name="T6" fmla="*/ 331 w 331"/>
                  <a:gd name="T7" fmla="*/ 309 h 405"/>
                  <a:gd name="T8" fmla="*/ 22 w 331"/>
                  <a:gd name="T9" fmla="*/ 0 h 40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31" h="405">
                    <a:moveTo>
                      <a:pt x="22" y="0"/>
                    </a:moveTo>
                    <a:cubicBezTo>
                      <a:pt x="14" y="0"/>
                      <a:pt x="7" y="0"/>
                      <a:pt x="0" y="0"/>
                    </a:cubicBezTo>
                    <a:cubicBezTo>
                      <a:pt x="40" y="178"/>
                      <a:pt x="158" y="325"/>
                      <a:pt x="316" y="405"/>
                    </a:cubicBezTo>
                    <a:cubicBezTo>
                      <a:pt x="326" y="375"/>
                      <a:pt x="331" y="343"/>
                      <a:pt x="331" y="309"/>
                    </a:cubicBezTo>
                    <a:cubicBezTo>
                      <a:pt x="331" y="138"/>
                      <a:pt x="193" y="0"/>
                      <a:pt x="22" y="0"/>
                    </a:cubicBezTo>
                    <a:close/>
                  </a:path>
                </a:pathLst>
              </a:custGeom>
              <a:solidFill>
                <a:schemeClr val="accent4">
                  <a:alpha val="70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0" name="Freeform 27"/>
              <p:cNvSpPr>
                <a:spLocks/>
              </p:cNvSpPr>
              <p:nvPr/>
            </p:nvSpPr>
            <p:spPr bwMode="auto">
              <a:xfrm>
                <a:off x="1406301" y="2974428"/>
                <a:ext cx="1229226" cy="912874"/>
              </a:xfrm>
              <a:custGeom>
                <a:avLst/>
                <a:gdLst>
                  <a:gd name="T0" fmla="*/ 331 w 662"/>
                  <a:gd name="T1" fmla="*/ 0 h 491"/>
                  <a:gd name="T2" fmla="*/ 0 w 662"/>
                  <a:gd name="T3" fmla="*/ 317 h 491"/>
                  <a:gd name="T4" fmla="*/ 422 w 662"/>
                  <a:gd name="T5" fmla="*/ 491 h 491"/>
                  <a:gd name="T6" fmla="*/ 639 w 662"/>
                  <a:gd name="T7" fmla="*/ 451 h 491"/>
                  <a:gd name="T8" fmla="*/ 662 w 662"/>
                  <a:gd name="T9" fmla="*/ 331 h 491"/>
                  <a:gd name="T10" fmla="*/ 331 w 662"/>
                  <a:gd name="T11" fmla="*/ 0 h 49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662" h="491">
                    <a:moveTo>
                      <a:pt x="331" y="0"/>
                    </a:moveTo>
                    <a:cubicBezTo>
                      <a:pt x="153" y="0"/>
                      <a:pt x="7" y="141"/>
                      <a:pt x="0" y="317"/>
                    </a:cubicBezTo>
                    <a:cubicBezTo>
                      <a:pt x="108" y="425"/>
                      <a:pt x="258" y="491"/>
                      <a:pt x="422" y="491"/>
                    </a:cubicBezTo>
                    <a:cubicBezTo>
                      <a:pt x="499" y="491"/>
                      <a:pt x="572" y="477"/>
                      <a:pt x="639" y="451"/>
                    </a:cubicBezTo>
                    <a:cubicBezTo>
                      <a:pt x="654" y="414"/>
                      <a:pt x="662" y="373"/>
                      <a:pt x="662" y="331"/>
                    </a:cubicBezTo>
                    <a:cubicBezTo>
                      <a:pt x="662" y="148"/>
                      <a:pt x="514" y="0"/>
                      <a:pt x="331" y="0"/>
                    </a:cubicBezTo>
                    <a:close/>
                  </a:path>
                </a:pathLst>
              </a:custGeom>
              <a:solidFill>
                <a:schemeClr val="accent6">
                  <a:alpha val="70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1" name="Freeform 28"/>
              <p:cNvSpPr>
                <a:spLocks/>
              </p:cNvSpPr>
              <p:nvPr/>
            </p:nvSpPr>
            <p:spPr bwMode="auto">
              <a:xfrm>
                <a:off x="2335874" y="2933609"/>
                <a:ext cx="874838" cy="872054"/>
              </a:xfrm>
              <a:custGeom>
                <a:avLst/>
                <a:gdLst>
                  <a:gd name="T0" fmla="*/ 471 w 471"/>
                  <a:gd name="T1" fmla="*/ 153 h 469"/>
                  <a:gd name="T2" fmla="*/ 244 w 471"/>
                  <a:gd name="T3" fmla="*/ 0 h 469"/>
                  <a:gd name="T4" fmla="*/ 0 w 471"/>
                  <a:gd name="T5" fmla="*/ 244 h 469"/>
                  <a:gd name="T6" fmla="*/ 149 w 471"/>
                  <a:gd name="T7" fmla="*/ 469 h 469"/>
                  <a:gd name="T8" fmla="*/ 471 w 471"/>
                  <a:gd name="T9" fmla="*/ 153 h 4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71" h="469">
                    <a:moveTo>
                      <a:pt x="471" y="153"/>
                    </a:moveTo>
                    <a:cubicBezTo>
                      <a:pt x="435" y="63"/>
                      <a:pt x="347" y="0"/>
                      <a:pt x="244" y="0"/>
                    </a:cubicBezTo>
                    <a:cubicBezTo>
                      <a:pt x="109" y="0"/>
                      <a:pt x="0" y="109"/>
                      <a:pt x="0" y="244"/>
                    </a:cubicBezTo>
                    <a:cubicBezTo>
                      <a:pt x="0" y="345"/>
                      <a:pt x="61" y="432"/>
                      <a:pt x="149" y="469"/>
                    </a:cubicBezTo>
                    <a:cubicBezTo>
                      <a:pt x="293" y="410"/>
                      <a:pt x="409" y="296"/>
                      <a:pt x="471" y="153"/>
                    </a:cubicBezTo>
                    <a:close/>
                  </a:path>
                </a:pathLst>
              </a:custGeom>
              <a:solidFill>
                <a:srgbClr val="00A0E9">
                  <a:alpha val="70000"/>
                </a:srgb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2" name="Oval 30"/>
              <p:cNvSpPr>
                <a:spLocks noChangeArrowheads="1"/>
              </p:cNvSpPr>
              <p:nvPr/>
            </p:nvSpPr>
            <p:spPr bwMode="auto">
              <a:xfrm>
                <a:off x="2540899" y="1675625"/>
                <a:ext cx="493546" cy="496329"/>
              </a:xfrm>
              <a:prstGeom prst="ellipse">
                <a:avLst/>
              </a:prstGeom>
              <a:solidFill>
                <a:schemeClr val="accent2">
                  <a:alpha val="70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3" name="Oval 11"/>
              <p:cNvSpPr>
                <a:spLocks noChangeArrowheads="1"/>
              </p:cNvSpPr>
              <p:nvPr/>
            </p:nvSpPr>
            <p:spPr bwMode="auto">
              <a:xfrm>
                <a:off x="1833627" y="2696302"/>
                <a:ext cx="557332" cy="556080"/>
              </a:xfrm>
              <a:prstGeom prst="ellipse">
                <a:avLst/>
              </a:prstGeom>
              <a:solidFill>
                <a:schemeClr val="accent4">
                  <a:alpha val="70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4" name="Oval 11"/>
              <p:cNvSpPr>
                <a:spLocks noChangeArrowheads="1"/>
              </p:cNvSpPr>
              <p:nvPr/>
            </p:nvSpPr>
            <p:spPr bwMode="auto">
              <a:xfrm>
                <a:off x="2226489" y="2491874"/>
                <a:ext cx="249471" cy="248912"/>
              </a:xfrm>
              <a:prstGeom prst="ellipse">
                <a:avLst/>
              </a:prstGeom>
              <a:solidFill>
                <a:srgbClr val="00A0E9">
                  <a:alpha val="70000"/>
                </a:srgb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</p:grpSp>
      <p:grpSp>
        <p:nvGrpSpPr>
          <p:cNvPr id="144" name="群組 143"/>
          <p:cNvGrpSpPr/>
          <p:nvPr/>
        </p:nvGrpSpPr>
        <p:grpSpPr>
          <a:xfrm>
            <a:off x="862658" y="12023180"/>
            <a:ext cx="6043347" cy="1188000"/>
            <a:chOff x="898762" y="4858396"/>
            <a:chExt cx="6043347" cy="1188000"/>
          </a:xfrm>
        </p:grpSpPr>
        <p:sp>
          <p:nvSpPr>
            <p:cNvPr id="145" name="矩形 144"/>
            <p:cNvSpPr/>
            <p:nvPr/>
          </p:nvSpPr>
          <p:spPr>
            <a:xfrm>
              <a:off x="2590850" y="5090897"/>
              <a:ext cx="4351259" cy="83099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TW" altLang="en-US" sz="4800" b="1" dirty="0">
                  <a:ln w="6350">
                    <a:noFill/>
                  </a:ln>
                  <a:solidFill>
                    <a:srgbClr val="8F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行程安排</a:t>
              </a:r>
              <a:endParaRPr lang="en-US" altLang="zh-TW" sz="4800" b="1" dirty="0">
                <a:ln w="6350">
                  <a:noFill/>
                </a:ln>
                <a:solidFill>
                  <a:srgbClr val="8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cxnSp>
          <p:nvCxnSpPr>
            <p:cNvPr id="146" name="直接连接符 95"/>
            <p:cNvCxnSpPr/>
            <p:nvPr/>
          </p:nvCxnSpPr>
          <p:spPr>
            <a:xfrm flipV="1">
              <a:off x="2320194" y="4966396"/>
              <a:ext cx="0" cy="1080000"/>
            </a:xfrm>
            <a:prstGeom prst="line">
              <a:avLst/>
            </a:prstGeom>
            <a:ln w="114300">
              <a:gradFill>
                <a:gsLst>
                  <a:gs pos="0">
                    <a:srgbClr val="FF6600"/>
                  </a:gs>
                  <a:gs pos="88000">
                    <a:schemeClr val="accent1">
                      <a:lumMod val="30000"/>
                      <a:lumOff val="70000"/>
                    </a:schemeClr>
                  </a:gs>
                </a:gsLst>
                <a:lin ang="5400000" scaled="1"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147" name="组合 47"/>
            <p:cNvGrpSpPr/>
            <p:nvPr/>
          </p:nvGrpSpPr>
          <p:grpSpPr>
            <a:xfrm>
              <a:off x="898762" y="4858396"/>
              <a:ext cx="900000" cy="1188000"/>
              <a:chOff x="1078816" y="964066"/>
              <a:chExt cx="2222812" cy="2923236"/>
            </a:xfrm>
          </p:grpSpPr>
          <p:sp>
            <p:nvSpPr>
              <p:cNvPr id="148" name="Freeform 7"/>
              <p:cNvSpPr>
                <a:spLocks/>
              </p:cNvSpPr>
              <p:nvPr/>
            </p:nvSpPr>
            <p:spPr bwMode="auto">
              <a:xfrm>
                <a:off x="1078816" y="2540257"/>
                <a:ext cx="696716" cy="1019561"/>
              </a:xfrm>
              <a:custGeom>
                <a:avLst/>
                <a:gdLst>
                  <a:gd name="T0" fmla="*/ 94 w 375"/>
                  <a:gd name="T1" fmla="*/ 0 h 549"/>
                  <a:gd name="T2" fmla="*/ 11 w 375"/>
                  <a:gd name="T3" fmla="*/ 12 h 549"/>
                  <a:gd name="T4" fmla="*/ 0 w 375"/>
                  <a:gd name="T5" fmla="*/ 127 h 549"/>
                  <a:gd name="T6" fmla="*/ 174 w 375"/>
                  <a:gd name="T7" fmla="*/ 549 h 549"/>
                  <a:gd name="T8" fmla="*/ 375 w 375"/>
                  <a:gd name="T9" fmla="*/ 280 h 549"/>
                  <a:gd name="T10" fmla="*/ 94 w 375"/>
                  <a:gd name="T11" fmla="*/ 0 h 5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75" h="549">
                    <a:moveTo>
                      <a:pt x="94" y="0"/>
                    </a:moveTo>
                    <a:cubicBezTo>
                      <a:pt x="65" y="0"/>
                      <a:pt x="37" y="4"/>
                      <a:pt x="11" y="12"/>
                    </a:cubicBezTo>
                    <a:cubicBezTo>
                      <a:pt x="3" y="49"/>
                      <a:pt x="0" y="87"/>
                      <a:pt x="0" y="127"/>
                    </a:cubicBezTo>
                    <a:cubicBezTo>
                      <a:pt x="0" y="291"/>
                      <a:pt x="66" y="441"/>
                      <a:pt x="174" y="549"/>
                    </a:cubicBezTo>
                    <a:cubicBezTo>
                      <a:pt x="290" y="514"/>
                      <a:pt x="375" y="407"/>
                      <a:pt x="375" y="280"/>
                    </a:cubicBezTo>
                    <a:cubicBezTo>
                      <a:pt x="375" y="125"/>
                      <a:pt x="249" y="0"/>
                      <a:pt x="94" y="0"/>
                    </a:cubicBezTo>
                    <a:close/>
                  </a:path>
                </a:pathLst>
              </a:custGeom>
              <a:solidFill>
                <a:schemeClr val="accent3">
                  <a:alpha val="70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9" name="Freeform 8"/>
              <p:cNvSpPr>
                <a:spLocks/>
              </p:cNvSpPr>
              <p:nvPr/>
            </p:nvSpPr>
            <p:spPr bwMode="auto">
              <a:xfrm>
                <a:off x="1088093" y="2231327"/>
                <a:ext cx="600234" cy="615077"/>
              </a:xfrm>
              <a:custGeom>
                <a:avLst/>
                <a:gdLst>
                  <a:gd name="T0" fmla="*/ 158 w 323"/>
                  <a:gd name="T1" fmla="*/ 0 h 331"/>
                  <a:gd name="T2" fmla="*/ 51 w 323"/>
                  <a:gd name="T3" fmla="*/ 38 h 331"/>
                  <a:gd name="T4" fmla="*/ 0 w 323"/>
                  <a:gd name="T5" fmla="*/ 216 h 331"/>
                  <a:gd name="T6" fmla="*/ 158 w 323"/>
                  <a:gd name="T7" fmla="*/ 331 h 331"/>
                  <a:gd name="T8" fmla="*/ 323 w 323"/>
                  <a:gd name="T9" fmla="*/ 166 h 331"/>
                  <a:gd name="T10" fmla="*/ 158 w 323"/>
                  <a:gd name="T11" fmla="*/ 0 h 3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23" h="331">
                    <a:moveTo>
                      <a:pt x="158" y="0"/>
                    </a:moveTo>
                    <a:cubicBezTo>
                      <a:pt x="117" y="0"/>
                      <a:pt x="80" y="14"/>
                      <a:pt x="51" y="38"/>
                    </a:cubicBezTo>
                    <a:cubicBezTo>
                      <a:pt x="25" y="94"/>
                      <a:pt x="8" y="153"/>
                      <a:pt x="0" y="216"/>
                    </a:cubicBezTo>
                    <a:cubicBezTo>
                      <a:pt x="21" y="283"/>
                      <a:pt x="84" y="331"/>
                      <a:pt x="158" y="331"/>
                    </a:cubicBezTo>
                    <a:cubicBezTo>
                      <a:pt x="249" y="331"/>
                      <a:pt x="323" y="257"/>
                      <a:pt x="323" y="166"/>
                    </a:cubicBezTo>
                    <a:cubicBezTo>
                      <a:pt x="323" y="74"/>
                      <a:pt x="249" y="0"/>
                      <a:pt x="158" y="0"/>
                    </a:cubicBezTo>
                    <a:close/>
                  </a:path>
                </a:pathLst>
              </a:custGeom>
              <a:solidFill>
                <a:schemeClr val="accent1">
                  <a:alpha val="70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0" name="Oval 9"/>
              <p:cNvSpPr>
                <a:spLocks noChangeArrowheads="1"/>
              </p:cNvSpPr>
              <p:nvPr/>
            </p:nvSpPr>
            <p:spPr bwMode="auto">
              <a:xfrm>
                <a:off x="1530616" y="2179723"/>
                <a:ext cx="506964" cy="507925"/>
              </a:xfrm>
              <a:prstGeom prst="ellipse">
                <a:avLst/>
              </a:prstGeom>
              <a:solidFill>
                <a:schemeClr val="accent5">
                  <a:alpha val="70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1" name="Oval 10"/>
              <p:cNvSpPr>
                <a:spLocks noChangeArrowheads="1"/>
              </p:cNvSpPr>
              <p:nvPr/>
            </p:nvSpPr>
            <p:spPr bwMode="auto">
              <a:xfrm>
                <a:off x="2050137" y="1993832"/>
                <a:ext cx="576113" cy="574257"/>
              </a:xfrm>
              <a:prstGeom prst="ellipse">
                <a:avLst/>
              </a:prstGeom>
              <a:solidFill>
                <a:schemeClr val="accent6">
                  <a:alpha val="70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2" name="Oval 11"/>
              <p:cNvSpPr>
                <a:spLocks noChangeArrowheads="1"/>
              </p:cNvSpPr>
              <p:nvPr/>
            </p:nvSpPr>
            <p:spPr bwMode="auto">
              <a:xfrm>
                <a:off x="1688327" y="1950229"/>
                <a:ext cx="413762" cy="412834"/>
              </a:xfrm>
              <a:prstGeom prst="ellipse">
                <a:avLst/>
              </a:prstGeom>
              <a:solidFill>
                <a:schemeClr val="accent4">
                  <a:alpha val="70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3" name="Oval 12"/>
              <p:cNvSpPr>
                <a:spLocks noChangeArrowheads="1"/>
              </p:cNvSpPr>
              <p:nvPr/>
            </p:nvSpPr>
            <p:spPr bwMode="auto">
              <a:xfrm>
                <a:off x="1955510" y="1555021"/>
                <a:ext cx="256050" cy="256050"/>
              </a:xfrm>
              <a:prstGeom prst="ellipse">
                <a:avLst/>
              </a:prstGeom>
              <a:solidFill>
                <a:schemeClr val="accent4">
                  <a:alpha val="70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4" name="Oval 13"/>
              <p:cNvSpPr>
                <a:spLocks noChangeArrowheads="1"/>
              </p:cNvSpPr>
              <p:nvPr/>
            </p:nvSpPr>
            <p:spPr bwMode="auto">
              <a:xfrm>
                <a:off x="2389682" y="1158887"/>
                <a:ext cx="86278" cy="87205"/>
              </a:xfrm>
              <a:prstGeom prst="ellipse">
                <a:avLst/>
              </a:prstGeom>
              <a:solidFill>
                <a:schemeClr val="accent4">
                  <a:alpha val="70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5" name="Oval 14"/>
              <p:cNvSpPr>
                <a:spLocks noChangeArrowheads="1"/>
              </p:cNvSpPr>
              <p:nvPr/>
            </p:nvSpPr>
            <p:spPr bwMode="auto">
              <a:xfrm>
                <a:off x="1532470" y="1755408"/>
                <a:ext cx="85350" cy="85350"/>
              </a:xfrm>
              <a:prstGeom prst="ellipse">
                <a:avLst/>
              </a:prstGeom>
              <a:solidFill>
                <a:schemeClr val="accent1">
                  <a:alpha val="70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6" name="Oval 15"/>
              <p:cNvSpPr>
                <a:spLocks noChangeArrowheads="1"/>
              </p:cNvSpPr>
              <p:nvPr/>
            </p:nvSpPr>
            <p:spPr bwMode="auto">
              <a:xfrm>
                <a:off x="2068691" y="1905698"/>
                <a:ext cx="87205" cy="88133"/>
              </a:xfrm>
              <a:prstGeom prst="ellipse">
                <a:avLst/>
              </a:prstGeom>
              <a:solidFill>
                <a:schemeClr val="accent1">
                  <a:alpha val="80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7" name="Freeform 16"/>
              <p:cNvSpPr>
                <a:spLocks/>
              </p:cNvSpPr>
              <p:nvPr/>
            </p:nvSpPr>
            <p:spPr bwMode="auto">
              <a:xfrm>
                <a:off x="1673483" y="1653359"/>
                <a:ext cx="376653" cy="377581"/>
              </a:xfrm>
              <a:custGeom>
                <a:avLst/>
                <a:gdLst>
                  <a:gd name="T0" fmla="*/ 201 w 203"/>
                  <a:gd name="T1" fmla="*/ 98 h 203"/>
                  <a:gd name="T2" fmla="*/ 105 w 203"/>
                  <a:gd name="T3" fmla="*/ 201 h 203"/>
                  <a:gd name="T4" fmla="*/ 1 w 203"/>
                  <a:gd name="T5" fmla="*/ 105 h 203"/>
                  <a:gd name="T6" fmla="*/ 98 w 203"/>
                  <a:gd name="T7" fmla="*/ 1 h 203"/>
                  <a:gd name="T8" fmla="*/ 201 w 203"/>
                  <a:gd name="T9" fmla="*/ 98 h 20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03" h="203">
                    <a:moveTo>
                      <a:pt x="201" y="98"/>
                    </a:moveTo>
                    <a:cubicBezTo>
                      <a:pt x="203" y="153"/>
                      <a:pt x="160" y="200"/>
                      <a:pt x="105" y="201"/>
                    </a:cubicBezTo>
                    <a:cubicBezTo>
                      <a:pt x="49" y="203"/>
                      <a:pt x="3" y="160"/>
                      <a:pt x="1" y="105"/>
                    </a:cubicBezTo>
                    <a:cubicBezTo>
                      <a:pt x="0" y="49"/>
                      <a:pt x="43" y="3"/>
                      <a:pt x="98" y="1"/>
                    </a:cubicBezTo>
                    <a:cubicBezTo>
                      <a:pt x="153" y="0"/>
                      <a:pt x="200" y="43"/>
                      <a:pt x="201" y="98"/>
                    </a:cubicBezTo>
                    <a:close/>
                  </a:path>
                </a:pathLst>
              </a:custGeom>
              <a:solidFill>
                <a:schemeClr val="accent1">
                  <a:alpha val="70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8" name="Oval 17"/>
              <p:cNvSpPr>
                <a:spLocks noChangeArrowheads="1"/>
              </p:cNvSpPr>
              <p:nvPr/>
            </p:nvSpPr>
            <p:spPr bwMode="auto">
              <a:xfrm>
                <a:off x="1504639" y="1901988"/>
                <a:ext cx="141013" cy="143796"/>
              </a:xfrm>
              <a:prstGeom prst="ellipse">
                <a:avLst/>
              </a:prstGeom>
              <a:solidFill>
                <a:srgbClr val="00A0E9">
                  <a:alpha val="70000"/>
                </a:srgb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9" name="Oval 18"/>
              <p:cNvSpPr>
                <a:spLocks noChangeArrowheads="1"/>
              </p:cNvSpPr>
              <p:nvPr/>
            </p:nvSpPr>
            <p:spPr bwMode="auto">
              <a:xfrm>
                <a:off x="2167029" y="964066"/>
                <a:ext cx="142869" cy="142868"/>
              </a:xfrm>
              <a:prstGeom prst="ellipse">
                <a:avLst/>
              </a:prstGeom>
              <a:solidFill>
                <a:srgbClr val="00A0E9">
                  <a:alpha val="70000"/>
                </a:srgb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0" name="Oval 19"/>
              <p:cNvSpPr>
                <a:spLocks noChangeArrowheads="1"/>
              </p:cNvSpPr>
              <p:nvPr/>
            </p:nvSpPr>
            <p:spPr bwMode="auto">
              <a:xfrm>
                <a:off x="2276500" y="1307321"/>
                <a:ext cx="312641" cy="312641"/>
              </a:xfrm>
              <a:prstGeom prst="ellipse">
                <a:avLst/>
              </a:prstGeom>
              <a:solidFill>
                <a:schemeClr val="accent3">
                  <a:alpha val="70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1" name="Oval 20"/>
              <p:cNvSpPr>
                <a:spLocks noChangeArrowheads="1"/>
              </p:cNvSpPr>
              <p:nvPr/>
            </p:nvSpPr>
            <p:spPr bwMode="auto">
              <a:xfrm>
                <a:off x="2276500" y="1816638"/>
                <a:ext cx="312641" cy="314496"/>
              </a:xfrm>
              <a:prstGeom prst="ellipse">
                <a:avLst/>
              </a:prstGeom>
              <a:solidFill>
                <a:schemeClr val="accent3">
                  <a:alpha val="70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2" name="Oval 21"/>
              <p:cNvSpPr>
                <a:spLocks noChangeArrowheads="1"/>
              </p:cNvSpPr>
              <p:nvPr/>
            </p:nvSpPr>
            <p:spPr bwMode="auto">
              <a:xfrm>
                <a:off x="2754274" y="1514202"/>
                <a:ext cx="141013" cy="141013"/>
              </a:xfrm>
              <a:prstGeom prst="ellipse">
                <a:avLst/>
              </a:prstGeom>
              <a:solidFill>
                <a:schemeClr val="accent6">
                  <a:alpha val="70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3" name="Freeform 22"/>
              <p:cNvSpPr>
                <a:spLocks/>
              </p:cNvSpPr>
              <p:nvPr/>
            </p:nvSpPr>
            <p:spPr bwMode="auto">
              <a:xfrm>
                <a:off x="2947240" y="2064338"/>
                <a:ext cx="348822" cy="600233"/>
              </a:xfrm>
              <a:custGeom>
                <a:avLst/>
                <a:gdLst>
                  <a:gd name="T0" fmla="*/ 0 w 188"/>
                  <a:gd name="T1" fmla="*/ 132 h 323"/>
                  <a:gd name="T2" fmla="*/ 188 w 188"/>
                  <a:gd name="T3" fmla="*/ 323 h 323"/>
                  <a:gd name="T4" fmla="*/ 53 w 188"/>
                  <a:gd name="T5" fmla="*/ 0 h 323"/>
                  <a:gd name="T6" fmla="*/ 0 w 188"/>
                  <a:gd name="T7" fmla="*/ 132 h 3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88" h="323">
                    <a:moveTo>
                      <a:pt x="0" y="132"/>
                    </a:moveTo>
                    <a:cubicBezTo>
                      <a:pt x="0" y="237"/>
                      <a:pt x="84" y="321"/>
                      <a:pt x="188" y="323"/>
                    </a:cubicBezTo>
                    <a:cubicBezTo>
                      <a:pt x="176" y="201"/>
                      <a:pt x="127" y="89"/>
                      <a:pt x="53" y="0"/>
                    </a:cubicBezTo>
                    <a:cubicBezTo>
                      <a:pt x="20" y="34"/>
                      <a:pt x="0" y="81"/>
                      <a:pt x="0" y="132"/>
                    </a:cubicBezTo>
                    <a:close/>
                  </a:path>
                </a:pathLst>
              </a:custGeom>
              <a:solidFill>
                <a:srgbClr val="00A0E9">
                  <a:alpha val="70000"/>
                </a:srgb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4" name="Freeform 23"/>
              <p:cNvSpPr>
                <a:spLocks/>
              </p:cNvSpPr>
              <p:nvPr/>
            </p:nvSpPr>
            <p:spPr bwMode="auto">
              <a:xfrm>
                <a:off x="2563165" y="2261014"/>
                <a:ext cx="738463" cy="894319"/>
              </a:xfrm>
              <a:custGeom>
                <a:avLst/>
                <a:gdLst>
                  <a:gd name="T0" fmla="*/ 0 w 398"/>
                  <a:gd name="T1" fmla="*/ 241 h 481"/>
                  <a:gd name="T2" fmla="*/ 241 w 398"/>
                  <a:gd name="T3" fmla="*/ 481 h 481"/>
                  <a:gd name="T4" fmla="*/ 375 w 398"/>
                  <a:gd name="T5" fmla="*/ 440 h 481"/>
                  <a:gd name="T6" fmla="*/ 398 w 398"/>
                  <a:gd name="T7" fmla="*/ 277 h 481"/>
                  <a:gd name="T8" fmla="*/ 342 w 398"/>
                  <a:gd name="T9" fmla="*/ 22 h 481"/>
                  <a:gd name="T10" fmla="*/ 241 w 398"/>
                  <a:gd name="T11" fmla="*/ 0 h 481"/>
                  <a:gd name="T12" fmla="*/ 0 w 398"/>
                  <a:gd name="T13" fmla="*/ 241 h 4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98" h="481">
                    <a:moveTo>
                      <a:pt x="0" y="241"/>
                    </a:moveTo>
                    <a:cubicBezTo>
                      <a:pt x="0" y="374"/>
                      <a:pt x="108" y="481"/>
                      <a:pt x="241" y="481"/>
                    </a:cubicBezTo>
                    <a:cubicBezTo>
                      <a:pt x="291" y="481"/>
                      <a:pt x="337" y="466"/>
                      <a:pt x="375" y="440"/>
                    </a:cubicBezTo>
                    <a:cubicBezTo>
                      <a:pt x="390" y="388"/>
                      <a:pt x="398" y="333"/>
                      <a:pt x="398" y="277"/>
                    </a:cubicBezTo>
                    <a:cubicBezTo>
                      <a:pt x="398" y="186"/>
                      <a:pt x="378" y="100"/>
                      <a:pt x="342" y="22"/>
                    </a:cubicBezTo>
                    <a:cubicBezTo>
                      <a:pt x="311" y="8"/>
                      <a:pt x="277" y="0"/>
                      <a:pt x="241" y="0"/>
                    </a:cubicBezTo>
                    <a:cubicBezTo>
                      <a:pt x="108" y="0"/>
                      <a:pt x="0" y="108"/>
                      <a:pt x="0" y="241"/>
                    </a:cubicBezTo>
                    <a:close/>
                  </a:path>
                </a:pathLst>
              </a:custGeom>
              <a:solidFill>
                <a:schemeClr val="accent1">
                  <a:alpha val="70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5" name="Freeform 24"/>
              <p:cNvSpPr>
                <a:spLocks/>
              </p:cNvSpPr>
              <p:nvPr/>
            </p:nvSpPr>
            <p:spPr bwMode="auto">
              <a:xfrm>
                <a:off x="2574297" y="2261014"/>
                <a:ext cx="415618" cy="355316"/>
              </a:xfrm>
              <a:custGeom>
                <a:avLst/>
                <a:gdLst>
                  <a:gd name="T0" fmla="*/ 0 w 224"/>
                  <a:gd name="T1" fmla="*/ 188 h 191"/>
                  <a:gd name="T2" fmla="*/ 33 w 224"/>
                  <a:gd name="T3" fmla="*/ 191 h 191"/>
                  <a:gd name="T4" fmla="*/ 224 w 224"/>
                  <a:gd name="T5" fmla="*/ 0 h 191"/>
                  <a:gd name="T6" fmla="*/ 0 w 224"/>
                  <a:gd name="T7" fmla="*/ 188 h 19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24" h="191">
                    <a:moveTo>
                      <a:pt x="0" y="188"/>
                    </a:moveTo>
                    <a:cubicBezTo>
                      <a:pt x="11" y="190"/>
                      <a:pt x="22" y="191"/>
                      <a:pt x="33" y="191"/>
                    </a:cubicBezTo>
                    <a:cubicBezTo>
                      <a:pt x="138" y="191"/>
                      <a:pt x="224" y="106"/>
                      <a:pt x="224" y="0"/>
                    </a:cubicBezTo>
                    <a:cubicBezTo>
                      <a:pt x="114" y="5"/>
                      <a:pt x="23" y="84"/>
                      <a:pt x="0" y="188"/>
                    </a:cubicBezTo>
                    <a:close/>
                  </a:path>
                </a:pathLst>
              </a:custGeom>
              <a:solidFill>
                <a:srgbClr val="00A0E9">
                  <a:alpha val="70000"/>
                </a:srgb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6" name="Freeform 25"/>
              <p:cNvSpPr>
                <a:spLocks/>
              </p:cNvSpPr>
              <p:nvPr/>
            </p:nvSpPr>
            <p:spPr bwMode="auto">
              <a:xfrm>
                <a:off x="2840364" y="3083913"/>
                <a:ext cx="420165" cy="581208"/>
              </a:xfrm>
              <a:custGeom>
                <a:avLst/>
                <a:gdLst>
                  <a:gd name="T0" fmla="*/ 224 w 224"/>
                  <a:gd name="T1" fmla="*/ 0 h 310"/>
                  <a:gd name="T2" fmla="*/ 0 w 224"/>
                  <a:gd name="T3" fmla="*/ 240 h 310"/>
                  <a:gd name="T4" fmla="*/ 11 w 224"/>
                  <a:gd name="T5" fmla="*/ 310 h 310"/>
                  <a:gd name="T6" fmla="*/ 224 w 224"/>
                  <a:gd name="T7" fmla="*/ 0 h 3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24" h="310">
                    <a:moveTo>
                      <a:pt x="224" y="0"/>
                    </a:moveTo>
                    <a:cubicBezTo>
                      <a:pt x="99" y="9"/>
                      <a:pt x="0" y="113"/>
                      <a:pt x="0" y="240"/>
                    </a:cubicBezTo>
                    <a:cubicBezTo>
                      <a:pt x="0" y="265"/>
                      <a:pt x="4" y="288"/>
                      <a:pt x="11" y="310"/>
                    </a:cubicBezTo>
                    <a:cubicBezTo>
                      <a:pt x="112" y="233"/>
                      <a:pt x="187" y="125"/>
                      <a:pt x="224" y="0"/>
                    </a:cubicBezTo>
                    <a:close/>
                  </a:path>
                </a:pathLst>
              </a:custGeom>
              <a:solidFill>
                <a:srgbClr val="00A0E9">
                  <a:alpha val="70000"/>
                </a:srgb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7" name="Freeform 26"/>
              <p:cNvSpPr>
                <a:spLocks/>
              </p:cNvSpPr>
              <p:nvPr/>
            </p:nvSpPr>
            <p:spPr bwMode="auto">
              <a:xfrm>
                <a:off x="1104792" y="3017103"/>
                <a:ext cx="615077" cy="753306"/>
              </a:xfrm>
              <a:custGeom>
                <a:avLst/>
                <a:gdLst>
                  <a:gd name="T0" fmla="*/ 22 w 331"/>
                  <a:gd name="T1" fmla="*/ 0 h 405"/>
                  <a:gd name="T2" fmla="*/ 0 w 331"/>
                  <a:gd name="T3" fmla="*/ 0 h 405"/>
                  <a:gd name="T4" fmla="*/ 316 w 331"/>
                  <a:gd name="T5" fmla="*/ 405 h 405"/>
                  <a:gd name="T6" fmla="*/ 331 w 331"/>
                  <a:gd name="T7" fmla="*/ 309 h 405"/>
                  <a:gd name="T8" fmla="*/ 22 w 331"/>
                  <a:gd name="T9" fmla="*/ 0 h 40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31" h="405">
                    <a:moveTo>
                      <a:pt x="22" y="0"/>
                    </a:moveTo>
                    <a:cubicBezTo>
                      <a:pt x="14" y="0"/>
                      <a:pt x="7" y="0"/>
                      <a:pt x="0" y="0"/>
                    </a:cubicBezTo>
                    <a:cubicBezTo>
                      <a:pt x="40" y="178"/>
                      <a:pt x="158" y="325"/>
                      <a:pt x="316" y="405"/>
                    </a:cubicBezTo>
                    <a:cubicBezTo>
                      <a:pt x="326" y="375"/>
                      <a:pt x="331" y="343"/>
                      <a:pt x="331" y="309"/>
                    </a:cubicBezTo>
                    <a:cubicBezTo>
                      <a:pt x="331" y="138"/>
                      <a:pt x="193" y="0"/>
                      <a:pt x="22" y="0"/>
                    </a:cubicBezTo>
                    <a:close/>
                  </a:path>
                </a:pathLst>
              </a:custGeom>
              <a:solidFill>
                <a:schemeClr val="accent4">
                  <a:alpha val="70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8" name="Freeform 27"/>
              <p:cNvSpPr>
                <a:spLocks/>
              </p:cNvSpPr>
              <p:nvPr/>
            </p:nvSpPr>
            <p:spPr bwMode="auto">
              <a:xfrm>
                <a:off x="1406301" y="2974428"/>
                <a:ext cx="1229226" cy="912874"/>
              </a:xfrm>
              <a:custGeom>
                <a:avLst/>
                <a:gdLst>
                  <a:gd name="T0" fmla="*/ 331 w 662"/>
                  <a:gd name="T1" fmla="*/ 0 h 491"/>
                  <a:gd name="T2" fmla="*/ 0 w 662"/>
                  <a:gd name="T3" fmla="*/ 317 h 491"/>
                  <a:gd name="T4" fmla="*/ 422 w 662"/>
                  <a:gd name="T5" fmla="*/ 491 h 491"/>
                  <a:gd name="T6" fmla="*/ 639 w 662"/>
                  <a:gd name="T7" fmla="*/ 451 h 491"/>
                  <a:gd name="T8" fmla="*/ 662 w 662"/>
                  <a:gd name="T9" fmla="*/ 331 h 491"/>
                  <a:gd name="T10" fmla="*/ 331 w 662"/>
                  <a:gd name="T11" fmla="*/ 0 h 49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662" h="491">
                    <a:moveTo>
                      <a:pt x="331" y="0"/>
                    </a:moveTo>
                    <a:cubicBezTo>
                      <a:pt x="153" y="0"/>
                      <a:pt x="7" y="141"/>
                      <a:pt x="0" y="317"/>
                    </a:cubicBezTo>
                    <a:cubicBezTo>
                      <a:pt x="108" y="425"/>
                      <a:pt x="258" y="491"/>
                      <a:pt x="422" y="491"/>
                    </a:cubicBezTo>
                    <a:cubicBezTo>
                      <a:pt x="499" y="491"/>
                      <a:pt x="572" y="477"/>
                      <a:pt x="639" y="451"/>
                    </a:cubicBezTo>
                    <a:cubicBezTo>
                      <a:pt x="654" y="414"/>
                      <a:pt x="662" y="373"/>
                      <a:pt x="662" y="331"/>
                    </a:cubicBezTo>
                    <a:cubicBezTo>
                      <a:pt x="662" y="148"/>
                      <a:pt x="514" y="0"/>
                      <a:pt x="331" y="0"/>
                    </a:cubicBezTo>
                    <a:close/>
                  </a:path>
                </a:pathLst>
              </a:custGeom>
              <a:solidFill>
                <a:schemeClr val="accent6">
                  <a:alpha val="70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9" name="Freeform 28"/>
              <p:cNvSpPr>
                <a:spLocks/>
              </p:cNvSpPr>
              <p:nvPr/>
            </p:nvSpPr>
            <p:spPr bwMode="auto">
              <a:xfrm>
                <a:off x="2335874" y="2933609"/>
                <a:ext cx="874838" cy="872054"/>
              </a:xfrm>
              <a:custGeom>
                <a:avLst/>
                <a:gdLst>
                  <a:gd name="T0" fmla="*/ 471 w 471"/>
                  <a:gd name="T1" fmla="*/ 153 h 469"/>
                  <a:gd name="T2" fmla="*/ 244 w 471"/>
                  <a:gd name="T3" fmla="*/ 0 h 469"/>
                  <a:gd name="T4" fmla="*/ 0 w 471"/>
                  <a:gd name="T5" fmla="*/ 244 h 469"/>
                  <a:gd name="T6" fmla="*/ 149 w 471"/>
                  <a:gd name="T7" fmla="*/ 469 h 469"/>
                  <a:gd name="T8" fmla="*/ 471 w 471"/>
                  <a:gd name="T9" fmla="*/ 153 h 4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71" h="469">
                    <a:moveTo>
                      <a:pt x="471" y="153"/>
                    </a:moveTo>
                    <a:cubicBezTo>
                      <a:pt x="435" y="63"/>
                      <a:pt x="347" y="0"/>
                      <a:pt x="244" y="0"/>
                    </a:cubicBezTo>
                    <a:cubicBezTo>
                      <a:pt x="109" y="0"/>
                      <a:pt x="0" y="109"/>
                      <a:pt x="0" y="244"/>
                    </a:cubicBezTo>
                    <a:cubicBezTo>
                      <a:pt x="0" y="345"/>
                      <a:pt x="61" y="432"/>
                      <a:pt x="149" y="469"/>
                    </a:cubicBezTo>
                    <a:cubicBezTo>
                      <a:pt x="293" y="410"/>
                      <a:pt x="409" y="296"/>
                      <a:pt x="471" y="153"/>
                    </a:cubicBezTo>
                    <a:close/>
                  </a:path>
                </a:pathLst>
              </a:custGeom>
              <a:solidFill>
                <a:srgbClr val="00A0E9">
                  <a:alpha val="70000"/>
                </a:srgb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0" name="Oval 30"/>
              <p:cNvSpPr>
                <a:spLocks noChangeArrowheads="1"/>
              </p:cNvSpPr>
              <p:nvPr/>
            </p:nvSpPr>
            <p:spPr bwMode="auto">
              <a:xfrm>
                <a:off x="2540899" y="1675625"/>
                <a:ext cx="493546" cy="496329"/>
              </a:xfrm>
              <a:prstGeom prst="ellipse">
                <a:avLst/>
              </a:prstGeom>
              <a:solidFill>
                <a:schemeClr val="accent2">
                  <a:alpha val="70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1" name="Oval 11"/>
              <p:cNvSpPr>
                <a:spLocks noChangeArrowheads="1"/>
              </p:cNvSpPr>
              <p:nvPr/>
            </p:nvSpPr>
            <p:spPr bwMode="auto">
              <a:xfrm>
                <a:off x="1833627" y="2696302"/>
                <a:ext cx="557332" cy="556080"/>
              </a:xfrm>
              <a:prstGeom prst="ellipse">
                <a:avLst/>
              </a:prstGeom>
              <a:solidFill>
                <a:schemeClr val="accent4">
                  <a:alpha val="70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2" name="Oval 11"/>
              <p:cNvSpPr>
                <a:spLocks noChangeArrowheads="1"/>
              </p:cNvSpPr>
              <p:nvPr/>
            </p:nvSpPr>
            <p:spPr bwMode="auto">
              <a:xfrm>
                <a:off x="2226489" y="2491874"/>
                <a:ext cx="249471" cy="248912"/>
              </a:xfrm>
              <a:prstGeom prst="ellipse">
                <a:avLst/>
              </a:prstGeom>
              <a:solidFill>
                <a:srgbClr val="00A0E9">
                  <a:alpha val="70000"/>
                </a:srgb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</p:grpSp>
      <p:pic>
        <p:nvPicPr>
          <p:cNvPr id="6" name="圖片 5">
            <a:extLst>
              <a:ext uri="{FF2B5EF4-FFF2-40B4-BE49-F238E27FC236}">
                <a16:creationId xmlns:a16="http://schemas.microsoft.com/office/drawing/2014/main" id="{34DD38FE-761E-4A40-BEAF-3D850802E73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0575" y="7951362"/>
            <a:ext cx="3560208" cy="3560208"/>
          </a:xfrm>
          <a:prstGeom prst="rect">
            <a:avLst/>
          </a:prstGeom>
        </p:spPr>
      </p:pic>
      <p:sp>
        <p:nvSpPr>
          <p:cNvPr id="7" name="文字方塊 6">
            <a:extLst>
              <a:ext uri="{FF2B5EF4-FFF2-40B4-BE49-F238E27FC236}">
                <a16:creationId xmlns:a16="http://schemas.microsoft.com/office/drawing/2014/main" id="{26415C70-58E5-47EC-A4B9-C28075BE337A}"/>
              </a:ext>
            </a:extLst>
          </p:cNvPr>
          <p:cNvSpPr txBox="1"/>
          <p:nvPr/>
        </p:nvSpPr>
        <p:spPr>
          <a:xfrm>
            <a:off x="5121587" y="7968271"/>
            <a:ext cx="15900507" cy="390247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TW" altLang="zh-TW" sz="2400" kern="100" dirty="0">
                <a:solidFill>
                  <a:srgbClr val="000000"/>
                </a:solidFill>
                <a:effectLst/>
                <a:latin typeface="微軟正黑體" panose="020B0604030504040204" pitchFamily="34" charset="-120"/>
                <a:ea typeface="微軟正黑體" panose="020B0604030504040204" pitchFamily="34" charset="-120"/>
              </a:rPr>
              <a:t>台灣能源近</a:t>
            </a:r>
            <a:r>
              <a:rPr lang="en-US" altLang="zh-TW" sz="2400" kern="100" dirty="0">
                <a:solidFill>
                  <a:srgbClr val="000000"/>
                </a:solidFill>
                <a:effectLst/>
                <a:latin typeface="微軟正黑體" panose="020B0604030504040204" pitchFamily="34" charset="-120"/>
                <a:ea typeface="微軟正黑體" panose="020B0604030504040204" pitchFamily="34" charset="-120"/>
              </a:rPr>
              <a:t>98%</a:t>
            </a:r>
            <a:r>
              <a:rPr lang="zh-TW" altLang="zh-TW" sz="2400" kern="100" dirty="0">
                <a:solidFill>
                  <a:srgbClr val="000000"/>
                </a:solidFill>
                <a:effectLst/>
                <a:latin typeface="微軟正黑體" panose="020B0604030504040204" pitchFamily="34" charset="-120"/>
                <a:ea typeface="微軟正黑體" panose="020B0604030504040204" pitchFamily="34" charset="-120"/>
              </a:rPr>
              <a:t>依靠進口，而因應世界節能減碳潮流，我國能源轉型以「減煤、增氣、展綠、非核」之潔淨能源發展</a:t>
            </a:r>
            <a:endParaRPr lang="en-US" altLang="zh-TW" sz="2400" kern="100" dirty="0">
              <a:solidFill>
                <a:srgbClr val="000000"/>
              </a:solidFill>
              <a:effectLst/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algn="just">
              <a:lnSpc>
                <a:spcPct val="150000"/>
              </a:lnSpc>
            </a:pPr>
            <a:r>
              <a:rPr lang="zh-TW" altLang="zh-TW" sz="2400" kern="100" dirty="0">
                <a:solidFill>
                  <a:srgbClr val="000000"/>
                </a:solidFill>
                <a:effectLst/>
                <a:latin typeface="微軟正黑體" panose="020B0604030504040204" pitchFamily="34" charset="-120"/>
                <a:ea typeface="微軟正黑體" panose="020B0604030504040204" pitchFamily="34" charset="-120"/>
              </a:rPr>
              <a:t>方向為規劃原則，確保電力供應穩定，兼顧降低空污及減碳。</a:t>
            </a:r>
            <a:r>
              <a:rPr lang="zh-TW" altLang="zh-TW" sz="2400" kern="100" dirty="0">
                <a:solidFill>
                  <a:srgbClr val="000000"/>
                </a:solidFill>
                <a:effectLst/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據此，政府與企業積極發展綠電，期許能降低碳排放，</a:t>
            </a:r>
            <a:endParaRPr lang="en-US" altLang="zh-TW" sz="2400" kern="100" dirty="0">
              <a:solidFill>
                <a:srgbClr val="000000"/>
              </a:solidFill>
              <a:effectLst/>
              <a:latin typeface="微軟正黑體" panose="020B0604030504040204" pitchFamily="34" charset="-120"/>
              <a:ea typeface="微軟正黑體" panose="020B0604030504040204" pitchFamily="34" charset="-12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zh-TW" altLang="zh-TW" sz="2400" kern="100" dirty="0">
                <a:solidFill>
                  <a:srgbClr val="000000"/>
                </a:solidFill>
                <a:effectLst/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減緩氣候變遷的影響，並減少對進口能源的依賴。值此能源轉型之際，如何滿足能源缺口問題將衝擊台灣產業、民生</a:t>
            </a:r>
            <a:endParaRPr lang="en-US" altLang="zh-TW" sz="2400" kern="100" dirty="0">
              <a:solidFill>
                <a:srgbClr val="000000"/>
              </a:solidFill>
              <a:effectLst/>
              <a:latin typeface="微軟正黑體" panose="020B0604030504040204" pitchFamily="34" charset="-120"/>
              <a:ea typeface="微軟正黑體" panose="020B0604030504040204" pitchFamily="34" charset="-12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zh-TW" altLang="zh-TW" sz="2400" kern="100" dirty="0">
                <a:solidFill>
                  <a:srgbClr val="000000"/>
                </a:solidFill>
                <a:effectLst/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與經濟等面向。本中心整合跨領域產、學、研節能與儲能專家成員，於</a:t>
            </a:r>
            <a:r>
              <a:rPr lang="en-US" altLang="zh-TW" sz="2400" kern="100" dirty="0">
                <a:solidFill>
                  <a:srgbClr val="000000"/>
                </a:solidFill>
                <a:effectLst/>
                <a:latin typeface="微軟正黑體" panose="020B0604030504040204" pitchFamily="34" charset="-120"/>
                <a:ea typeface="微軟正黑體" panose="020B0604030504040204" pitchFamily="34" charset="-120"/>
              </a:rPr>
              <a:t>107</a:t>
            </a:r>
            <a:r>
              <a:rPr lang="zh-TW" altLang="zh-TW" sz="2400" kern="100" dirty="0">
                <a:solidFill>
                  <a:srgbClr val="000000"/>
                </a:solidFill>
                <a:effectLst/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年成立。第二期</a:t>
            </a:r>
            <a:r>
              <a:rPr lang="en-US" altLang="zh-TW" sz="2400" kern="100" dirty="0">
                <a:solidFill>
                  <a:srgbClr val="000000"/>
                </a:solidFill>
                <a:effectLst/>
                <a:latin typeface="微軟正黑體" panose="020B0604030504040204" pitchFamily="34" charset="-120"/>
                <a:ea typeface="微軟正黑體" panose="020B0604030504040204" pitchFamily="34" charset="-120"/>
              </a:rPr>
              <a:t>(112-117</a:t>
            </a:r>
            <a:r>
              <a:rPr lang="zh-TW" altLang="zh-TW" sz="2400" kern="100" dirty="0">
                <a:solidFill>
                  <a:srgbClr val="000000"/>
                </a:solidFill>
                <a:effectLst/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年</a:t>
            </a:r>
            <a:r>
              <a:rPr lang="en-US" altLang="zh-TW" sz="2400" kern="100" dirty="0">
                <a:solidFill>
                  <a:srgbClr val="000000"/>
                </a:solidFill>
                <a:effectLst/>
                <a:latin typeface="微軟正黑體" panose="020B0604030504040204" pitchFamily="34" charset="-120"/>
                <a:ea typeface="微軟正黑體" panose="020B0604030504040204" pitchFamily="34" charset="-120"/>
              </a:rPr>
              <a:t>)</a:t>
            </a:r>
            <a:r>
              <a:rPr lang="zh-TW" altLang="zh-TW" sz="2400" kern="100" dirty="0">
                <a:solidFill>
                  <a:srgbClr val="000000"/>
                </a:solidFill>
                <a:effectLst/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以四個主軸</a:t>
            </a:r>
            <a:endParaRPr lang="en-US" altLang="zh-TW" sz="2400" kern="100" dirty="0">
              <a:solidFill>
                <a:srgbClr val="000000"/>
              </a:solidFill>
              <a:effectLst/>
              <a:latin typeface="微軟正黑體" panose="020B0604030504040204" pitchFamily="34" charset="-120"/>
              <a:ea typeface="微軟正黑體" panose="020B0604030504040204" pitchFamily="34" charset="-12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altLang="zh-TW" sz="2400" kern="100" dirty="0">
                <a:solidFill>
                  <a:srgbClr val="0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  <a:sym typeface="Wingdings" panose="05000000000000000000" pitchFamily="2" charset="2"/>
              </a:rPr>
              <a:t>(A</a:t>
            </a:r>
            <a:r>
              <a:rPr lang="en-US" altLang="zh-TW" sz="2400" kern="100" dirty="0">
                <a:solidFill>
                  <a:srgbClr val="000000"/>
                </a:solidFill>
                <a:effectLst/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  <a:sym typeface="Wingdings" panose="05000000000000000000" pitchFamily="2" charset="2"/>
              </a:rPr>
              <a:t>)</a:t>
            </a:r>
            <a:r>
              <a:rPr lang="zh-TW" altLang="zh-TW" sz="2400" kern="100" dirty="0">
                <a:solidFill>
                  <a:srgbClr val="000000"/>
                </a:solidFill>
                <a:effectLst/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產業空調節能技術、</a:t>
            </a:r>
            <a:r>
              <a:rPr lang="en-US" altLang="zh-TW" sz="2400" kern="100" dirty="0">
                <a:solidFill>
                  <a:srgbClr val="000000"/>
                </a:solidFill>
                <a:effectLst/>
                <a:latin typeface="微軟正黑體" panose="020B0604030504040204" pitchFamily="34" charset="-120"/>
                <a:ea typeface="微軟正黑體" panose="020B0604030504040204" pitchFamily="34" charset="-120"/>
              </a:rPr>
              <a:t>(B) </a:t>
            </a:r>
            <a:r>
              <a:rPr lang="zh-TW" altLang="zh-TW" sz="2400" kern="100" dirty="0">
                <a:solidFill>
                  <a:srgbClr val="000000"/>
                </a:solidFill>
                <a:effectLst/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建築節能與淨零排放技術、</a:t>
            </a:r>
            <a:r>
              <a:rPr lang="en-US" altLang="zh-TW" sz="2400" kern="100" dirty="0">
                <a:solidFill>
                  <a:srgbClr val="000000"/>
                </a:solidFill>
                <a:effectLst/>
                <a:latin typeface="微軟正黑體" panose="020B0604030504040204" pitchFamily="34" charset="-120"/>
                <a:ea typeface="微軟正黑體" panose="020B0604030504040204" pitchFamily="34" charset="-120"/>
              </a:rPr>
              <a:t>(C) </a:t>
            </a:r>
            <a:r>
              <a:rPr lang="zh-TW" altLang="zh-TW" sz="2400" kern="100" dirty="0">
                <a:solidFill>
                  <a:srgbClr val="000000"/>
                </a:solidFill>
                <a:effectLst/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儲能與低溫熱傳技術、</a:t>
            </a:r>
            <a:r>
              <a:rPr lang="en-US" altLang="zh-TW" sz="2400" kern="100" dirty="0">
                <a:solidFill>
                  <a:srgbClr val="000000"/>
                </a:solidFill>
                <a:effectLst/>
                <a:latin typeface="微軟正黑體" panose="020B0604030504040204" pitchFamily="34" charset="-120"/>
                <a:ea typeface="微軟正黑體" panose="020B0604030504040204" pitchFamily="34" charset="-120"/>
              </a:rPr>
              <a:t>(D) </a:t>
            </a:r>
            <a:r>
              <a:rPr lang="zh-TW" altLang="zh-TW" sz="2400" kern="100" dirty="0">
                <a:solidFill>
                  <a:srgbClr val="000000"/>
                </a:solidFill>
                <a:effectLst/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智慧控制技術；發展住商與工業</a:t>
            </a:r>
            <a:endParaRPr lang="en-US" altLang="zh-TW" sz="2400" kern="100" dirty="0">
              <a:solidFill>
                <a:srgbClr val="000000"/>
              </a:solidFill>
              <a:effectLst/>
              <a:latin typeface="微軟正黑體" panose="020B0604030504040204" pitchFamily="34" charset="-120"/>
              <a:ea typeface="微軟正黑體" panose="020B0604030504040204" pitchFamily="34" charset="-12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zh-TW" altLang="zh-TW" sz="2400" kern="100" dirty="0">
                <a:solidFill>
                  <a:srgbClr val="000000"/>
                </a:solidFill>
                <a:effectLst/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節能技術，此次分享會將</a:t>
            </a:r>
            <a:r>
              <a:rPr lang="zh-TW" altLang="zh-TW" sz="2400" u="sng" kern="100" dirty="0">
                <a:solidFill>
                  <a:srgbClr val="000000"/>
                </a:solidFill>
                <a:effectLst/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針對以上四主軸</a:t>
            </a:r>
            <a:r>
              <a:rPr lang="zh-TW" altLang="zh-TW" sz="2400" u="sng" dirty="0">
                <a:solidFill>
                  <a:srgbClr val="000000"/>
                </a:solidFill>
                <a:effectLst/>
                <a:latin typeface="微軟正黑體" panose="020B0604030504040204" pitchFamily="34" charset="-120"/>
                <a:ea typeface="微軟正黑體" panose="020B0604030504040204" pitchFamily="34" charset="-120"/>
                <a:cs typeface="新細明體" panose="02020500000000000000" pitchFamily="18" charset="-120"/>
              </a:rPr>
              <a:t>關鍵之議題</a:t>
            </a:r>
            <a:r>
              <a:rPr lang="zh-TW" altLang="zh-TW" sz="2400" u="sng" kern="100" dirty="0">
                <a:solidFill>
                  <a:srgbClr val="000000"/>
                </a:solidFill>
                <a:effectLst/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，</a:t>
            </a:r>
            <a:r>
              <a:rPr lang="zh-TW" altLang="zh-TW" sz="2400" u="sng" dirty="0">
                <a:solidFill>
                  <a:srgbClr val="000000"/>
                </a:solidFill>
                <a:effectLst/>
                <a:latin typeface="微軟正黑體" panose="020B0604030504040204" pitchFamily="34" charset="-120"/>
                <a:ea typeface="微軟正黑體" panose="020B0604030504040204" pitchFamily="34" charset="-120"/>
                <a:cs typeface="新細明體" panose="02020500000000000000" pitchFamily="18" charset="-120"/>
              </a:rPr>
              <a:t>整合</a:t>
            </a:r>
            <a:r>
              <a:rPr lang="zh-TW" altLang="zh-TW" sz="2400" u="sng" kern="100" dirty="0">
                <a:solidFill>
                  <a:srgbClr val="000000"/>
                </a:solidFill>
                <a:effectLst/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各界</a:t>
            </a:r>
            <a:r>
              <a:rPr lang="zh-TW" altLang="zh-TW" sz="2400" u="sng" dirty="0">
                <a:solidFill>
                  <a:srgbClr val="000000"/>
                </a:solidFill>
                <a:effectLst/>
                <a:latin typeface="微軟正黑體" panose="020B0604030504040204" pitchFamily="34" charset="-120"/>
                <a:ea typeface="微軟正黑體" panose="020B0604030504040204" pitchFamily="34" charset="-120"/>
                <a:cs typeface="新細明體" panose="02020500000000000000" pitchFamily="18" charset="-120"/>
              </a:rPr>
              <a:t>專家之意見</a:t>
            </a:r>
            <a:r>
              <a:rPr lang="zh-TW" altLang="zh-TW" sz="2400" u="sng" kern="100" dirty="0">
                <a:solidFill>
                  <a:srgbClr val="000000"/>
                </a:solidFill>
                <a:effectLst/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凝聚共識</a:t>
            </a:r>
            <a:r>
              <a:rPr lang="zh-TW" altLang="zh-TW" sz="2400" kern="100" dirty="0">
                <a:solidFill>
                  <a:srgbClr val="000000"/>
                </a:solidFill>
                <a:effectLst/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，藉此媒合產業與學界，鏈結雙</a:t>
            </a:r>
            <a:endParaRPr lang="en-US" altLang="zh-TW" sz="2400" kern="100" dirty="0">
              <a:solidFill>
                <a:srgbClr val="000000"/>
              </a:solidFill>
              <a:effectLst/>
              <a:latin typeface="微軟正黑體" panose="020B0604030504040204" pitchFamily="34" charset="-120"/>
              <a:ea typeface="微軟正黑體" panose="020B0604030504040204" pitchFamily="34" charset="-12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zh-TW" altLang="zh-TW" sz="2400" kern="100" dirty="0">
                <a:solidFill>
                  <a:srgbClr val="000000"/>
                </a:solidFill>
                <a:effectLst/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邊技術合作橋梁，歡迎各界先進踴躍報名參加</a:t>
            </a:r>
            <a:endParaRPr lang="zh-TW" altLang="en-US" sz="80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8" name="文字方塊 7">
            <a:extLst>
              <a:ext uri="{FF2B5EF4-FFF2-40B4-BE49-F238E27FC236}">
                <a16:creationId xmlns:a16="http://schemas.microsoft.com/office/drawing/2014/main" id="{34A9D704-7D1B-4B3B-8649-AFF3BF828AA7}"/>
              </a:ext>
            </a:extLst>
          </p:cNvPr>
          <p:cNvSpPr txBox="1"/>
          <p:nvPr/>
        </p:nvSpPr>
        <p:spPr>
          <a:xfrm>
            <a:off x="12918378" y="24942777"/>
            <a:ext cx="6186309" cy="9025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zh-TW" sz="4000" b="1" dirty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15:20~15:40 </a:t>
            </a:r>
            <a:r>
              <a:rPr lang="zh-TW" altLang="en-US" sz="4000" b="1" dirty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中場休息</a:t>
            </a:r>
          </a:p>
        </p:txBody>
      </p:sp>
      <p:grpSp>
        <p:nvGrpSpPr>
          <p:cNvPr id="175" name="群組 174">
            <a:extLst>
              <a:ext uri="{FF2B5EF4-FFF2-40B4-BE49-F238E27FC236}">
                <a16:creationId xmlns:a16="http://schemas.microsoft.com/office/drawing/2014/main" id="{461D5870-C60B-49B2-AF62-EA1F91B23E05}"/>
              </a:ext>
            </a:extLst>
          </p:cNvPr>
          <p:cNvGrpSpPr/>
          <p:nvPr/>
        </p:nvGrpSpPr>
        <p:grpSpPr>
          <a:xfrm>
            <a:off x="790650" y="15189381"/>
            <a:ext cx="10220216" cy="1978644"/>
            <a:chOff x="1506293" y="15035784"/>
            <a:chExt cx="10220216" cy="1978644"/>
          </a:xfrm>
        </p:grpSpPr>
        <p:sp>
          <p:nvSpPr>
            <p:cNvPr id="176" name="文字方塊 175">
              <a:extLst>
                <a:ext uri="{FF2B5EF4-FFF2-40B4-BE49-F238E27FC236}">
                  <a16:creationId xmlns:a16="http://schemas.microsoft.com/office/drawing/2014/main" id="{48F3ED8E-527D-42C8-AB2B-E4DB272545F7}"/>
                </a:ext>
              </a:extLst>
            </p:cNvPr>
            <p:cNvSpPr txBox="1"/>
            <p:nvPr/>
          </p:nvSpPr>
          <p:spPr>
            <a:xfrm flipH="1">
              <a:off x="3480991" y="15035784"/>
              <a:ext cx="8245518" cy="9233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TW" altLang="en-US" sz="4400" b="1" dirty="0">
                  <a:solidFill>
                    <a:srgbClr val="0A43B6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施陽正 特聘教授  </a:t>
              </a:r>
              <a:r>
                <a:rPr lang="en-US" altLang="zh-TW" sz="4000" b="1" dirty="0">
                  <a:solidFill>
                    <a:srgbClr val="0A43B6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14:20~14:35</a:t>
              </a:r>
              <a:r>
                <a:rPr lang="zh-TW" altLang="en-US" sz="5400" b="1" dirty="0">
                  <a:solidFill>
                    <a:srgbClr val="0A43B6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 </a:t>
              </a:r>
            </a:p>
          </p:txBody>
        </p:sp>
        <p:sp>
          <p:nvSpPr>
            <p:cNvPr id="177" name="文字方塊 176">
              <a:extLst>
                <a:ext uri="{FF2B5EF4-FFF2-40B4-BE49-F238E27FC236}">
                  <a16:creationId xmlns:a16="http://schemas.microsoft.com/office/drawing/2014/main" id="{A515FA34-8115-49C0-BCF5-827CD6B4D130}"/>
                </a:ext>
              </a:extLst>
            </p:cNvPr>
            <p:cNvSpPr txBox="1"/>
            <p:nvPr/>
          </p:nvSpPr>
          <p:spPr>
            <a:xfrm>
              <a:off x="3420729" y="16001534"/>
              <a:ext cx="4801314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TW" altLang="zh-TW" sz="3600" dirty="0">
                  <a:solidFill>
                    <a:srgbClr val="000000"/>
                  </a:solidFill>
                  <a:effectLst/>
                  <a:latin typeface="微軟正黑體" panose="020B0604030504040204" pitchFamily="34" charset="-120"/>
                  <a:ea typeface="微軟正黑體" panose="020B0604030504040204" pitchFamily="34" charset="-120"/>
                  <a:cs typeface="新細明體" panose="02020500000000000000" pitchFamily="18" charset="-120"/>
                </a:rPr>
                <a:t>先進數據機房節能技術</a:t>
              </a:r>
              <a:endParaRPr lang="zh-TW" altLang="en-US" sz="3600" dirty="0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pic>
          <p:nvPicPr>
            <p:cNvPr id="178" name="圖片 177">
              <a:extLst>
                <a:ext uri="{FF2B5EF4-FFF2-40B4-BE49-F238E27FC236}">
                  <a16:creationId xmlns:a16="http://schemas.microsoft.com/office/drawing/2014/main" id="{26A486A6-7F75-4680-B2B8-F44E39E509D4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716" r="1375" b="20824"/>
            <a:stretch>
              <a:fillRect/>
            </a:stretch>
          </p:blipFill>
          <p:spPr>
            <a:xfrm>
              <a:off x="1506293" y="15214428"/>
              <a:ext cx="1775250" cy="1800000"/>
            </a:xfrm>
            <a:custGeom>
              <a:avLst/>
              <a:gdLst>
                <a:gd name="connsiteX0" fmla="*/ 875107 w 1774960"/>
                <a:gd name="connsiteY0" fmla="*/ 0 h 1799706"/>
                <a:gd name="connsiteX1" fmla="*/ 1774960 w 1774960"/>
                <a:gd name="connsiteY1" fmla="*/ 899853 h 1799706"/>
                <a:gd name="connsiteX2" fmla="*/ 875107 w 1774960"/>
                <a:gd name="connsiteY2" fmla="*/ 1799706 h 1799706"/>
                <a:gd name="connsiteX3" fmla="*/ 15710 w 1774960"/>
                <a:gd name="connsiteY3" fmla="*/ 1167442 h 1799706"/>
                <a:gd name="connsiteX4" fmla="*/ 0 w 1774960"/>
                <a:gd name="connsiteY4" fmla="*/ 1106345 h 1799706"/>
                <a:gd name="connsiteX5" fmla="*/ 0 w 1774960"/>
                <a:gd name="connsiteY5" fmla="*/ 693361 h 1799706"/>
                <a:gd name="connsiteX6" fmla="*/ 15710 w 1774960"/>
                <a:gd name="connsiteY6" fmla="*/ 632264 h 1799706"/>
                <a:gd name="connsiteX7" fmla="*/ 875107 w 1774960"/>
                <a:gd name="connsiteY7" fmla="*/ 0 h 179970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774960" h="1799706">
                  <a:moveTo>
                    <a:pt x="875107" y="0"/>
                  </a:moveTo>
                  <a:cubicBezTo>
                    <a:pt x="1372082" y="0"/>
                    <a:pt x="1774960" y="402878"/>
                    <a:pt x="1774960" y="899853"/>
                  </a:cubicBezTo>
                  <a:cubicBezTo>
                    <a:pt x="1774960" y="1396828"/>
                    <a:pt x="1372082" y="1799706"/>
                    <a:pt x="875107" y="1799706"/>
                  </a:cubicBezTo>
                  <a:cubicBezTo>
                    <a:pt x="471315" y="1799706"/>
                    <a:pt x="129641" y="1533744"/>
                    <a:pt x="15710" y="1167442"/>
                  </a:cubicBezTo>
                  <a:lnTo>
                    <a:pt x="0" y="1106345"/>
                  </a:lnTo>
                  <a:lnTo>
                    <a:pt x="0" y="693361"/>
                  </a:lnTo>
                  <a:lnTo>
                    <a:pt x="15710" y="632264"/>
                  </a:lnTo>
                  <a:cubicBezTo>
                    <a:pt x="129641" y="265962"/>
                    <a:pt x="471315" y="0"/>
                    <a:pt x="875107" y="0"/>
                  </a:cubicBezTo>
                  <a:close/>
                </a:path>
              </a:pathLst>
            </a:custGeom>
          </p:spPr>
        </p:pic>
      </p:grpSp>
      <p:sp>
        <p:nvSpPr>
          <p:cNvPr id="207" name="文字方塊 206">
            <a:extLst>
              <a:ext uri="{FF2B5EF4-FFF2-40B4-BE49-F238E27FC236}">
                <a16:creationId xmlns:a16="http://schemas.microsoft.com/office/drawing/2014/main" id="{F224340E-3F5B-4FCE-9706-6C172AC18F5C}"/>
              </a:ext>
            </a:extLst>
          </p:cNvPr>
          <p:cNvSpPr txBox="1"/>
          <p:nvPr/>
        </p:nvSpPr>
        <p:spPr>
          <a:xfrm>
            <a:off x="871042" y="13315731"/>
            <a:ext cx="19584739" cy="165256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zh-TW" sz="3600" b="1" dirty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13:00~13:30</a:t>
            </a:r>
            <a:r>
              <a:rPr lang="zh-TW" altLang="en-US" sz="3600" b="1" dirty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報到 </a:t>
            </a:r>
            <a:r>
              <a:rPr lang="en-US" altLang="zh-TW" sz="3600" b="1" dirty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/</a:t>
            </a:r>
            <a:r>
              <a:rPr lang="zh-TW" altLang="en-US" sz="3600" b="1" dirty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</a:t>
            </a:r>
            <a:r>
              <a:rPr lang="en-US" altLang="zh-TW" sz="3600" b="1" dirty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13:30~13:50</a:t>
            </a:r>
            <a:r>
              <a:rPr lang="zh-TW" altLang="en-US" sz="3600" b="1" dirty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開幕致詞 </a:t>
            </a:r>
            <a:r>
              <a:rPr lang="en-US" altLang="zh-TW" sz="3600" b="1" dirty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/</a:t>
            </a:r>
            <a:r>
              <a:rPr lang="zh-TW" altLang="en-US" sz="3600" b="1" dirty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</a:t>
            </a:r>
            <a:r>
              <a:rPr lang="en-US" altLang="zh-TW" sz="3600" b="1" dirty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13:50~14:20</a:t>
            </a:r>
            <a:r>
              <a:rPr lang="zh-TW" altLang="en-US" sz="3600" b="1" dirty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計畫成果報告</a:t>
            </a:r>
            <a:endParaRPr lang="en-US" altLang="zh-TW" sz="3600" b="1" dirty="0">
              <a:solidFill>
                <a:srgbClr val="C0000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algn="ctr">
              <a:lnSpc>
                <a:spcPct val="150000"/>
              </a:lnSpc>
            </a:pPr>
            <a:r>
              <a:rPr lang="en-US" altLang="zh-TW" sz="3600" b="1" dirty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14:10~14:20</a:t>
            </a:r>
            <a:r>
              <a:rPr lang="zh-TW" altLang="en-US" sz="3600" b="1" dirty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貴賓合照</a:t>
            </a:r>
          </a:p>
        </p:txBody>
      </p:sp>
      <p:grpSp>
        <p:nvGrpSpPr>
          <p:cNvPr id="5" name="群組 4">
            <a:extLst>
              <a:ext uri="{FF2B5EF4-FFF2-40B4-BE49-F238E27FC236}">
                <a16:creationId xmlns:a16="http://schemas.microsoft.com/office/drawing/2014/main" id="{9CCA2588-5821-402C-8A58-63C423C3AD2A}"/>
              </a:ext>
            </a:extLst>
          </p:cNvPr>
          <p:cNvGrpSpPr/>
          <p:nvPr/>
        </p:nvGrpSpPr>
        <p:grpSpPr>
          <a:xfrm>
            <a:off x="790650" y="26582825"/>
            <a:ext cx="10191392" cy="2244046"/>
            <a:chOff x="1706766" y="25010427"/>
            <a:chExt cx="10191392" cy="2244046"/>
          </a:xfrm>
        </p:grpSpPr>
        <p:grpSp>
          <p:nvGrpSpPr>
            <p:cNvPr id="203" name="群組 202">
              <a:extLst>
                <a:ext uri="{FF2B5EF4-FFF2-40B4-BE49-F238E27FC236}">
                  <a16:creationId xmlns:a16="http://schemas.microsoft.com/office/drawing/2014/main" id="{0DCB233E-7457-4884-B7EA-EB99FFF24850}"/>
                </a:ext>
              </a:extLst>
            </p:cNvPr>
            <p:cNvGrpSpPr/>
            <p:nvPr/>
          </p:nvGrpSpPr>
          <p:grpSpPr>
            <a:xfrm>
              <a:off x="3652642" y="25088394"/>
              <a:ext cx="8245516" cy="2166079"/>
              <a:chOff x="3480992" y="15035784"/>
              <a:chExt cx="8245516" cy="2166079"/>
            </a:xfrm>
          </p:grpSpPr>
          <p:sp>
            <p:nvSpPr>
              <p:cNvPr id="204" name="文字方塊 203">
                <a:extLst>
                  <a:ext uri="{FF2B5EF4-FFF2-40B4-BE49-F238E27FC236}">
                    <a16:creationId xmlns:a16="http://schemas.microsoft.com/office/drawing/2014/main" id="{E8E6E96F-17DC-4950-ADC7-B0BEDD31A2B2}"/>
                  </a:ext>
                </a:extLst>
              </p:cNvPr>
              <p:cNvSpPr txBox="1"/>
              <p:nvPr/>
            </p:nvSpPr>
            <p:spPr>
              <a:xfrm flipH="1">
                <a:off x="3480992" y="15035784"/>
                <a:ext cx="8245516" cy="76944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zh-TW" altLang="en-US" sz="4400" b="1" dirty="0">
                    <a:solidFill>
                      <a:srgbClr val="0A43B6"/>
                    </a:solidFill>
                    <a:latin typeface="微軟正黑體" panose="020B0604030504040204" pitchFamily="34" charset="-120"/>
                    <a:ea typeface="微軟正黑體" panose="020B0604030504040204" pitchFamily="34" charset="-120"/>
                  </a:rPr>
                  <a:t>林郁修 助理教授  </a:t>
                </a:r>
                <a:r>
                  <a:rPr lang="en-US" altLang="zh-TW" sz="4400" b="1" dirty="0">
                    <a:solidFill>
                      <a:srgbClr val="0A43B6"/>
                    </a:solidFill>
                    <a:latin typeface="微軟正黑體" panose="020B0604030504040204" pitchFamily="34" charset="-120"/>
                    <a:ea typeface="微軟正黑體" panose="020B0604030504040204" pitchFamily="34" charset="-120"/>
                  </a:rPr>
                  <a:t>16:10~16:25</a:t>
                </a:r>
                <a:endParaRPr lang="zh-TW" altLang="en-US" sz="4400" b="1" dirty="0">
                  <a:solidFill>
                    <a:srgbClr val="0A43B6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endParaRPr>
              </a:p>
            </p:txBody>
          </p:sp>
          <p:sp>
            <p:nvSpPr>
              <p:cNvPr id="205" name="文字方塊 204">
                <a:extLst>
                  <a:ext uri="{FF2B5EF4-FFF2-40B4-BE49-F238E27FC236}">
                    <a16:creationId xmlns:a16="http://schemas.microsoft.com/office/drawing/2014/main" id="{AC6D4E12-F90B-4105-84EE-F54AEA2E2C66}"/>
                  </a:ext>
                </a:extLst>
              </p:cNvPr>
              <p:cNvSpPr txBox="1"/>
              <p:nvPr/>
            </p:nvSpPr>
            <p:spPr>
              <a:xfrm>
                <a:off x="3509814" y="16001534"/>
                <a:ext cx="5262979" cy="1200329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zh-TW" altLang="en-US" sz="3600" dirty="0">
                    <a:solidFill>
                      <a:srgbClr val="000000"/>
                    </a:solidFill>
                    <a:latin typeface="微軟正黑體" panose="020B0604030504040204" pitchFamily="34" charset="-120"/>
                    <a:ea typeface="微軟正黑體" panose="020B0604030504040204" pitchFamily="34" charset="-120"/>
                  </a:rPr>
                  <a:t>智慧型電能管理系統及</a:t>
                </a:r>
                <a:br>
                  <a:rPr lang="en-US" altLang="zh-TW" sz="3600" dirty="0">
                    <a:solidFill>
                      <a:srgbClr val="000000"/>
                    </a:solidFill>
                    <a:latin typeface="微軟正黑體" panose="020B0604030504040204" pitchFamily="34" charset="-120"/>
                    <a:ea typeface="微軟正黑體" panose="020B0604030504040204" pitchFamily="34" charset="-120"/>
                  </a:rPr>
                </a:br>
                <a:r>
                  <a:rPr lang="zh-TW" altLang="en-US" sz="3600" dirty="0">
                    <a:solidFill>
                      <a:srgbClr val="000000"/>
                    </a:solidFill>
                    <a:latin typeface="微軟正黑體" panose="020B0604030504040204" pitchFamily="34" charset="-120"/>
                    <a:ea typeface="微軟正黑體" panose="020B0604030504040204" pitchFamily="34" charset="-120"/>
                  </a:rPr>
                  <a:t>其非侵入式負載監測技術</a:t>
                </a:r>
              </a:p>
            </p:txBody>
          </p:sp>
        </p:grpSp>
        <p:pic>
          <p:nvPicPr>
            <p:cNvPr id="208" name="圖片 207">
              <a:extLst>
                <a:ext uri="{FF2B5EF4-FFF2-40B4-BE49-F238E27FC236}">
                  <a16:creationId xmlns:a16="http://schemas.microsoft.com/office/drawing/2014/main" id="{07C370EE-494A-4FCA-88A1-502579458B73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953" b="4589"/>
            <a:stretch>
              <a:fillRect/>
            </a:stretch>
          </p:blipFill>
          <p:spPr>
            <a:xfrm>
              <a:off x="1706766" y="25010427"/>
              <a:ext cx="1562180" cy="1799707"/>
            </a:xfrm>
            <a:custGeom>
              <a:avLst/>
              <a:gdLst>
                <a:gd name="connsiteX0" fmla="*/ 803121 w 1562180"/>
                <a:gd name="connsiteY0" fmla="*/ 0 h 1877500"/>
                <a:gd name="connsiteX1" fmla="*/ 1466917 w 1562180"/>
                <a:gd name="connsiteY1" fmla="*/ 274954 h 1877500"/>
                <a:gd name="connsiteX2" fmla="*/ 1562180 w 1562180"/>
                <a:gd name="connsiteY2" fmla="*/ 390414 h 1877500"/>
                <a:gd name="connsiteX3" fmla="*/ 1562180 w 1562180"/>
                <a:gd name="connsiteY3" fmla="*/ 1487088 h 1877500"/>
                <a:gd name="connsiteX4" fmla="*/ 1466917 w 1562180"/>
                <a:gd name="connsiteY4" fmla="*/ 1602548 h 1877500"/>
                <a:gd name="connsiteX5" fmla="*/ 803121 w 1562180"/>
                <a:gd name="connsiteY5" fmla="*/ 1877500 h 1877500"/>
                <a:gd name="connsiteX6" fmla="*/ 24695 w 1562180"/>
                <a:gd name="connsiteY6" fmla="*/ 1463614 h 1877500"/>
                <a:gd name="connsiteX7" fmla="*/ 0 w 1562180"/>
                <a:gd name="connsiteY7" fmla="*/ 1422966 h 1877500"/>
                <a:gd name="connsiteX8" fmla="*/ 0 w 1562180"/>
                <a:gd name="connsiteY8" fmla="*/ 454536 h 1877500"/>
                <a:gd name="connsiteX9" fmla="*/ 24695 w 1562180"/>
                <a:gd name="connsiteY9" fmla="*/ 413888 h 1877500"/>
                <a:gd name="connsiteX10" fmla="*/ 803121 w 1562180"/>
                <a:gd name="connsiteY10" fmla="*/ 0 h 18775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1562180" h="1877500">
                  <a:moveTo>
                    <a:pt x="803121" y="0"/>
                  </a:moveTo>
                  <a:cubicBezTo>
                    <a:pt x="1062350" y="0"/>
                    <a:pt x="1297037" y="105074"/>
                    <a:pt x="1466917" y="274954"/>
                  </a:cubicBezTo>
                  <a:lnTo>
                    <a:pt x="1562180" y="390414"/>
                  </a:lnTo>
                  <a:lnTo>
                    <a:pt x="1562180" y="1487088"/>
                  </a:lnTo>
                  <a:lnTo>
                    <a:pt x="1466917" y="1602548"/>
                  </a:lnTo>
                  <a:cubicBezTo>
                    <a:pt x="1297037" y="1772428"/>
                    <a:pt x="1062350" y="1877500"/>
                    <a:pt x="803121" y="1877500"/>
                  </a:cubicBezTo>
                  <a:cubicBezTo>
                    <a:pt x="479086" y="1877500"/>
                    <a:pt x="193395" y="1713324"/>
                    <a:pt x="24695" y="1463614"/>
                  </a:cubicBezTo>
                  <a:lnTo>
                    <a:pt x="0" y="1422966"/>
                  </a:lnTo>
                  <a:lnTo>
                    <a:pt x="0" y="454536"/>
                  </a:lnTo>
                  <a:lnTo>
                    <a:pt x="24695" y="413888"/>
                  </a:lnTo>
                  <a:cubicBezTo>
                    <a:pt x="193395" y="164178"/>
                    <a:pt x="479086" y="0"/>
                    <a:pt x="803121" y="0"/>
                  </a:cubicBezTo>
                  <a:close/>
                </a:path>
              </a:pathLst>
            </a:custGeom>
          </p:spPr>
        </p:pic>
      </p:grpSp>
      <p:grpSp>
        <p:nvGrpSpPr>
          <p:cNvPr id="3" name="群組 2">
            <a:extLst>
              <a:ext uri="{FF2B5EF4-FFF2-40B4-BE49-F238E27FC236}">
                <a16:creationId xmlns:a16="http://schemas.microsoft.com/office/drawing/2014/main" id="{F735F539-7CF6-4F0A-999B-DA30F51E332A}"/>
              </a:ext>
            </a:extLst>
          </p:cNvPr>
          <p:cNvGrpSpPr/>
          <p:nvPr/>
        </p:nvGrpSpPr>
        <p:grpSpPr>
          <a:xfrm>
            <a:off x="11184173" y="26553742"/>
            <a:ext cx="10239366" cy="2145600"/>
            <a:chOff x="9695615" y="25014081"/>
            <a:chExt cx="10239366" cy="2145600"/>
          </a:xfrm>
        </p:grpSpPr>
        <p:grpSp>
          <p:nvGrpSpPr>
            <p:cNvPr id="187" name="群組 186">
              <a:extLst>
                <a:ext uri="{FF2B5EF4-FFF2-40B4-BE49-F238E27FC236}">
                  <a16:creationId xmlns:a16="http://schemas.microsoft.com/office/drawing/2014/main" id="{1A148546-AB1A-444F-BF01-61759AAE7FC5}"/>
                </a:ext>
              </a:extLst>
            </p:cNvPr>
            <p:cNvGrpSpPr/>
            <p:nvPr/>
          </p:nvGrpSpPr>
          <p:grpSpPr>
            <a:xfrm>
              <a:off x="11617678" y="25130360"/>
              <a:ext cx="8317303" cy="1612081"/>
              <a:chOff x="3420729" y="15035784"/>
              <a:chExt cx="8317303" cy="1612081"/>
            </a:xfrm>
          </p:grpSpPr>
          <p:sp>
            <p:nvSpPr>
              <p:cNvPr id="188" name="文字方塊 187">
                <a:extLst>
                  <a:ext uri="{FF2B5EF4-FFF2-40B4-BE49-F238E27FC236}">
                    <a16:creationId xmlns:a16="http://schemas.microsoft.com/office/drawing/2014/main" id="{A1A80256-0C37-41C9-B1C0-6B4C98F33B4F}"/>
                  </a:ext>
                </a:extLst>
              </p:cNvPr>
              <p:cNvSpPr txBox="1"/>
              <p:nvPr/>
            </p:nvSpPr>
            <p:spPr>
              <a:xfrm flipH="1">
                <a:off x="3480992" y="15035784"/>
                <a:ext cx="8257040" cy="76944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zh-TW" altLang="en-US" sz="4400" b="1" dirty="0">
                    <a:solidFill>
                      <a:srgbClr val="0A43B6"/>
                    </a:solidFill>
                    <a:latin typeface="微軟正黑體" panose="020B0604030504040204" pitchFamily="34" charset="-120"/>
                    <a:ea typeface="微軟正黑體" panose="020B0604030504040204" pitchFamily="34" charset="-120"/>
                  </a:rPr>
                  <a:t>陳彥霖 特聘教授  </a:t>
                </a:r>
                <a:r>
                  <a:rPr lang="en-US" altLang="zh-TW" sz="4400" b="1" dirty="0">
                    <a:solidFill>
                      <a:srgbClr val="0A43B6"/>
                    </a:solidFill>
                    <a:latin typeface="微軟正黑體" panose="020B0604030504040204" pitchFamily="34" charset="-120"/>
                    <a:ea typeface="微軟正黑體" panose="020B0604030504040204" pitchFamily="34" charset="-120"/>
                  </a:rPr>
                  <a:t>16:25~16:40</a:t>
                </a:r>
                <a:r>
                  <a:rPr lang="zh-TW" altLang="en-US" sz="4400" b="1" dirty="0">
                    <a:solidFill>
                      <a:srgbClr val="0A43B6"/>
                    </a:solidFill>
                    <a:latin typeface="微軟正黑體" panose="020B0604030504040204" pitchFamily="34" charset="-120"/>
                    <a:ea typeface="微軟正黑體" panose="020B0604030504040204" pitchFamily="34" charset="-120"/>
                  </a:rPr>
                  <a:t> </a:t>
                </a:r>
              </a:p>
            </p:txBody>
          </p:sp>
          <p:sp>
            <p:nvSpPr>
              <p:cNvPr id="189" name="文字方塊 188">
                <a:extLst>
                  <a:ext uri="{FF2B5EF4-FFF2-40B4-BE49-F238E27FC236}">
                    <a16:creationId xmlns:a16="http://schemas.microsoft.com/office/drawing/2014/main" id="{C0A3A6A2-A34B-451F-8436-C5C575C3D25F}"/>
                  </a:ext>
                </a:extLst>
              </p:cNvPr>
              <p:cNvSpPr txBox="1"/>
              <p:nvPr/>
            </p:nvSpPr>
            <p:spPr>
              <a:xfrm>
                <a:off x="3420729" y="16001534"/>
                <a:ext cx="7100021" cy="64633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TW" sz="3600" dirty="0">
                    <a:solidFill>
                      <a:srgbClr val="000000"/>
                    </a:solidFill>
                    <a:latin typeface="微軟正黑體" panose="020B0604030504040204" pitchFamily="34" charset="-120"/>
                    <a:ea typeface="微軟正黑體" panose="020B0604030504040204" pitchFamily="34" charset="-120"/>
                  </a:rPr>
                  <a:t>AI</a:t>
                </a:r>
                <a:r>
                  <a:rPr lang="zh-TW" altLang="en-US" sz="3600" dirty="0">
                    <a:solidFill>
                      <a:srgbClr val="000000"/>
                    </a:solidFill>
                    <a:latin typeface="微軟正黑體" panose="020B0604030504040204" pitchFamily="34" charset="-120"/>
                    <a:ea typeface="微軟正黑體" panose="020B0604030504040204" pitchFamily="34" charset="-120"/>
                  </a:rPr>
                  <a:t>分析與物聯雲在節能平台之應用</a:t>
                </a:r>
              </a:p>
            </p:txBody>
          </p:sp>
        </p:grpSp>
        <p:pic>
          <p:nvPicPr>
            <p:cNvPr id="211" name="圖片 210">
              <a:extLst>
                <a:ext uri="{FF2B5EF4-FFF2-40B4-BE49-F238E27FC236}">
                  <a16:creationId xmlns:a16="http://schemas.microsoft.com/office/drawing/2014/main" id="{11706486-74E5-454C-BBBF-D014DFAA6E21}"/>
                </a:ext>
              </a:extLst>
            </p:cNvPr>
            <p:cNvPicPr>
              <a:picLocks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2584" b="7966"/>
            <a:stretch>
              <a:fillRect/>
            </a:stretch>
          </p:blipFill>
          <p:spPr>
            <a:xfrm>
              <a:off x="9695615" y="25014081"/>
              <a:ext cx="1800000" cy="2145600"/>
            </a:xfrm>
            <a:custGeom>
              <a:avLst/>
              <a:gdLst>
                <a:gd name="connsiteX0" fmla="*/ 786944 w 1508760"/>
                <a:gd name="connsiteY0" fmla="*/ 0 h 1799706"/>
                <a:gd name="connsiteX1" fmla="*/ 1423236 w 1508760"/>
                <a:gd name="connsiteY1" fmla="*/ 263560 h 1799706"/>
                <a:gd name="connsiteX2" fmla="*/ 1508760 w 1508760"/>
                <a:gd name="connsiteY2" fmla="*/ 367216 h 1799706"/>
                <a:gd name="connsiteX3" fmla="*/ 1508760 w 1508760"/>
                <a:gd name="connsiteY3" fmla="*/ 1432490 h 1799706"/>
                <a:gd name="connsiteX4" fmla="*/ 1423236 w 1508760"/>
                <a:gd name="connsiteY4" fmla="*/ 1536146 h 1799706"/>
                <a:gd name="connsiteX5" fmla="*/ 786944 w 1508760"/>
                <a:gd name="connsiteY5" fmla="*/ 1799706 h 1799706"/>
                <a:gd name="connsiteX6" fmla="*/ 40772 w 1508760"/>
                <a:gd name="connsiteY6" fmla="*/ 1402970 h 1799706"/>
                <a:gd name="connsiteX7" fmla="*/ 0 w 1508760"/>
                <a:gd name="connsiteY7" fmla="*/ 1335856 h 1799706"/>
                <a:gd name="connsiteX8" fmla="*/ 0 w 1508760"/>
                <a:gd name="connsiteY8" fmla="*/ 463848 h 1799706"/>
                <a:gd name="connsiteX9" fmla="*/ 40772 w 1508760"/>
                <a:gd name="connsiteY9" fmla="*/ 396736 h 1799706"/>
                <a:gd name="connsiteX10" fmla="*/ 786944 w 1508760"/>
                <a:gd name="connsiteY10" fmla="*/ 0 h 179970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1508760" h="1799706">
                  <a:moveTo>
                    <a:pt x="786944" y="0"/>
                  </a:moveTo>
                  <a:cubicBezTo>
                    <a:pt x="1035431" y="0"/>
                    <a:pt x="1260395" y="100720"/>
                    <a:pt x="1423236" y="263560"/>
                  </a:cubicBezTo>
                  <a:lnTo>
                    <a:pt x="1508760" y="367216"/>
                  </a:lnTo>
                  <a:lnTo>
                    <a:pt x="1508760" y="1432490"/>
                  </a:lnTo>
                  <a:lnTo>
                    <a:pt x="1423236" y="1536146"/>
                  </a:lnTo>
                  <a:cubicBezTo>
                    <a:pt x="1260395" y="1698986"/>
                    <a:pt x="1035431" y="1799706"/>
                    <a:pt x="786944" y="1799706"/>
                  </a:cubicBezTo>
                  <a:cubicBezTo>
                    <a:pt x="476335" y="1799706"/>
                    <a:pt x="202482" y="1642332"/>
                    <a:pt x="40772" y="1402970"/>
                  </a:cubicBezTo>
                  <a:lnTo>
                    <a:pt x="0" y="1335856"/>
                  </a:lnTo>
                  <a:lnTo>
                    <a:pt x="0" y="463848"/>
                  </a:lnTo>
                  <a:lnTo>
                    <a:pt x="40772" y="396736"/>
                  </a:lnTo>
                  <a:cubicBezTo>
                    <a:pt x="202482" y="157374"/>
                    <a:pt x="476335" y="0"/>
                    <a:pt x="786944" y="0"/>
                  </a:cubicBezTo>
                  <a:close/>
                </a:path>
              </a:pathLst>
            </a:custGeom>
          </p:spPr>
        </p:pic>
      </p:grpSp>
      <p:pic>
        <p:nvPicPr>
          <p:cNvPr id="29" name="圖片 28">
            <a:extLst>
              <a:ext uri="{FF2B5EF4-FFF2-40B4-BE49-F238E27FC236}">
                <a16:creationId xmlns:a16="http://schemas.microsoft.com/office/drawing/2014/main" id="{AE5A5F66-2828-4E29-9B58-B32C241FE540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188918" y="27971164"/>
            <a:ext cx="5518163" cy="5518163"/>
          </a:xfrm>
          <a:prstGeom prst="rect">
            <a:avLst/>
          </a:prstGeom>
        </p:spPr>
      </p:pic>
      <p:grpSp>
        <p:nvGrpSpPr>
          <p:cNvPr id="11" name="群組 10">
            <a:extLst>
              <a:ext uri="{FF2B5EF4-FFF2-40B4-BE49-F238E27FC236}">
                <a16:creationId xmlns:a16="http://schemas.microsoft.com/office/drawing/2014/main" id="{0BF3BF5C-B391-4820-BEBB-AF21B9D76614}"/>
              </a:ext>
            </a:extLst>
          </p:cNvPr>
          <p:cNvGrpSpPr/>
          <p:nvPr/>
        </p:nvGrpSpPr>
        <p:grpSpPr>
          <a:xfrm>
            <a:off x="790650" y="24042424"/>
            <a:ext cx="10394717" cy="1802907"/>
            <a:chOff x="1598784" y="22055511"/>
            <a:chExt cx="10394717" cy="1802907"/>
          </a:xfrm>
        </p:grpSpPr>
        <p:grpSp>
          <p:nvGrpSpPr>
            <p:cNvPr id="183" name="群組 182">
              <a:extLst>
                <a:ext uri="{FF2B5EF4-FFF2-40B4-BE49-F238E27FC236}">
                  <a16:creationId xmlns:a16="http://schemas.microsoft.com/office/drawing/2014/main" id="{3FC6A08D-6BC9-42DC-AE03-672BE4582078}"/>
                </a:ext>
              </a:extLst>
            </p:cNvPr>
            <p:cNvGrpSpPr/>
            <p:nvPr/>
          </p:nvGrpSpPr>
          <p:grpSpPr>
            <a:xfrm>
              <a:off x="3593297" y="22071275"/>
              <a:ext cx="8400204" cy="1627046"/>
              <a:chOff x="3420729" y="15020819"/>
              <a:chExt cx="8400204" cy="1627046"/>
            </a:xfrm>
          </p:grpSpPr>
          <p:sp>
            <p:nvSpPr>
              <p:cNvPr id="184" name="文字方塊 183">
                <a:extLst>
                  <a:ext uri="{FF2B5EF4-FFF2-40B4-BE49-F238E27FC236}">
                    <a16:creationId xmlns:a16="http://schemas.microsoft.com/office/drawing/2014/main" id="{3F736917-FA0E-423F-AC36-36545962DC28}"/>
                  </a:ext>
                </a:extLst>
              </p:cNvPr>
              <p:cNvSpPr txBox="1"/>
              <p:nvPr/>
            </p:nvSpPr>
            <p:spPr>
              <a:xfrm flipH="1">
                <a:off x="3439469" y="15020819"/>
                <a:ext cx="8381464" cy="76944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zh-TW" altLang="en-US" sz="4400" b="1" dirty="0">
                    <a:solidFill>
                      <a:srgbClr val="0A43B6"/>
                    </a:solidFill>
                    <a:latin typeface="微軟正黑體" panose="020B0604030504040204" pitchFamily="34" charset="-120"/>
                    <a:ea typeface="微軟正黑體" panose="020B0604030504040204" pitchFamily="34" charset="-120"/>
                  </a:rPr>
                  <a:t>簡良翰 特聘教授  </a:t>
                </a:r>
                <a:r>
                  <a:rPr lang="en-US" altLang="zh-TW" sz="4400" b="1" dirty="0">
                    <a:solidFill>
                      <a:srgbClr val="0A43B6"/>
                    </a:solidFill>
                    <a:latin typeface="微軟正黑體" panose="020B0604030504040204" pitchFamily="34" charset="-120"/>
                    <a:ea typeface="微軟正黑體" panose="020B0604030504040204" pitchFamily="34" charset="-120"/>
                  </a:rPr>
                  <a:t>15:40~15:55</a:t>
                </a:r>
                <a:r>
                  <a:rPr lang="zh-TW" altLang="en-US" sz="4400" b="1" dirty="0">
                    <a:solidFill>
                      <a:srgbClr val="0A43B6"/>
                    </a:solidFill>
                    <a:latin typeface="微軟正黑體" panose="020B0604030504040204" pitchFamily="34" charset="-120"/>
                    <a:ea typeface="微軟正黑體" panose="020B0604030504040204" pitchFamily="34" charset="-120"/>
                  </a:rPr>
                  <a:t> </a:t>
                </a:r>
              </a:p>
            </p:txBody>
          </p:sp>
          <p:sp>
            <p:nvSpPr>
              <p:cNvPr id="185" name="文字方塊 184">
                <a:extLst>
                  <a:ext uri="{FF2B5EF4-FFF2-40B4-BE49-F238E27FC236}">
                    <a16:creationId xmlns:a16="http://schemas.microsoft.com/office/drawing/2014/main" id="{D1C55ABB-2699-4E58-8D35-EC42085DAB3A}"/>
                  </a:ext>
                </a:extLst>
              </p:cNvPr>
              <p:cNvSpPr txBox="1"/>
              <p:nvPr/>
            </p:nvSpPr>
            <p:spPr>
              <a:xfrm>
                <a:off x="3420729" y="16001534"/>
                <a:ext cx="4801314" cy="64633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zh-TW" altLang="en-US" sz="3600" dirty="0">
                    <a:solidFill>
                      <a:srgbClr val="000000"/>
                    </a:solidFill>
                    <a:latin typeface="微軟正黑體" panose="020B0604030504040204" pitchFamily="34" charset="-120"/>
                    <a:ea typeface="微軟正黑體" panose="020B0604030504040204" pitchFamily="34" charset="-120"/>
                  </a:rPr>
                  <a:t>需量調控儲冰空調技術</a:t>
                </a:r>
              </a:p>
            </p:txBody>
          </p:sp>
        </p:grpSp>
        <p:pic>
          <p:nvPicPr>
            <p:cNvPr id="216" name="圖片 215">
              <a:extLst>
                <a:ext uri="{FF2B5EF4-FFF2-40B4-BE49-F238E27FC236}">
                  <a16:creationId xmlns:a16="http://schemas.microsoft.com/office/drawing/2014/main" id="{43F5B46A-7E9B-462F-9E09-9EBA5DFCB6B1}"/>
                </a:ext>
              </a:extLst>
            </p:cNvPr>
            <p:cNvPicPr>
              <a:picLocks noChangeAspect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1863" t="11207" r="28804"/>
            <a:stretch>
              <a:fillRect/>
            </a:stretch>
          </p:blipFill>
          <p:spPr>
            <a:xfrm rot="16200000">
              <a:off x="1597330" y="22056965"/>
              <a:ext cx="1802907" cy="1800000"/>
            </a:xfrm>
            <a:custGeom>
              <a:avLst/>
              <a:gdLst>
                <a:gd name="connsiteX0" fmla="*/ 2358680 w 2358680"/>
                <a:gd name="connsiteY0" fmla="*/ 1179340 h 2354877"/>
                <a:gd name="connsiteX1" fmla="*/ 1299920 w 2358680"/>
                <a:gd name="connsiteY1" fmla="*/ 2352591 h 2354877"/>
                <a:gd name="connsiteX2" fmla="*/ 1254654 w 2358680"/>
                <a:gd name="connsiteY2" fmla="*/ 2354877 h 2354877"/>
                <a:gd name="connsiteX3" fmla="*/ 1104026 w 2358680"/>
                <a:gd name="connsiteY3" fmla="*/ 2354877 h 2354877"/>
                <a:gd name="connsiteX4" fmla="*/ 1058760 w 2358680"/>
                <a:gd name="connsiteY4" fmla="*/ 2352591 h 2354877"/>
                <a:gd name="connsiteX5" fmla="*/ 0 w 2358680"/>
                <a:gd name="connsiteY5" fmla="*/ 1179340 h 2354877"/>
                <a:gd name="connsiteX6" fmla="*/ 1179340 w 2358680"/>
                <a:gd name="connsiteY6" fmla="*/ 0 h 2354877"/>
                <a:gd name="connsiteX7" fmla="*/ 2358680 w 2358680"/>
                <a:gd name="connsiteY7" fmla="*/ 1179340 h 235487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358680" h="2354877">
                  <a:moveTo>
                    <a:pt x="2358680" y="1179340"/>
                  </a:moveTo>
                  <a:cubicBezTo>
                    <a:pt x="2358680" y="1789963"/>
                    <a:pt x="1894608" y="2292197"/>
                    <a:pt x="1299920" y="2352591"/>
                  </a:cubicBezTo>
                  <a:lnTo>
                    <a:pt x="1254654" y="2354877"/>
                  </a:lnTo>
                  <a:lnTo>
                    <a:pt x="1104026" y="2354877"/>
                  </a:lnTo>
                  <a:lnTo>
                    <a:pt x="1058760" y="2352591"/>
                  </a:lnTo>
                  <a:cubicBezTo>
                    <a:pt x="464070" y="2292197"/>
                    <a:pt x="0" y="1789963"/>
                    <a:pt x="0" y="1179340"/>
                  </a:cubicBezTo>
                  <a:cubicBezTo>
                    <a:pt x="0" y="528009"/>
                    <a:pt x="528008" y="0"/>
                    <a:pt x="1179340" y="0"/>
                  </a:cubicBezTo>
                  <a:cubicBezTo>
                    <a:pt x="1830670" y="0"/>
                    <a:pt x="2358680" y="528009"/>
                    <a:pt x="2358680" y="1179340"/>
                  </a:cubicBezTo>
                  <a:close/>
                </a:path>
              </a:pathLst>
            </a:custGeom>
          </p:spPr>
        </p:pic>
      </p:grpSp>
      <p:grpSp>
        <p:nvGrpSpPr>
          <p:cNvPr id="2" name="群組 1">
            <a:extLst>
              <a:ext uri="{FF2B5EF4-FFF2-40B4-BE49-F238E27FC236}">
                <a16:creationId xmlns:a16="http://schemas.microsoft.com/office/drawing/2014/main" id="{A4A3122C-C16F-4019-9119-2251F91372D9}"/>
              </a:ext>
            </a:extLst>
          </p:cNvPr>
          <p:cNvGrpSpPr/>
          <p:nvPr/>
        </p:nvGrpSpPr>
        <p:grpSpPr>
          <a:xfrm>
            <a:off x="11184174" y="24012648"/>
            <a:ext cx="10381945" cy="1704973"/>
            <a:chOff x="9702411" y="22049345"/>
            <a:chExt cx="10381945" cy="1704973"/>
          </a:xfrm>
        </p:grpSpPr>
        <p:grpSp>
          <p:nvGrpSpPr>
            <p:cNvPr id="191" name="群組 190">
              <a:extLst>
                <a:ext uri="{FF2B5EF4-FFF2-40B4-BE49-F238E27FC236}">
                  <a16:creationId xmlns:a16="http://schemas.microsoft.com/office/drawing/2014/main" id="{6B499B94-02FA-443E-BDE9-F37A7BAF2313}"/>
                </a:ext>
              </a:extLst>
            </p:cNvPr>
            <p:cNvGrpSpPr/>
            <p:nvPr/>
          </p:nvGrpSpPr>
          <p:grpSpPr>
            <a:xfrm>
              <a:off x="11617678" y="22102830"/>
              <a:ext cx="8466678" cy="1612081"/>
              <a:chOff x="3420729" y="15035784"/>
              <a:chExt cx="8466678" cy="1612081"/>
            </a:xfrm>
          </p:grpSpPr>
          <p:sp>
            <p:nvSpPr>
              <p:cNvPr id="192" name="文字方塊 191">
                <a:extLst>
                  <a:ext uri="{FF2B5EF4-FFF2-40B4-BE49-F238E27FC236}">
                    <a16:creationId xmlns:a16="http://schemas.microsoft.com/office/drawing/2014/main" id="{609A399F-B919-4790-A90F-443C18DF778B}"/>
                  </a:ext>
                </a:extLst>
              </p:cNvPr>
              <p:cNvSpPr txBox="1"/>
              <p:nvPr/>
            </p:nvSpPr>
            <p:spPr>
              <a:xfrm flipH="1">
                <a:off x="3480992" y="15035784"/>
                <a:ext cx="8406415" cy="76944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zh-TW" altLang="en-US" sz="4400" b="1" dirty="0">
                    <a:solidFill>
                      <a:srgbClr val="0A43B6"/>
                    </a:solidFill>
                    <a:latin typeface="微軟正黑體" panose="020B0604030504040204" pitchFamily="34" charset="-120"/>
                    <a:ea typeface="微軟正黑體" panose="020B0604030504040204" pitchFamily="34" charset="-120"/>
                  </a:rPr>
                  <a:t>練光祐 特聘教授  </a:t>
                </a:r>
                <a:r>
                  <a:rPr lang="en-US" altLang="zh-TW" sz="4400" b="1" dirty="0">
                    <a:solidFill>
                      <a:srgbClr val="0A43B6"/>
                    </a:solidFill>
                    <a:latin typeface="微軟正黑體" panose="020B0604030504040204" pitchFamily="34" charset="-120"/>
                    <a:ea typeface="微軟正黑體" panose="020B0604030504040204" pitchFamily="34" charset="-120"/>
                  </a:rPr>
                  <a:t>15:55~16:10</a:t>
                </a:r>
                <a:r>
                  <a:rPr lang="zh-TW" altLang="en-US" sz="4400" b="1" dirty="0">
                    <a:solidFill>
                      <a:srgbClr val="0A43B6"/>
                    </a:solidFill>
                    <a:latin typeface="微軟正黑體" panose="020B0604030504040204" pitchFamily="34" charset="-120"/>
                    <a:ea typeface="微軟正黑體" panose="020B0604030504040204" pitchFamily="34" charset="-120"/>
                  </a:rPr>
                  <a:t> </a:t>
                </a:r>
              </a:p>
            </p:txBody>
          </p:sp>
          <p:sp>
            <p:nvSpPr>
              <p:cNvPr id="193" name="文字方塊 192">
                <a:extLst>
                  <a:ext uri="{FF2B5EF4-FFF2-40B4-BE49-F238E27FC236}">
                    <a16:creationId xmlns:a16="http://schemas.microsoft.com/office/drawing/2014/main" id="{094F5A33-FF20-4BA0-8082-3FC42F7876D8}"/>
                  </a:ext>
                </a:extLst>
              </p:cNvPr>
              <p:cNvSpPr txBox="1"/>
              <p:nvPr/>
            </p:nvSpPr>
            <p:spPr>
              <a:xfrm>
                <a:off x="3420729" y="16001534"/>
                <a:ext cx="7109639" cy="64633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zh-TW" altLang="en-US" sz="3600" dirty="0">
                    <a:solidFill>
                      <a:srgbClr val="000000"/>
                    </a:solidFill>
                    <a:latin typeface="微軟正黑體" panose="020B0604030504040204" pitchFamily="34" charset="-120"/>
                    <a:ea typeface="微軟正黑體" panose="020B0604030504040204" pitchFamily="34" charset="-120"/>
                  </a:rPr>
                  <a:t>數據驅動之冰水系統智慧節能技術</a:t>
                </a:r>
              </a:p>
            </p:txBody>
          </p:sp>
        </p:grpSp>
        <p:pic>
          <p:nvPicPr>
            <p:cNvPr id="218" name="圖片 217">
              <a:extLst>
                <a:ext uri="{FF2B5EF4-FFF2-40B4-BE49-F238E27FC236}">
                  <a16:creationId xmlns:a16="http://schemas.microsoft.com/office/drawing/2014/main" id="{81DAA11B-C7AC-48DE-87D2-AEA4011AF266}"/>
                </a:ext>
              </a:extLst>
            </p:cNvPr>
            <p:cNvPicPr>
              <a:picLocks noChangeAspect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9912" t="13388" r="20934" b="12934"/>
            <a:stretch>
              <a:fillRect/>
            </a:stretch>
          </p:blipFill>
          <p:spPr>
            <a:xfrm rot="16200000">
              <a:off x="9702410" y="22049346"/>
              <a:ext cx="1704973" cy="1704972"/>
            </a:xfrm>
            <a:custGeom>
              <a:avLst/>
              <a:gdLst>
                <a:gd name="connsiteX0" fmla="*/ 4369784 w 4369784"/>
                <a:gd name="connsiteY0" fmla="*/ 2184890 h 4369782"/>
                <a:gd name="connsiteX1" fmla="*/ 2184892 w 4369784"/>
                <a:gd name="connsiteY1" fmla="*/ 4369782 h 4369782"/>
                <a:gd name="connsiteX2" fmla="*/ 0 w 4369784"/>
                <a:gd name="connsiteY2" fmla="*/ 2184890 h 4369782"/>
                <a:gd name="connsiteX3" fmla="*/ 2184892 w 4369784"/>
                <a:gd name="connsiteY3" fmla="*/ 0 h 4369782"/>
                <a:gd name="connsiteX4" fmla="*/ 4369784 w 4369784"/>
                <a:gd name="connsiteY4" fmla="*/ 2184890 h 436978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369784" h="4369782">
                  <a:moveTo>
                    <a:pt x="4369784" y="2184890"/>
                  </a:moveTo>
                  <a:cubicBezTo>
                    <a:pt x="4369784" y="3391574"/>
                    <a:pt x="3391574" y="4369782"/>
                    <a:pt x="2184892" y="4369782"/>
                  </a:cubicBezTo>
                  <a:cubicBezTo>
                    <a:pt x="978210" y="4369782"/>
                    <a:pt x="0" y="3391574"/>
                    <a:pt x="0" y="2184890"/>
                  </a:cubicBezTo>
                  <a:cubicBezTo>
                    <a:pt x="0" y="978210"/>
                    <a:pt x="978210" y="0"/>
                    <a:pt x="2184892" y="0"/>
                  </a:cubicBezTo>
                  <a:cubicBezTo>
                    <a:pt x="3391574" y="0"/>
                    <a:pt x="4369784" y="978210"/>
                    <a:pt x="4369784" y="2184890"/>
                  </a:cubicBezTo>
                  <a:close/>
                </a:path>
              </a:pathLst>
            </a:custGeom>
          </p:spPr>
        </p:pic>
      </p:grpSp>
      <p:grpSp>
        <p:nvGrpSpPr>
          <p:cNvPr id="17" name="群組 16">
            <a:extLst>
              <a:ext uri="{FF2B5EF4-FFF2-40B4-BE49-F238E27FC236}">
                <a16:creationId xmlns:a16="http://schemas.microsoft.com/office/drawing/2014/main" id="{C0043725-11CB-4CC7-BCFA-26D058814213}"/>
              </a:ext>
            </a:extLst>
          </p:cNvPr>
          <p:cNvGrpSpPr/>
          <p:nvPr/>
        </p:nvGrpSpPr>
        <p:grpSpPr>
          <a:xfrm>
            <a:off x="790650" y="17925925"/>
            <a:ext cx="10201267" cy="2475243"/>
            <a:chOff x="1410884" y="17995473"/>
            <a:chExt cx="10201267" cy="2475243"/>
          </a:xfrm>
        </p:grpSpPr>
        <p:sp>
          <p:nvSpPr>
            <p:cNvPr id="70" name="Freeform 9"/>
            <p:cNvSpPr>
              <a:spLocks noEditPoints="1"/>
            </p:cNvSpPr>
            <p:nvPr/>
          </p:nvSpPr>
          <p:spPr bwMode="auto">
            <a:xfrm>
              <a:off x="9499476" y="19805501"/>
              <a:ext cx="590278" cy="384615"/>
            </a:xfrm>
            <a:custGeom>
              <a:avLst/>
              <a:gdLst>
                <a:gd name="T0" fmla="*/ 58 w 215"/>
                <a:gd name="T1" fmla="*/ 83 h 140"/>
                <a:gd name="T2" fmla="*/ 58 w 215"/>
                <a:gd name="T3" fmla="*/ 91 h 140"/>
                <a:gd name="T4" fmla="*/ 161 w 215"/>
                <a:gd name="T5" fmla="*/ 87 h 140"/>
                <a:gd name="T6" fmla="*/ 58 w 215"/>
                <a:gd name="T7" fmla="*/ 73 h 140"/>
                <a:gd name="T8" fmla="*/ 98 w 215"/>
                <a:gd name="T9" fmla="*/ 73 h 140"/>
                <a:gd name="T10" fmla="*/ 102 w 215"/>
                <a:gd name="T11" fmla="*/ 34 h 140"/>
                <a:gd name="T12" fmla="*/ 58 w 215"/>
                <a:gd name="T13" fmla="*/ 30 h 140"/>
                <a:gd name="T14" fmla="*/ 54 w 215"/>
                <a:gd name="T15" fmla="*/ 69 h 140"/>
                <a:gd name="T16" fmla="*/ 63 w 215"/>
                <a:gd name="T17" fmla="*/ 38 h 140"/>
                <a:gd name="T18" fmla="*/ 94 w 215"/>
                <a:gd name="T19" fmla="*/ 38 h 140"/>
                <a:gd name="T20" fmla="*/ 63 w 215"/>
                <a:gd name="T21" fmla="*/ 65 h 140"/>
                <a:gd name="T22" fmla="*/ 27 w 215"/>
                <a:gd name="T23" fmla="*/ 121 h 140"/>
                <a:gd name="T24" fmla="*/ 189 w 215"/>
                <a:gd name="T25" fmla="*/ 121 h 140"/>
                <a:gd name="T26" fmla="*/ 196 w 215"/>
                <a:gd name="T27" fmla="*/ 7 h 140"/>
                <a:gd name="T28" fmla="*/ 27 w 215"/>
                <a:gd name="T29" fmla="*/ 0 h 140"/>
                <a:gd name="T30" fmla="*/ 20 w 215"/>
                <a:gd name="T31" fmla="*/ 114 h 140"/>
                <a:gd name="T32" fmla="*/ 33 w 215"/>
                <a:gd name="T33" fmla="*/ 13 h 140"/>
                <a:gd name="T34" fmla="*/ 182 w 215"/>
                <a:gd name="T35" fmla="*/ 13 h 140"/>
                <a:gd name="T36" fmla="*/ 33 w 215"/>
                <a:gd name="T37" fmla="*/ 107 h 140"/>
                <a:gd name="T38" fmla="*/ 157 w 215"/>
                <a:gd name="T39" fmla="*/ 48 h 140"/>
                <a:gd name="T40" fmla="*/ 111 w 215"/>
                <a:gd name="T41" fmla="*/ 48 h 140"/>
                <a:gd name="T42" fmla="*/ 111 w 215"/>
                <a:gd name="T43" fmla="*/ 56 h 140"/>
                <a:gd name="T44" fmla="*/ 161 w 215"/>
                <a:gd name="T45" fmla="*/ 52 h 140"/>
                <a:gd name="T46" fmla="*/ 157 w 215"/>
                <a:gd name="T47" fmla="*/ 65 h 140"/>
                <a:gd name="T48" fmla="*/ 111 w 215"/>
                <a:gd name="T49" fmla="*/ 65 h 140"/>
                <a:gd name="T50" fmla="*/ 111 w 215"/>
                <a:gd name="T51" fmla="*/ 73 h 140"/>
                <a:gd name="T52" fmla="*/ 161 w 215"/>
                <a:gd name="T53" fmla="*/ 69 h 140"/>
                <a:gd name="T54" fmla="*/ 157 w 215"/>
                <a:gd name="T55" fmla="*/ 30 h 140"/>
                <a:gd name="T56" fmla="*/ 111 w 215"/>
                <a:gd name="T57" fmla="*/ 30 h 140"/>
                <a:gd name="T58" fmla="*/ 111 w 215"/>
                <a:gd name="T59" fmla="*/ 38 h 140"/>
                <a:gd name="T60" fmla="*/ 161 w 215"/>
                <a:gd name="T61" fmla="*/ 34 h 140"/>
                <a:gd name="T62" fmla="*/ 209 w 215"/>
                <a:gd name="T63" fmla="*/ 127 h 140"/>
                <a:gd name="T64" fmla="*/ 7 w 215"/>
                <a:gd name="T65" fmla="*/ 127 h 140"/>
                <a:gd name="T66" fmla="*/ 7 w 215"/>
                <a:gd name="T67" fmla="*/ 140 h 140"/>
                <a:gd name="T68" fmla="*/ 215 w 215"/>
                <a:gd name="T69" fmla="*/ 134 h 1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215" h="140">
                  <a:moveTo>
                    <a:pt x="157" y="83"/>
                  </a:moveTo>
                  <a:cubicBezTo>
                    <a:pt x="58" y="83"/>
                    <a:pt x="58" y="83"/>
                    <a:pt x="58" y="83"/>
                  </a:cubicBezTo>
                  <a:cubicBezTo>
                    <a:pt x="56" y="83"/>
                    <a:pt x="54" y="84"/>
                    <a:pt x="54" y="87"/>
                  </a:cubicBezTo>
                  <a:cubicBezTo>
                    <a:pt x="54" y="89"/>
                    <a:pt x="56" y="91"/>
                    <a:pt x="58" y="91"/>
                  </a:cubicBezTo>
                  <a:cubicBezTo>
                    <a:pt x="157" y="91"/>
                    <a:pt x="157" y="91"/>
                    <a:pt x="157" y="91"/>
                  </a:cubicBezTo>
                  <a:cubicBezTo>
                    <a:pt x="159" y="91"/>
                    <a:pt x="161" y="89"/>
                    <a:pt x="161" y="87"/>
                  </a:cubicBezTo>
                  <a:cubicBezTo>
                    <a:pt x="161" y="84"/>
                    <a:pt x="159" y="83"/>
                    <a:pt x="157" y="83"/>
                  </a:cubicBezTo>
                  <a:close/>
                  <a:moveTo>
                    <a:pt x="58" y="73"/>
                  </a:moveTo>
                  <a:cubicBezTo>
                    <a:pt x="58" y="73"/>
                    <a:pt x="58" y="73"/>
                    <a:pt x="58" y="73"/>
                  </a:cubicBezTo>
                  <a:cubicBezTo>
                    <a:pt x="98" y="73"/>
                    <a:pt x="98" y="73"/>
                    <a:pt x="98" y="73"/>
                  </a:cubicBezTo>
                  <a:cubicBezTo>
                    <a:pt x="100" y="73"/>
                    <a:pt x="102" y="71"/>
                    <a:pt x="102" y="69"/>
                  </a:cubicBezTo>
                  <a:cubicBezTo>
                    <a:pt x="102" y="34"/>
                    <a:pt x="102" y="34"/>
                    <a:pt x="102" y="34"/>
                  </a:cubicBezTo>
                  <a:cubicBezTo>
                    <a:pt x="102" y="32"/>
                    <a:pt x="100" y="30"/>
                    <a:pt x="98" y="30"/>
                  </a:cubicBezTo>
                  <a:cubicBezTo>
                    <a:pt x="58" y="30"/>
                    <a:pt x="58" y="30"/>
                    <a:pt x="58" y="30"/>
                  </a:cubicBezTo>
                  <a:cubicBezTo>
                    <a:pt x="56" y="30"/>
                    <a:pt x="54" y="32"/>
                    <a:pt x="54" y="34"/>
                  </a:cubicBezTo>
                  <a:cubicBezTo>
                    <a:pt x="54" y="69"/>
                    <a:pt x="54" y="69"/>
                    <a:pt x="54" y="69"/>
                  </a:cubicBezTo>
                  <a:cubicBezTo>
                    <a:pt x="54" y="71"/>
                    <a:pt x="56" y="73"/>
                    <a:pt x="58" y="73"/>
                  </a:cubicBezTo>
                  <a:close/>
                  <a:moveTo>
                    <a:pt x="63" y="38"/>
                  </a:moveTo>
                  <a:cubicBezTo>
                    <a:pt x="63" y="38"/>
                    <a:pt x="63" y="38"/>
                    <a:pt x="63" y="38"/>
                  </a:cubicBezTo>
                  <a:cubicBezTo>
                    <a:pt x="94" y="38"/>
                    <a:pt x="94" y="38"/>
                    <a:pt x="94" y="38"/>
                  </a:cubicBezTo>
                  <a:cubicBezTo>
                    <a:pt x="94" y="65"/>
                    <a:pt x="94" y="65"/>
                    <a:pt x="94" y="65"/>
                  </a:cubicBezTo>
                  <a:cubicBezTo>
                    <a:pt x="63" y="65"/>
                    <a:pt x="63" y="65"/>
                    <a:pt x="63" y="65"/>
                  </a:cubicBezTo>
                  <a:cubicBezTo>
                    <a:pt x="63" y="38"/>
                    <a:pt x="63" y="38"/>
                    <a:pt x="63" y="38"/>
                  </a:cubicBezTo>
                  <a:close/>
                  <a:moveTo>
                    <a:pt x="27" y="121"/>
                  </a:moveTo>
                  <a:cubicBezTo>
                    <a:pt x="27" y="121"/>
                    <a:pt x="27" y="121"/>
                    <a:pt x="27" y="121"/>
                  </a:cubicBezTo>
                  <a:cubicBezTo>
                    <a:pt x="189" y="121"/>
                    <a:pt x="189" y="121"/>
                    <a:pt x="189" y="121"/>
                  </a:cubicBezTo>
                  <a:cubicBezTo>
                    <a:pt x="193" y="121"/>
                    <a:pt x="196" y="118"/>
                    <a:pt x="196" y="114"/>
                  </a:cubicBezTo>
                  <a:cubicBezTo>
                    <a:pt x="196" y="7"/>
                    <a:pt x="196" y="7"/>
                    <a:pt x="196" y="7"/>
                  </a:cubicBezTo>
                  <a:cubicBezTo>
                    <a:pt x="196" y="3"/>
                    <a:pt x="193" y="0"/>
                    <a:pt x="189" y="0"/>
                  </a:cubicBezTo>
                  <a:cubicBezTo>
                    <a:pt x="27" y="0"/>
                    <a:pt x="27" y="0"/>
                    <a:pt x="27" y="0"/>
                  </a:cubicBezTo>
                  <a:cubicBezTo>
                    <a:pt x="23" y="0"/>
                    <a:pt x="20" y="3"/>
                    <a:pt x="20" y="7"/>
                  </a:cubicBezTo>
                  <a:cubicBezTo>
                    <a:pt x="20" y="114"/>
                    <a:pt x="20" y="114"/>
                    <a:pt x="20" y="114"/>
                  </a:cubicBezTo>
                  <a:cubicBezTo>
                    <a:pt x="20" y="118"/>
                    <a:pt x="23" y="121"/>
                    <a:pt x="27" y="121"/>
                  </a:cubicBezTo>
                  <a:close/>
                  <a:moveTo>
                    <a:pt x="33" y="13"/>
                  </a:moveTo>
                  <a:cubicBezTo>
                    <a:pt x="33" y="13"/>
                    <a:pt x="33" y="13"/>
                    <a:pt x="33" y="13"/>
                  </a:cubicBezTo>
                  <a:cubicBezTo>
                    <a:pt x="182" y="13"/>
                    <a:pt x="182" y="13"/>
                    <a:pt x="182" y="13"/>
                  </a:cubicBezTo>
                  <a:cubicBezTo>
                    <a:pt x="182" y="107"/>
                    <a:pt x="182" y="107"/>
                    <a:pt x="182" y="107"/>
                  </a:cubicBezTo>
                  <a:cubicBezTo>
                    <a:pt x="33" y="107"/>
                    <a:pt x="33" y="107"/>
                    <a:pt x="33" y="107"/>
                  </a:cubicBezTo>
                  <a:cubicBezTo>
                    <a:pt x="33" y="13"/>
                    <a:pt x="33" y="13"/>
                    <a:pt x="33" y="13"/>
                  </a:cubicBezTo>
                  <a:close/>
                  <a:moveTo>
                    <a:pt x="157" y="48"/>
                  </a:moveTo>
                  <a:cubicBezTo>
                    <a:pt x="157" y="48"/>
                    <a:pt x="157" y="48"/>
                    <a:pt x="157" y="48"/>
                  </a:cubicBezTo>
                  <a:cubicBezTo>
                    <a:pt x="111" y="48"/>
                    <a:pt x="111" y="48"/>
                    <a:pt x="111" y="48"/>
                  </a:cubicBezTo>
                  <a:cubicBezTo>
                    <a:pt x="108" y="48"/>
                    <a:pt x="107" y="49"/>
                    <a:pt x="107" y="52"/>
                  </a:cubicBezTo>
                  <a:cubicBezTo>
                    <a:pt x="107" y="54"/>
                    <a:pt x="108" y="56"/>
                    <a:pt x="111" y="56"/>
                  </a:cubicBezTo>
                  <a:cubicBezTo>
                    <a:pt x="157" y="56"/>
                    <a:pt x="157" y="56"/>
                    <a:pt x="157" y="56"/>
                  </a:cubicBezTo>
                  <a:cubicBezTo>
                    <a:pt x="159" y="56"/>
                    <a:pt x="161" y="54"/>
                    <a:pt x="161" y="52"/>
                  </a:cubicBezTo>
                  <a:cubicBezTo>
                    <a:pt x="161" y="49"/>
                    <a:pt x="159" y="48"/>
                    <a:pt x="157" y="48"/>
                  </a:cubicBezTo>
                  <a:close/>
                  <a:moveTo>
                    <a:pt x="157" y="65"/>
                  </a:moveTo>
                  <a:cubicBezTo>
                    <a:pt x="157" y="65"/>
                    <a:pt x="157" y="65"/>
                    <a:pt x="157" y="65"/>
                  </a:cubicBezTo>
                  <a:cubicBezTo>
                    <a:pt x="111" y="65"/>
                    <a:pt x="111" y="65"/>
                    <a:pt x="111" y="65"/>
                  </a:cubicBezTo>
                  <a:cubicBezTo>
                    <a:pt x="108" y="65"/>
                    <a:pt x="107" y="67"/>
                    <a:pt x="107" y="69"/>
                  </a:cubicBezTo>
                  <a:cubicBezTo>
                    <a:pt x="107" y="71"/>
                    <a:pt x="108" y="73"/>
                    <a:pt x="111" y="73"/>
                  </a:cubicBezTo>
                  <a:cubicBezTo>
                    <a:pt x="157" y="73"/>
                    <a:pt x="157" y="73"/>
                    <a:pt x="157" y="73"/>
                  </a:cubicBezTo>
                  <a:cubicBezTo>
                    <a:pt x="159" y="73"/>
                    <a:pt x="161" y="71"/>
                    <a:pt x="161" y="69"/>
                  </a:cubicBezTo>
                  <a:cubicBezTo>
                    <a:pt x="161" y="67"/>
                    <a:pt x="159" y="65"/>
                    <a:pt x="157" y="65"/>
                  </a:cubicBezTo>
                  <a:close/>
                  <a:moveTo>
                    <a:pt x="157" y="30"/>
                  </a:moveTo>
                  <a:cubicBezTo>
                    <a:pt x="157" y="30"/>
                    <a:pt x="157" y="30"/>
                    <a:pt x="157" y="30"/>
                  </a:cubicBezTo>
                  <a:cubicBezTo>
                    <a:pt x="111" y="30"/>
                    <a:pt x="111" y="30"/>
                    <a:pt x="111" y="30"/>
                  </a:cubicBezTo>
                  <a:cubicBezTo>
                    <a:pt x="108" y="30"/>
                    <a:pt x="107" y="32"/>
                    <a:pt x="107" y="34"/>
                  </a:cubicBezTo>
                  <a:cubicBezTo>
                    <a:pt x="107" y="37"/>
                    <a:pt x="108" y="38"/>
                    <a:pt x="111" y="38"/>
                  </a:cubicBezTo>
                  <a:cubicBezTo>
                    <a:pt x="157" y="38"/>
                    <a:pt x="157" y="38"/>
                    <a:pt x="157" y="38"/>
                  </a:cubicBezTo>
                  <a:cubicBezTo>
                    <a:pt x="159" y="38"/>
                    <a:pt x="161" y="37"/>
                    <a:pt x="161" y="34"/>
                  </a:cubicBezTo>
                  <a:cubicBezTo>
                    <a:pt x="161" y="32"/>
                    <a:pt x="159" y="30"/>
                    <a:pt x="157" y="30"/>
                  </a:cubicBezTo>
                  <a:close/>
                  <a:moveTo>
                    <a:pt x="209" y="127"/>
                  </a:moveTo>
                  <a:cubicBezTo>
                    <a:pt x="209" y="127"/>
                    <a:pt x="209" y="127"/>
                    <a:pt x="209" y="127"/>
                  </a:cubicBezTo>
                  <a:cubicBezTo>
                    <a:pt x="7" y="127"/>
                    <a:pt x="7" y="127"/>
                    <a:pt x="7" y="127"/>
                  </a:cubicBezTo>
                  <a:cubicBezTo>
                    <a:pt x="3" y="127"/>
                    <a:pt x="0" y="130"/>
                    <a:pt x="0" y="134"/>
                  </a:cubicBezTo>
                  <a:cubicBezTo>
                    <a:pt x="0" y="137"/>
                    <a:pt x="3" y="140"/>
                    <a:pt x="7" y="140"/>
                  </a:cubicBezTo>
                  <a:cubicBezTo>
                    <a:pt x="209" y="140"/>
                    <a:pt x="209" y="140"/>
                    <a:pt x="209" y="140"/>
                  </a:cubicBezTo>
                  <a:cubicBezTo>
                    <a:pt x="212" y="140"/>
                    <a:pt x="215" y="137"/>
                    <a:pt x="215" y="134"/>
                  </a:cubicBezTo>
                  <a:cubicBezTo>
                    <a:pt x="215" y="130"/>
                    <a:pt x="212" y="127"/>
                    <a:pt x="209" y="127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215995" tIns="107998" rIns="215995" bIns="10799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6072"/>
            </a:p>
          </p:txBody>
        </p:sp>
        <p:sp>
          <p:nvSpPr>
            <p:cNvPr id="72" name="Freeform 11"/>
            <p:cNvSpPr>
              <a:spLocks noEditPoints="1"/>
            </p:cNvSpPr>
            <p:nvPr/>
          </p:nvSpPr>
          <p:spPr bwMode="auto">
            <a:xfrm>
              <a:off x="9499476" y="17995473"/>
              <a:ext cx="382296" cy="485706"/>
            </a:xfrm>
            <a:custGeom>
              <a:avLst/>
              <a:gdLst>
                <a:gd name="T0" fmla="*/ 104 w 139"/>
                <a:gd name="T1" fmla="*/ 99 h 177"/>
                <a:gd name="T2" fmla="*/ 91 w 139"/>
                <a:gd name="T3" fmla="*/ 160 h 177"/>
                <a:gd name="T4" fmla="*/ 133 w 139"/>
                <a:gd name="T5" fmla="*/ 164 h 177"/>
                <a:gd name="T6" fmla="*/ 133 w 139"/>
                <a:gd name="T7" fmla="*/ 177 h 177"/>
                <a:gd name="T8" fmla="*/ 0 w 139"/>
                <a:gd name="T9" fmla="*/ 170 h 177"/>
                <a:gd name="T10" fmla="*/ 51 w 139"/>
                <a:gd name="T11" fmla="*/ 164 h 177"/>
                <a:gd name="T12" fmla="*/ 81 w 139"/>
                <a:gd name="T13" fmla="*/ 151 h 177"/>
                <a:gd name="T14" fmla="*/ 10 w 139"/>
                <a:gd name="T15" fmla="*/ 147 h 177"/>
                <a:gd name="T16" fmla="*/ 10 w 139"/>
                <a:gd name="T17" fmla="*/ 139 h 177"/>
                <a:gd name="T18" fmla="*/ 94 w 139"/>
                <a:gd name="T19" fmla="*/ 120 h 177"/>
                <a:gd name="T20" fmla="*/ 84 w 139"/>
                <a:gd name="T21" fmla="*/ 92 h 177"/>
                <a:gd name="T22" fmla="*/ 69 w 139"/>
                <a:gd name="T23" fmla="*/ 94 h 177"/>
                <a:gd name="T24" fmla="*/ 53 w 139"/>
                <a:gd name="T25" fmla="*/ 113 h 177"/>
                <a:gd name="T26" fmla="*/ 46 w 139"/>
                <a:gd name="T27" fmla="*/ 117 h 177"/>
                <a:gd name="T28" fmla="*/ 24 w 139"/>
                <a:gd name="T29" fmla="*/ 109 h 177"/>
                <a:gd name="T30" fmla="*/ 26 w 139"/>
                <a:gd name="T31" fmla="*/ 97 h 177"/>
                <a:gd name="T32" fmla="*/ 21 w 139"/>
                <a:gd name="T33" fmla="*/ 89 h 177"/>
                <a:gd name="T34" fmla="*/ 63 w 139"/>
                <a:gd name="T35" fmla="*/ 24 h 177"/>
                <a:gd name="T36" fmla="*/ 67 w 139"/>
                <a:gd name="T37" fmla="*/ 26 h 177"/>
                <a:gd name="T38" fmla="*/ 69 w 139"/>
                <a:gd name="T39" fmla="*/ 14 h 177"/>
                <a:gd name="T40" fmla="*/ 76 w 139"/>
                <a:gd name="T41" fmla="*/ 2 h 177"/>
                <a:gd name="T42" fmla="*/ 109 w 139"/>
                <a:gd name="T43" fmla="*/ 29 h 177"/>
                <a:gd name="T44" fmla="*/ 96 w 139"/>
                <a:gd name="T45" fmla="*/ 30 h 177"/>
                <a:gd name="T46" fmla="*/ 94 w 139"/>
                <a:gd name="T47" fmla="*/ 42 h 177"/>
                <a:gd name="T48" fmla="*/ 87 w 139"/>
                <a:gd name="T49" fmla="*/ 63 h 177"/>
                <a:gd name="T50" fmla="*/ 92 w 139"/>
                <a:gd name="T51" fmla="*/ 81 h 177"/>
                <a:gd name="T52" fmla="*/ 89 w 139"/>
                <a:gd name="T53" fmla="*/ 26 h 177"/>
                <a:gd name="T54" fmla="*/ 74 w 139"/>
                <a:gd name="T55" fmla="*/ 30 h 177"/>
                <a:gd name="T56" fmla="*/ 89 w 139"/>
                <a:gd name="T57" fmla="*/ 26 h 177"/>
                <a:gd name="T58" fmla="*/ 80 w 139"/>
                <a:gd name="T59" fmla="*/ 59 h 177"/>
                <a:gd name="T60" fmla="*/ 62 w 139"/>
                <a:gd name="T61" fmla="*/ 33 h 177"/>
                <a:gd name="T62" fmla="*/ 54 w 139"/>
                <a:gd name="T63" fmla="*/ 104 h 177"/>
                <a:gd name="T64" fmla="*/ 56 w 139"/>
                <a:gd name="T65" fmla="*/ 76 h 177"/>
                <a:gd name="T66" fmla="*/ 62 w 139"/>
                <a:gd name="T67" fmla="*/ 63 h 177"/>
                <a:gd name="T68" fmla="*/ 82 w 139"/>
                <a:gd name="T69" fmla="*/ 69 h 177"/>
                <a:gd name="T70" fmla="*/ 67 w 139"/>
                <a:gd name="T71" fmla="*/ 69 h 177"/>
                <a:gd name="T72" fmla="*/ 67 w 139"/>
                <a:gd name="T73" fmla="*/ 69 h 177"/>
                <a:gd name="T74" fmla="*/ 75 w 139"/>
                <a:gd name="T75" fmla="*/ 86 h 177"/>
                <a:gd name="T76" fmla="*/ 82 w 139"/>
                <a:gd name="T77" fmla="*/ 83 h 177"/>
                <a:gd name="T78" fmla="*/ 82 w 139"/>
                <a:gd name="T79" fmla="*/ 69 h 177"/>
                <a:gd name="T80" fmla="*/ 33 w 139"/>
                <a:gd name="T81" fmla="*/ 101 h 177"/>
                <a:gd name="T82" fmla="*/ 31 w 139"/>
                <a:gd name="T83" fmla="*/ 104 h 177"/>
                <a:gd name="T84" fmla="*/ 42 w 139"/>
                <a:gd name="T85" fmla="*/ 106 h 1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139" h="177">
                  <a:moveTo>
                    <a:pt x="92" y="81"/>
                  </a:moveTo>
                  <a:cubicBezTo>
                    <a:pt x="97" y="87"/>
                    <a:pt x="101" y="92"/>
                    <a:pt x="104" y="99"/>
                  </a:cubicBezTo>
                  <a:cubicBezTo>
                    <a:pt x="106" y="106"/>
                    <a:pt x="108" y="113"/>
                    <a:pt x="108" y="120"/>
                  </a:cubicBezTo>
                  <a:cubicBezTo>
                    <a:pt x="108" y="136"/>
                    <a:pt x="101" y="150"/>
                    <a:pt x="91" y="160"/>
                  </a:cubicBezTo>
                  <a:cubicBezTo>
                    <a:pt x="90" y="162"/>
                    <a:pt x="89" y="163"/>
                    <a:pt x="88" y="164"/>
                  </a:cubicBezTo>
                  <a:cubicBezTo>
                    <a:pt x="133" y="164"/>
                    <a:pt x="133" y="164"/>
                    <a:pt x="133" y="164"/>
                  </a:cubicBezTo>
                  <a:cubicBezTo>
                    <a:pt x="136" y="164"/>
                    <a:pt x="139" y="167"/>
                    <a:pt x="139" y="170"/>
                  </a:cubicBezTo>
                  <a:cubicBezTo>
                    <a:pt x="139" y="174"/>
                    <a:pt x="136" y="177"/>
                    <a:pt x="133" y="177"/>
                  </a:cubicBezTo>
                  <a:cubicBezTo>
                    <a:pt x="91" y="177"/>
                    <a:pt x="49" y="177"/>
                    <a:pt x="7" y="177"/>
                  </a:cubicBezTo>
                  <a:cubicBezTo>
                    <a:pt x="3" y="177"/>
                    <a:pt x="0" y="174"/>
                    <a:pt x="0" y="170"/>
                  </a:cubicBezTo>
                  <a:cubicBezTo>
                    <a:pt x="0" y="167"/>
                    <a:pt x="3" y="164"/>
                    <a:pt x="7" y="164"/>
                  </a:cubicBezTo>
                  <a:cubicBezTo>
                    <a:pt x="51" y="164"/>
                    <a:pt x="51" y="164"/>
                    <a:pt x="51" y="164"/>
                  </a:cubicBezTo>
                  <a:cubicBezTo>
                    <a:pt x="51" y="164"/>
                    <a:pt x="51" y="164"/>
                    <a:pt x="51" y="164"/>
                  </a:cubicBezTo>
                  <a:cubicBezTo>
                    <a:pt x="63" y="164"/>
                    <a:pt x="74" y="159"/>
                    <a:pt x="81" y="151"/>
                  </a:cubicBezTo>
                  <a:cubicBezTo>
                    <a:pt x="83" y="150"/>
                    <a:pt x="84" y="148"/>
                    <a:pt x="85" y="147"/>
                  </a:cubicBezTo>
                  <a:cubicBezTo>
                    <a:pt x="10" y="147"/>
                    <a:pt x="10" y="147"/>
                    <a:pt x="10" y="147"/>
                  </a:cubicBezTo>
                  <a:cubicBezTo>
                    <a:pt x="8" y="147"/>
                    <a:pt x="6" y="145"/>
                    <a:pt x="6" y="143"/>
                  </a:cubicBezTo>
                  <a:cubicBezTo>
                    <a:pt x="6" y="141"/>
                    <a:pt x="8" y="139"/>
                    <a:pt x="10" y="139"/>
                  </a:cubicBezTo>
                  <a:cubicBezTo>
                    <a:pt x="90" y="139"/>
                    <a:pt x="90" y="139"/>
                    <a:pt x="90" y="139"/>
                  </a:cubicBezTo>
                  <a:cubicBezTo>
                    <a:pt x="93" y="133"/>
                    <a:pt x="94" y="127"/>
                    <a:pt x="94" y="120"/>
                  </a:cubicBezTo>
                  <a:cubicBezTo>
                    <a:pt x="94" y="114"/>
                    <a:pt x="93" y="109"/>
                    <a:pt x="91" y="104"/>
                  </a:cubicBezTo>
                  <a:cubicBezTo>
                    <a:pt x="89" y="100"/>
                    <a:pt x="87" y="96"/>
                    <a:pt x="84" y="92"/>
                  </a:cubicBezTo>
                  <a:cubicBezTo>
                    <a:pt x="81" y="94"/>
                    <a:pt x="78" y="94"/>
                    <a:pt x="75" y="94"/>
                  </a:cubicBezTo>
                  <a:cubicBezTo>
                    <a:pt x="73" y="94"/>
                    <a:pt x="71" y="94"/>
                    <a:pt x="69" y="94"/>
                  </a:cubicBezTo>
                  <a:cubicBezTo>
                    <a:pt x="59" y="111"/>
                    <a:pt x="59" y="111"/>
                    <a:pt x="59" y="111"/>
                  </a:cubicBezTo>
                  <a:cubicBezTo>
                    <a:pt x="58" y="113"/>
                    <a:pt x="55" y="114"/>
                    <a:pt x="53" y="113"/>
                  </a:cubicBezTo>
                  <a:cubicBezTo>
                    <a:pt x="50" y="111"/>
                    <a:pt x="50" y="111"/>
                    <a:pt x="50" y="111"/>
                  </a:cubicBezTo>
                  <a:cubicBezTo>
                    <a:pt x="46" y="117"/>
                    <a:pt x="46" y="117"/>
                    <a:pt x="46" y="117"/>
                  </a:cubicBezTo>
                  <a:cubicBezTo>
                    <a:pt x="45" y="119"/>
                    <a:pt x="42" y="119"/>
                    <a:pt x="40" y="118"/>
                  </a:cubicBezTo>
                  <a:cubicBezTo>
                    <a:pt x="24" y="109"/>
                    <a:pt x="24" y="109"/>
                    <a:pt x="24" y="109"/>
                  </a:cubicBezTo>
                  <a:cubicBezTo>
                    <a:pt x="22" y="108"/>
                    <a:pt x="21" y="105"/>
                    <a:pt x="22" y="103"/>
                  </a:cubicBezTo>
                  <a:cubicBezTo>
                    <a:pt x="26" y="97"/>
                    <a:pt x="26" y="97"/>
                    <a:pt x="26" y="97"/>
                  </a:cubicBezTo>
                  <a:cubicBezTo>
                    <a:pt x="22" y="95"/>
                    <a:pt x="22" y="95"/>
                    <a:pt x="22" y="95"/>
                  </a:cubicBezTo>
                  <a:cubicBezTo>
                    <a:pt x="20" y="94"/>
                    <a:pt x="20" y="91"/>
                    <a:pt x="21" y="89"/>
                  </a:cubicBezTo>
                  <a:cubicBezTo>
                    <a:pt x="57" y="26"/>
                    <a:pt x="57" y="26"/>
                    <a:pt x="57" y="26"/>
                  </a:cubicBezTo>
                  <a:cubicBezTo>
                    <a:pt x="58" y="24"/>
                    <a:pt x="61" y="23"/>
                    <a:pt x="63" y="24"/>
                  </a:cubicBezTo>
                  <a:cubicBezTo>
                    <a:pt x="63" y="24"/>
                    <a:pt x="63" y="24"/>
                    <a:pt x="63" y="24"/>
                  </a:cubicBezTo>
                  <a:cubicBezTo>
                    <a:pt x="67" y="26"/>
                    <a:pt x="67" y="26"/>
                    <a:pt x="67" y="26"/>
                  </a:cubicBezTo>
                  <a:cubicBezTo>
                    <a:pt x="73" y="16"/>
                    <a:pt x="73" y="16"/>
                    <a:pt x="73" y="16"/>
                  </a:cubicBezTo>
                  <a:cubicBezTo>
                    <a:pt x="69" y="14"/>
                    <a:pt x="69" y="14"/>
                    <a:pt x="69" y="14"/>
                  </a:cubicBezTo>
                  <a:cubicBezTo>
                    <a:pt x="66" y="12"/>
                    <a:pt x="65" y="8"/>
                    <a:pt x="66" y="5"/>
                  </a:cubicBezTo>
                  <a:cubicBezTo>
                    <a:pt x="68" y="1"/>
                    <a:pt x="72" y="0"/>
                    <a:pt x="76" y="2"/>
                  </a:cubicBezTo>
                  <a:cubicBezTo>
                    <a:pt x="86" y="8"/>
                    <a:pt x="96" y="14"/>
                    <a:pt x="107" y="20"/>
                  </a:cubicBezTo>
                  <a:cubicBezTo>
                    <a:pt x="110" y="22"/>
                    <a:pt x="111" y="26"/>
                    <a:pt x="109" y="29"/>
                  </a:cubicBezTo>
                  <a:cubicBezTo>
                    <a:pt x="107" y="33"/>
                    <a:pt x="103" y="34"/>
                    <a:pt x="100" y="32"/>
                  </a:cubicBezTo>
                  <a:cubicBezTo>
                    <a:pt x="96" y="30"/>
                    <a:pt x="96" y="30"/>
                    <a:pt x="96" y="30"/>
                  </a:cubicBezTo>
                  <a:cubicBezTo>
                    <a:pt x="90" y="40"/>
                    <a:pt x="90" y="40"/>
                    <a:pt x="90" y="40"/>
                  </a:cubicBezTo>
                  <a:cubicBezTo>
                    <a:pt x="94" y="42"/>
                    <a:pt x="94" y="42"/>
                    <a:pt x="94" y="42"/>
                  </a:cubicBezTo>
                  <a:cubicBezTo>
                    <a:pt x="96" y="43"/>
                    <a:pt x="97" y="46"/>
                    <a:pt x="96" y="48"/>
                  </a:cubicBezTo>
                  <a:cubicBezTo>
                    <a:pt x="87" y="63"/>
                    <a:pt x="87" y="63"/>
                    <a:pt x="87" y="63"/>
                  </a:cubicBezTo>
                  <a:cubicBezTo>
                    <a:pt x="91" y="66"/>
                    <a:pt x="93" y="71"/>
                    <a:pt x="93" y="76"/>
                  </a:cubicBezTo>
                  <a:cubicBezTo>
                    <a:pt x="93" y="78"/>
                    <a:pt x="93" y="80"/>
                    <a:pt x="92" y="81"/>
                  </a:cubicBezTo>
                  <a:close/>
                  <a:moveTo>
                    <a:pt x="89" y="26"/>
                  </a:moveTo>
                  <a:cubicBezTo>
                    <a:pt x="89" y="26"/>
                    <a:pt x="89" y="26"/>
                    <a:pt x="89" y="26"/>
                  </a:cubicBezTo>
                  <a:cubicBezTo>
                    <a:pt x="86" y="24"/>
                    <a:pt x="83" y="22"/>
                    <a:pt x="80" y="20"/>
                  </a:cubicBezTo>
                  <a:cubicBezTo>
                    <a:pt x="74" y="30"/>
                    <a:pt x="74" y="30"/>
                    <a:pt x="74" y="30"/>
                  </a:cubicBezTo>
                  <a:cubicBezTo>
                    <a:pt x="83" y="36"/>
                    <a:pt x="83" y="36"/>
                    <a:pt x="83" y="36"/>
                  </a:cubicBezTo>
                  <a:cubicBezTo>
                    <a:pt x="89" y="26"/>
                    <a:pt x="89" y="26"/>
                    <a:pt x="89" y="26"/>
                  </a:cubicBezTo>
                  <a:close/>
                  <a:moveTo>
                    <a:pt x="80" y="59"/>
                  </a:moveTo>
                  <a:cubicBezTo>
                    <a:pt x="80" y="59"/>
                    <a:pt x="80" y="59"/>
                    <a:pt x="80" y="59"/>
                  </a:cubicBezTo>
                  <a:cubicBezTo>
                    <a:pt x="87" y="47"/>
                    <a:pt x="87" y="47"/>
                    <a:pt x="87" y="47"/>
                  </a:cubicBezTo>
                  <a:cubicBezTo>
                    <a:pt x="78" y="43"/>
                    <a:pt x="70" y="38"/>
                    <a:pt x="62" y="33"/>
                  </a:cubicBezTo>
                  <a:cubicBezTo>
                    <a:pt x="30" y="90"/>
                    <a:pt x="30" y="90"/>
                    <a:pt x="30" y="90"/>
                  </a:cubicBezTo>
                  <a:cubicBezTo>
                    <a:pt x="38" y="94"/>
                    <a:pt x="46" y="99"/>
                    <a:pt x="54" y="104"/>
                  </a:cubicBezTo>
                  <a:cubicBezTo>
                    <a:pt x="62" y="90"/>
                    <a:pt x="62" y="90"/>
                    <a:pt x="62" y="90"/>
                  </a:cubicBezTo>
                  <a:cubicBezTo>
                    <a:pt x="58" y="86"/>
                    <a:pt x="56" y="81"/>
                    <a:pt x="56" y="76"/>
                  </a:cubicBezTo>
                  <a:cubicBezTo>
                    <a:pt x="56" y="71"/>
                    <a:pt x="58" y="66"/>
                    <a:pt x="62" y="63"/>
                  </a:cubicBezTo>
                  <a:cubicBezTo>
                    <a:pt x="62" y="63"/>
                    <a:pt x="62" y="63"/>
                    <a:pt x="62" y="63"/>
                  </a:cubicBezTo>
                  <a:cubicBezTo>
                    <a:pt x="67" y="58"/>
                    <a:pt x="73" y="57"/>
                    <a:pt x="80" y="59"/>
                  </a:cubicBezTo>
                  <a:close/>
                  <a:moveTo>
                    <a:pt x="82" y="69"/>
                  </a:moveTo>
                  <a:cubicBezTo>
                    <a:pt x="82" y="69"/>
                    <a:pt x="82" y="69"/>
                    <a:pt x="82" y="69"/>
                  </a:cubicBezTo>
                  <a:cubicBezTo>
                    <a:pt x="78" y="65"/>
                    <a:pt x="71" y="65"/>
                    <a:pt x="67" y="69"/>
                  </a:cubicBezTo>
                  <a:cubicBezTo>
                    <a:pt x="67" y="69"/>
                    <a:pt x="67" y="69"/>
                    <a:pt x="67" y="69"/>
                  </a:cubicBezTo>
                  <a:cubicBezTo>
                    <a:pt x="67" y="69"/>
                    <a:pt x="67" y="69"/>
                    <a:pt x="67" y="69"/>
                  </a:cubicBezTo>
                  <a:cubicBezTo>
                    <a:pt x="65" y="71"/>
                    <a:pt x="64" y="73"/>
                    <a:pt x="64" y="76"/>
                  </a:cubicBezTo>
                  <a:cubicBezTo>
                    <a:pt x="64" y="82"/>
                    <a:pt x="69" y="86"/>
                    <a:pt x="75" y="86"/>
                  </a:cubicBezTo>
                  <a:cubicBezTo>
                    <a:pt x="77" y="86"/>
                    <a:pt x="80" y="85"/>
                    <a:pt x="82" y="83"/>
                  </a:cubicBezTo>
                  <a:cubicBezTo>
                    <a:pt x="82" y="83"/>
                    <a:pt x="82" y="83"/>
                    <a:pt x="82" y="83"/>
                  </a:cubicBezTo>
                  <a:cubicBezTo>
                    <a:pt x="84" y="81"/>
                    <a:pt x="85" y="79"/>
                    <a:pt x="85" y="76"/>
                  </a:cubicBezTo>
                  <a:cubicBezTo>
                    <a:pt x="85" y="73"/>
                    <a:pt x="84" y="71"/>
                    <a:pt x="82" y="69"/>
                  </a:cubicBezTo>
                  <a:cubicBezTo>
                    <a:pt x="82" y="69"/>
                    <a:pt x="82" y="69"/>
                    <a:pt x="82" y="69"/>
                  </a:cubicBezTo>
                  <a:close/>
                  <a:moveTo>
                    <a:pt x="33" y="101"/>
                  </a:moveTo>
                  <a:cubicBezTo>
                    <a:pt x="33" y="101"/>
                    <a:pt x="33" y="101"/>
                    <a:pt x="33" y="101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41" y="109"/>
                    <a:pt x="41" y="109"/>
                    <a:pt x="41" y="109"/>
                  </a:cubicBezTo>
                  <a:cubicBezTo>
                    <a:pt x="42" y="106"/>
                    <a:pt x="42" y="106"/>
                    <a:pt x="42" y="106"/>
                  </a:cubicBezTo>
                  <a:cubicBezTo>
                    <a:pt x="33" y="101"/>
                    <a:pt x="33" y="101"/>
                    <a:pt x="33" y="101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215995" tIns="107998" rIns="215995" bIns="10799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6072"/>
            </a:p>
          </p:txBody>
        </p:sp>
        <p:grpSp>
          <p:nvGrpSpPr>
            <p:cNvPr id="179" name="群組 178">
              <a:extLst>
                <a:ext uri="{FF2B5EF4-FFF2-40B4-BE49-F238E27FC236}">
                  <a16:creationId xmlns:a16="http://schemas.microsoft.com/office/drawing/2014/main" id="{C27A8679-DA67-4224-87AA-B54CB5316E8E}"/>
                </a:ext>
              </a:extLst>
            </p:cNvPr>
            <p:cNvGrpSpPr/>
            <p:nvPr/>
          </p:nvGrpSpPr>
          <p:grpSpPr>
            <a:xfrm>
              <a:off x="3366635" y="18287672"/>
              <a:ext cx="8245516" cy="2183044"/>
              <a:chOff x="3480992" y="15035784"/>
              <a:chExt cx="8245516" cy="2183044"/>
            </a:xfrm>
          </p:grpSpPr>
          <p:sp>
            <p:nvSpPr>
              <p:cNvPr id="180" name="文字方塊 179">
                <a:extLst>
                  <a:ext uri="{FF2B5EF4-FFF2-40B4-BE49-F238E27FC236}">
                    <a16:creationId xmlns:a16="http://schemas.microsoft.com/office/drawing/2014/main" id="{068D4221-A884-4054-A360-78D47522FBEB}"/>
                  </a:ext>
                </a:extLst>
              </p:cNvPr>
              <p:cNvSpPr txBox="1"/>
              <p:nvPr/>
            </p:nvSpPr>
            <p:spPr>
              <a:xfrm flipH="1">
                <a:off x="3480992" y="15035784"/>
                <a:ext cx="8245516" cy="76944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zh-TW" altLang="en-US" sz="4400" b="1" dirty="0">
                    <a:solidFill>
                      <a:srgbClr val="0A43B6"/>
                    </a:solidFill>
                    <a:latin typeface="微軟正黑體" panose="020B0604030504040204" pitchFamily="34" charset="-120"/>
                    <a:ea typeface="微軟正黑體" panose="020B0604030504040204" pitchFamily="34" charset="-120"/>
                  </a:rPr>
                  <a:t>黃志弘 教授  </a:t>
                </a:r>
                <a:r>
                  <a:rPr lang="en-US" altLang="zh-TW" sz="4400" b="1" dirty="0">
                    <a:solidFill>
                      <a:srgbClr val="0A43B6"/>
                    </a:solidFill>
                    <a:latin typeface="微軟正黑體" panose="020B0604030504040204" pitchFamily="34" charset="-120"/>
                    <a:ea typeface="微軟正黑體" panose="020B0604030504040204" pitchFamily="34" charset="-120"/>
                  </a:rPr>
                  <a:t>14:50~15:00</a:t>
                </a:r>
                <a:r>
                  <a:rPr lang="zh-TW" altLang="en-US" sz="4400" b="1" dirty="0">
                    <a:solidFill>
                      <a:srgbClr val="0A43B6"/>
                    </a:solidFill>
                    <a:latin typeface="微軟正黑體" panose="020B0604030504040204" pitchFamily="34" charset="-120"/>
                    <a:ea typeface="微軟正黑體" panose="020B0604030504040204" pitchFamily="34" charset="-120"/>
                  </a:rPr>
                  <a:t> </a:t>
                </a:r>
              </a:p>
            </p:txBody>
          </p:sp>
          <p:sp>
            <p:nvSpPr>
              <p:cNvPr id="181" name="文字方塊 180">
                <a:extLst>
                  <a:ext uri="{FF2B5EF4-FFF2-40B4-BE49-F238E27FC236}">
                    <a16:creationId xmlns:a16="http://schemas.microsoft.com/office/drawing/2014/main" id="{D6FFB323-6B19-4C8D-A5AC-1D34BEF8DACC}"/>
                  </a:ext>
                </a:extLst>
              </p:cNvPr>
              <p:cNvSpPr txBox="1"/>
              <p:nvPr/>
            </p:nvSpPr>
            <p:spPr>
              <a:xfrm>
                <a:off x="3517498" y="16018499"/>
                <a:ext cx="7109639" cy="1200329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zh-TW" altLang="en-US" sz="3600" dirty="0">
                    <a:solidFill>
                      <a:srgbClr val="000000"/>
                    </a:solidFill>
                    <a:latin typeface="微軟正黑體" panose="020B0604030504040204" pitchFamily="34" charset="-120"/>
                    <a:ea typeface="微軟正黑體" panose="020B0604030504040204" pitchFamily="34" charset="-120"/>
                  </a:rPr>
                  <a:t>透過城市建築外殼與混凝土材料設</a:t>
                </a:r>
                <a:br>
                  <a:rPr lang="en-US" altLang="zh-TW" sz="3600" dirty="0">
                    <a:solidFill>
                      <a:srgbClr val="000000"/>
                    </a:solidFill>
                    <a:latin typeface="微軟正黑體" panose="020B0604030504040204" pitchFamily="34" charset="-120"/>
                    <a:ea typeface="微軟正黑體" panose="020B0604030504040204" pitchFamily="34" charset="-120"/>
                  </a:rPr>
                </a:br>
                <a:r>
                  <a:rPr lang="zh-TW" altLang="en-US" sz="3600" dirty="0">
                    <a:solidFill>
                      <a:srgbClr val="000000"/>
                    </a:solidFill>
                    <a:latin typeface="微軟正黑體" panose="020B0604030504040204" pitchFamily="34" charset="-120"/>
                    <a:ea typeface="微軟正黑體" panose="020B0604030504040204" pitchFamily="34" charset="-120"/>
                  </a:rPr>
                  <a:t>計降低都市冠層熱島效應之研究</a:t>
                </a:r>
              </a:p>
            </p:txBody>
          </p:sp>
        </p:grpSp>
        <p:pic>
          <p:nvPicPr>
            <p:cNvPr id="116" name="圖片 115">
              <a:extLst>
                <a:ext uri="{FF2B5EF4-FFF2-40B4-BE49-F238E27FC236}">
                  <a16:creationId xmlns:a16="http://schemas.microsoft.com/office/drawing/2014/main" id="{0E055845-7230-4FB6-B3D1-80F871FDD7F7}"/>
                </a:ext>
              </a:extLst>
            </p:cNvPr>
            <p:cNvPicPr>
              <a:picLocks noChangeAspect="1"/>
            </p:cNvPicPr>
            <p:nvPr/>
          </p:nvPicPr>
          <p:blipFill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5866" t="33664" r="8751" b="9414"/>
            <a:stretch>
              <a:fillRect/>
            </a:stretch>
          </p:blipFill>
          <p:spPr>
            <a:xfrm>
              <a:off x="1410884" y="18353422"/>
              <a:ext cx="1800000" cy="1800000"/>
            </a:xfrm>
            <a:custGeom>
              <a:avLst/>
              <a:gdLst>
                <a:gd name="connsiteX0" fmla="*/ 878152 w 1756304"/>
                <a:gd name="connsiteY0" fmla="*/ 0 h 1756304"/>
                <a:gd name="connsiteX1" fmla="*/ 1756304 w 1756304"/>
                <a:gd name="connsiteY1" fmla="*/ 878152 h 1756304"/>
                <a:gd name="connsiteX2" fmla="*/ 878152 w 1756304"/>
                <a:gd name="connsiteY2" fmla="*/ 1756304 h 1756304"/>
                <a:gd name="connsiteX3" fmla="*/ 0 w 1756304"/>
                <a:gd name="connsiteY3" fmla="*/ 878152 h 1756304"/>
                <a:gd name="connsiteX4" fmla="*/ 878152 w 1756304"/>
                <a:gd name="connsiteY4" fmla="*/ 0 h 175630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756304" h="1756304">
                  <a:moveTo>
                    <a:pt x="878152" y="0"/>
                  </a:moveTo>
                  <a:cubicBezTo>
                    <a:pt x="1363142" y="0"/>
                    <a:pt x="1756304" y="393160"/>
                    <a:pt x="1756304" y="878152"/>
                  </a:cubicBezTo>
                  <a:cubicBezTo>
                    <a:pt x="1756304" y="1363140"/>
                    <a:pt x="1363142" y="1756304"/>
                    <a:pt x="878152" y="1756304"/>
                  </a:cubicBezTo>
                  <a:cubicBezTo>
                    <a:pt x="393162" y="1756304"/>
                    <a:pt x="0" y="1363140"/>
                    <a:pt x="0" y="878152"/>
                  </a:cubicBezTo>
                  <a:cubicBezTo>
                    <a:pt x="0" y="393160"/>
                    <a:pt x="393162" y="0"/>
                    <a:pt x="878152" y="0"/>
                  </a:cubicBezTo>
                  <a:close/>
                </a:path>
              </a:pathLst>
            </a:custGeom>
          </p:spPr>
        </p:pic>
      </p:grpSp>
      <p:grpSp>
        <p:nvGrpSpPr>
          <p:cNvPr id="18" name="群組 17">
            <a:extLst>
              <a:ext uri="{FF2B5EF4-FFF2-40B4-BE49-F238E27FC236}">
                <a16:creationId xmlns:a16="http://schemas.microsoft.com/office/drawing/2014/main" id="{EFC3F606-2262-4E11-AD18-DDF94948DA79}"/>
              </a:ext>
            </a:extLst>
          </p:cNvPr>
          <p:cNvGrpSpPr/>
          <p:nvPr/>
        </p:nvGrpSpPr>
        <p:grpSpPr>
          <a:xfrm>
            <a:off x="11184174" y="18183305"/>
            <a:ext cx="10293370" cy="1800000"/>
            <a:chOff x="11241420" y="18187825"/>
            <a:chExt cx="10293370" cy="1800000"/>
          </a:xfrm>
        </p:grpSpPr>
        <p:grpSp>
          <p:nvGrpSpPr>
            <p:cNvPr id="195" name="群組 194">
              <a:extLst>
                <a:ext uri="{FF2B5EF4-FFF2-40B4-BE49-F238E27FC236}">
                  <a16:creationId xmlns:a16="http://schemas.microsoft.com/office/drawing/2014/main" id="{3281A43A-3ADA-4E7A-99C5-F86A46392C12}"/>
                </a:ext>
              </a:extLst>
            </p:cNvPr>
            <p:cNvGrpSpPr/>
            <p:nvPr/>
          </p:nvGrpSpPr>
          <p:grpSpPr>
            <a:xfrm>
              <a:off x="13089852" y="18347873"/>
              <a:ext cx="8444938" cy="1528881"/>
              <a:chOff x="3814995" y="15095985"/>
              <a:chExt cx="8444938" cy="1528881"/>
            </a:xfrm>
          </p:grpSpPr>
          <p:sp>
            <p:nvSpPr>
              <p:cNvPr id="196" name="文字方塊 195">
                <a:extLst>
                  <a:ext uri="{FF2B5EF4-FFF2-40B4-BE49-F238E27FC236}">
                    <a16:creationId xmlns:a16="http://schemas.microsoft.com/office/drawing/2014/main" id="{C4BCF7F1-1B78-4EED-B3C5-0DC76E6DD11D}"/>
                  </a:ext>
                </a:extLst>
              </p:cNvPr>
              <p:cNvSpPr txBox="1"/>
              <p:nvPr/>
            </p:nvSpPr>
            <p:spPr>
              <a:xfrm flipH="1">
                <a:off x="3814995" y="15095985"/>
                <a:ext cx="8444938" cy="76944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zh-TW" altLang="en-US" sz="4400" b="1" dirty="0">
                    <a:solidFill>
                      <a:srgbClr val="0A43B6"/>
                    </a:solidFill>
                    <a:latin typeface="微軟正黑體" panose="020B0604030504040204" pitchFamily="34" charset="-120"/>
                    <a:ea typeface="微軟正黑體" panose="020B0604030504040204" pitchFamily="34" charset="-120"/>
                  </a:rPr>
                  <a:t>李韋皞 助理教授  </a:t>
                </a:r>
                <a:r>
                  <a:rPr lang="en-US" altLang="zh-TW" sz="4400" b="1" dirty="0">
                    <a:solidFill>
                      <a:srgbClr val="0A43B6"/>
                    </a:solidFill>
                    <a:latin typeface="微軟正黑體" panose="020B0604030504040204" pitchFamily="34" charset="-120"/>
                    <a:ea typeface="微軟正黑體" panose="020B0604030504040204" pitchFamily="34" charset="-120"/>
                  </a:rPr>
                  <a:t>15:00~15:10</a:t>
                </a:r>
                <a:r>
                  <a:rPr lang="zh-TW" altLang="en-US" sz="4400" b="1" dirty="0">
                    <a:solidFill>
                      <a:srgbClr val="0A43B6"/>
                    </a:solidFill>
                    <a:latin typeface="微軟正黑體" panose="020B0604030504040204" pitchFamily="34" charset="-120"/>
                    <a:ea typeface="微軟正黑體" panose="020B0604030504040204" pitchFamily="34" charset="-120"/>
                  </a:rPr>
                  <a:t> </a:t>
                </a:r>
              </a:p>
            </p:txBody>
          </p:sp>
          <p:sp>
            <p:nvSpPr>
              <p:cNvPr id="197" name="文字方塊 196">
                <a:extLst>
                  <a:ext uri="{FF2B5EF4-FFF2-40B4-BE49-F238E27FC236}">
                    <a16:creationId xmlns:a16="http://schemas.microsoft.com/office/drawing/2014/main" id="{2779AC9E-E5B4-4ADF-A757-83DADA0CF2EC}"/>
                  </a:ext>
                </a:extLst>
              </p:cNvPr>
              <p:cNvSpPr txBox="1"/>
              <p:nvPr/>
            </p:nvSpPr>
            <p:spPr>
              <a:xfrm>
                <a:off x="3890735" y="15978535"/>
                <a:ext cx="8032968" cy="64633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zh-TW" altLang="en-US" sz="3600" dirty="0">
                    <a:solidFill>
                      <a:srgbClr val="000000"/>
                    </a:solidFill>
                    <a:latin typeface="微軟正黑體" panose="020B0604030504040204" pitchFamily="34" charset="-120"/>
                    <a:ea typeface="微軟正黑體" panose="020B0604030504040204" pitchFamily="34" charset="-120"/>
                  </a:rPr>
                  <a:t>多色系被動式無機散熱塗料之技術開發</a:t>
                </a:r>
              </a:p>
            </p:txBody>
          </p:sp>
        </p:grpSp>
        <p:pic>
          <p:nvPicPr>
            <p:cNvPr id="118" name="圖片 117">
              <a:extLst>
                <a:ext uri="{FF2B5EF4-FFF2-40B4-BE49-F238E27FC236}">
                  <a16:creationId xmlns:a16="http://schemas.microsoft.com/office/drawing/2014/main" id="{056F6046-1F98-4627-9CFA-B6B685788677}"/>
                </a:ext>
              </a:extLst>
            </p:cNvPr>
            <p:cNvPicPr>
              <a:picLocks noChangeAspect="1"/>
            </p:cNvPicPr>
            <p:nvPr/>
          </p:nvPicPr>
          <p:blipFill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3106" b="7906"/>
            <a:stretch>
              <a:fillRect/>
            </a:stretch>
          </p:blipFill>
          <p:spPr>
            <a:xfrm>
              <a:off x="11241420" y="18187825"/>
              <a:ext cx="1514430" cy="1800000"/>
            </a:xfrm>
            <a:custGeom>
              <a:avLst/>
              <a:gdLst>
                <a:gd name="connsiteX0" fmla="*/ 830807 w 1756305"/>
                <a:gd name="connsiteY0" fmla="*/ 0 h 2087484"/>
                <a:gd name="connsiteX1" fmla="*/ 1748575 w 1756305"/>
                <a:gd name="connsiteY1" fmla="*/ 546232 h 2087484"/>
                <a:gd name="connsiteX2" fmla="*/ 1756305 w 1756305"/>
                <a:gd name="connsiteY2" fmla="*/ 562280 h 2087484"/>
                <a:gd name="connsiteX3" fmla="*/ 1756305 w 1756305"/>
                <a:gd name="connsiteY3" fmla="*/ 1525204 h 2087484"/>
                <a:gd name="connsiteX4" fmla="*/ 1748575 w 1756305"/>
                <a:gd name="connsiteY4" fmla="*/ 1541252 h 2087484"/>
                <a:gd name="connsiteX5" fmla="*/ 830807 w 1756305"/>
                <a:gd name="connsiteY5" fmla="*/ 2087484 h 2087484"/>
                <a:gd name="connsiteX6" fmla="*/ 25405 w 1756305"/>
                <a:gd name="connsiteY6" fmla="*/ 1707658 h 2087484"/>
                <a:gd name="connsiteX7" fmla="*/ 0 w 1756305"/>
                <a:gd name="connsiteY7" fmla="*/ 1673686 h 2087484"/>
                <a:gd name="connsiteX8" fmla="*/ 0 w 1756305"/>
                <a:gd name="connsiteY8" fmla="*/ 413798 h 2087484"/>
                <a:gd name="connsiteX9" fmla="*/ 25405 w 1756305"/>
                <a:gd name="connsiteY9" fmla="*/ 379826 h 2087484"/>
                <a:gd name="connsiteX10" fmla="*/ 830807 w 1756305"/>
                <a:gd name="connsiteY10" fmla="*/ 0 h 208748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1756305" h="2087484">
                  <a:moveTo>
                    <a:pt x="830807" y="0"/>
                  </a:moveTo>
                  <a:cubicBezTo>
                    <a:pt x="1227112" y="0"/>
                    <a:pt x="1571829" y="220872"/>
                    <a:pt x="1748575" y="546232"/>
                  </a:cubicBezTo>
                  <a:lnTo>
                    <a:pt x="1756305" y="562280"/>
                  </a:lnTo>
                  <a:lnTo>
                    <a:pt x="1756305" y="1525204"/>
                  </a:lnTo>
                  <a:lnTo>
                    <a:pt x="1748575" y="1541252"/>
                  </a:lnTo>
                  <a:cubicBezTo>
                    <a:pt x="1571829" y="1866612"/>
                    <a:pt x="1227112" y="2087484"/>
                    <a:pt x="830807" y="2087484"/>
                  </a:cubicBezTo>
                  <a:cubicBezTo>
                    <a:pt x="506558" y="2087484"/>
                    <a:pt x="216842" y="1939628"/>
                    <a:pt x="25405" y="1707658"/>
                  </a:cubicBezTo>
                  <a:lnTo>
                    <a:pt x="0" y="1673686"/>
                  </a:lnTo>
                  <a:lnTo>
                    <a:pt x="0" y="413798"/>
                  </a:lnTo>
                  <a:lnTo>
                    <a:pt x="25405" y="379826"/>
                  </a:lnTo>
                  <a:cubicBezTo>
                    <a:pt x="216842" y="147856"/>
                    <a:pt x="506558" y="0"/>
                    <a:pt x="830807" y="0"/>
                  </a:cubicBezTo>
                  <a:close/>
                </a:path>
              </a:pathLst>
            </a:custGeom>
          </p:spPr>
        </p:pic>
      </p:grpSp>
      <p:grpSp>
        <p:nvGrpSpPr>
          <p:cNvPr id="16" name="群組 15">
            <a:extLst>
              <a:ext uri="{FF2B5EF4-FFF2-40B4-BE49-F238E27FC236}">
                <a16:creationId xmlns:a16="http://schemas.microsoft.com/office/drawing/2014/main" id="{8CB54026-5F2E-4118-92F3-4D544267F60B}"/>
              </a:ext>
            </a:extLst>
          </p:cNvPr>
          <p:cNvGrpSpPr/>
          <p:nvPr/>
        </p:nvGrpSpPr>
        <p:grpSpPr>
          <a:xfrm>
            <a:off x="790650" y="21159968"/>
            <a:ext cx="10543976" cy="2160232"/>
            <a:chOff x="2066024" y="21020909"/>
            <a:chExt cx="10543976" cy="2160232"/>
          </a:xfrm>
        </p:grpSpPr>
        <p:grpSp>
          <p:nvGrpSpPr>
            <p:cNvPr id="115" name="群組 114">
              <a:extLst>
                <a:ext uri="{FF2B5EF4-FFF2-40B4-BE49-F238E27FC236}">
                  <a16:creationId xmlns:a16="http://schemas.microsoft.com/office/drawing/2014/main" id="{4D2B1FC3-5E69-40A1-9DC2-5AD70BC356AB}"/>
                </a:ext>
              </a:extLst>
            </p:cNvPr>
            <p:cNvGrpSpPr/>
            <p:nvPr/>
          </p:nvGrpSpPr>
          <p:grpSpPr>
            <a:xfrm>
              <a:off x="3804993" y="21020909"/>
              <a:ext cx="8805007" cy="2160232"/>
              <a:chOff x="3956299" y="15053649"/>
              <a:chExt cx="8805007" cy="2160232"/>
            </a:xfrm>
          </p:grpSpPr>
          <p:sp>
            <p:nvSpPr>
              <p:cNvPr id="117" name="文字方塊 116">
                <a:extLst>
                  <a:ext uri="{FF2B5EF4-FFF2-40B4-BE49-F238E27FC236}">
                    <a16:creationId xmlns:a16="http://schemas.microsoft.com/office/drawing/2014/main" id="{58E92BD5-FF1B-40F0-9753-8FB912FDD492}"/>
                  </a:ext>
                </a:extLst>
              </p:cNvPr>
              <p:cNvSpPr txBox="1"/>
              <p:nvPr/>
            </p:nvSpPr>
            <p:spPr>
              <a:xfrm flipH="1">
                <a:off x="3956299" y="15053649"/>
                <a:ext cx="8805007" cy="76944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zh-TW" altLang="en-US" sz="4400" b="1" dirty="0">
                    <a:solidFill>
                      <a:srgbClr val="0A43B6"/>
                    </a:solidFill>
                    <a:latin typeface="微軟正黑體" panose="020B0604030504040204" pitchFamily="34" charset="-120"/>
                    <a:ea typeface="微軟正黑體" panose="020B0604030504040204" pitchFamily="34" charset="-120"/>
                  </a:rPr>
                  <a:t>陳柔妃 助理教授  </a:t>
                </a:r>
                <a:r>
                  <a:rPr lang="en-US" altLang="zh-TW" sz="4400" b="1" dirty="0">
                    <a:solidFill>
                      <a:srgbClr val="0A43B6"/>
                    </a:solidFill>
                    <a:latin typeface="微軟正黑體" panose="020B0604030504040204" pitchFamily="34" charset="-120"/>
                    <a:ea typeface="微軟正黑體" panose="020B0604030504040204" pitchFamily="34" charset="-120"/>
                  </a:rPr>
                  <a:t>15:10~15:20</a:t>
                </a:r>
                <a:r>
                  <a:rPr lang="zh-TW" altLang="en-US" sz="4400" b="1" dirty="0">
                    <a:solidFill>
                      <a:srgbClr val="0A43B6"/>
                    </a:solidFill>
                    <a:latin typeface="微軟正黑體" panose="020B0604030504040204" pitchFamily="34" charset="-120"/>
                    <a:ea typeface="微軟正黑體" panose="020B0604030504040204" pitchFamily="34" charset="-120"/>
                  </a:rPr>
                  <a:t> </a:t>
                </a:r>
              </a:p>
            </p:txBody>
          </p:sp>
          <p:sp>
            <p:nvSpPr>
              <p:cNvPr id="119" name="文字方塊 118">
                <a:extLst>
                  <a:ext uri="{FF2B5EF4-FFF2-40B4-BE49-F238E27FC236}">
                    <a16:creationId xmlns:a16="http://schemas.microsoft.com/office/drawing/2014/main" id="{D4678A8D-9E5E-4B5E-AE5E-7AF774108419}"/>
                  </a:ext>
                </a:extLst>
              </p:cNvPr>
              <p:cNvSpPr txBox="1"/>
              <p:nvPr/>
            </p:nvSpPr>
            <p:spPr>
              <a:xfrm>
                <a:off x="3978177" y="16013552"/>
                <a:ext cx="6186309" cy="1200329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zh-TW" altLang="en-US" sz="3600" dirty="0">
                    <a:solidFill>
                      <a:srgbClr val="000000"/>
                    </a:solidFill>
                    <a:latin typeface="微軟正黑體" panose="020B0604030504040204" pitchFamily="34" charset="-120"/>
                    <a:ea typeface="微軟正黑體" panose="020B0604030504040204" pitchFamily="34" charset="-120"/>
                  </a:rPr>
                  <a:t>運用多元遙測技術建構智慧化</a:t>
                </a:r>
                <a:br>
                  <a:rPr lang="en-US" altLang="zh-TW" sz="3600" dirty="0">
                    <a:solidFill>
                      <a:srgbClr val="000000"/>
                    </a:solidFill>
                    <a:latin typeface="微軟正黑體" panose="020B0604030504040204" pitchFamily="34" charset="-120"/>
                    <a:ea typeface="微軟正黑體" panose="020B0604030504040204" pitchFamily="34" charset="-120"/>
                  </a:rPr>
                </a:br>
                <a:r>
                  <a:rPr lang="zh-TW" altLang="en-US" sz="3600" dirty="0">
                    <a:solidFill>
                      <a:srgbClr val="000000"/>
                    </a:solidFill>
                    <a:latin typeface="微軟正黑體" panose="020B0604030504040204" pitchFamily="34" charset="-120"/>
                    <a:ea typeface="微軟正黑體" panose="020B0604030504040204" pitchFamily="34" charset="-120"/>
                  </a:rPr>
                  <a:t>地表環境評估</a:t>
                </a:r>
              </a:p>
            </p:txBody>
          </p:sp>
        </p:grpSp>
        <p:pic>
          <p:nvPicPr>
            <p:cNvPr id="121" name="圖片 120">
              <a:extLst>
                <a:ext uri="{FF2B5EF4-FFF2-40B4-BE49-F238E27FC236}">
                  <a16:creationId xmlns:a16="http://schemas.microsoft.com/office/drawing/2014/main" id="{381EEFBE-5B12-4B58-AFB1-271F098E0D85}"/>
                </a:ext>
              </a:extLst>
            </p:cNvPr>
            <p:cNvPicPr>
              <a:picLocks noChangeAspect="1"/>
            </p:cNvPicPr>
            <p:nvPr/>
          </p:nvPicPr>
          <p:blipFill>
            <a:blip r:embed="rId1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2517" b="13955"/>
            <a:stretch>
              <a:fillRect/>
            </a:stretch>
          </p:blipFill>
          <p:spPr>
            <a:xfrm>
              <a:off x="2066024" y="21067665"/>
              <a:ext cx="1364707" cy="1800000"/>
            </a:xfrm>
            <a:custGeom>
              <a:avLst/>
              <a:gdLst>
                <a:gd name="connsiteX0" fmla="*/ 987546 w 1955173"/>
                <a:gd name="connsiteY0" fmla="*/ 0 h 2578804"/>
                <a:gd name="connsiteX1" fmla="*/ 1899291 w 1955173"/>
                <a:gd name="connsiteY1" fmla="*/ 377656 h 2578804"/>
                <a:gd name="connsiteX2" fmla="*/ 1955173 w 1955173"/>
                <a:gd name="connsiteY2" fmla="*/ 439142 h 2578804"/>
                <a:gd name="connsiteX3" fmla="*/ 1955173 w 1955173"/>
                <a:gd name="connsiteY3" fmla="*/ 2139662 h 2578804"/>
                <a:gd name="connsiteX4" fmla="*/ 1899291 w 1955173"/>
                <a:gd name="connsiteY4" fmla="*/ 2201148 h 2578804"/>
                <a:gd name="connsiteX5" fmla="*/ 987546 w 1955173"/>
                <a:gd name="connsiteY5" fmla="*/ 2578804 h 2578804"/>
                <a:gd name="connsiteX6" fmla="*/ 75801 w 1955173"/>
                <a:gd name="connsiteY6" fmla="*/ 2201148 h 2578804"/>
                <a:gd name="connsiteX7" fmla="*/ 0 w 1955173"/>
                <a:gd name="connsiteY7" fmla="*/ 2117746 h 2578804"/>
                <a:gd name="connsiteX8" fmla="*/ 0 w 1955173"/>
                <a:gd name="connsiteY8" fmla="*/ 461060 h 2578804"/>
                <a:gd name="connsiteX9" fmla="*/ 75801 w 1955173"/>
                <a:gd name="connsiteY9" fmla="*/ 377656 h 2578804"/>
                <a:gd name="connsiteX10" fmla="*/ 987546 w 1955173"/>
                <a:gd name="connsiteY10" fmla="*/ 0 h 257880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1955173" h="2578804">
                  <a:moveTo>
                    <a:pt x="987546" y="0"/>
                  </a:moveTo>
                  <a:cubicBezTo>
                    <a:pt x="1343605" y="0"/>
                    <a:pt x="1665955" y="144322"/>
                    <a:pt x="1899291" y="377656"/>
                  </a:cubicBezTo>
                  <a:lnTo>
                    <a:pt x="1955173" y="439142"/>
                  </a:lnTo>
                  <a:lnTo>
                    <a:pt x="1955173" y="2139662"/>
                  </a:lnTo>
                  <a:lnTo>
                    <a:pt x="1899291" y="2201148"/>
                  </a:lnTo>
                  <a:cubicBezTo>
                    <a:pt x="1665955" y="2434484"/>
                    <a:pt x="1343605" y="2578804"/>
                    <a:pt x="987546" y="2578804"/>
                  </a:cubicBezTo>
                  <a:cubicBezTo>
                    <a:pt x="631488" y="2578804"/>
                    <a:pt x="309137" y="2434484"/>
                    <a:pt x="75801" y="2201148"/>
                  </a:cubicBezTo>
                  <a:lnTo>
                    <a:pt x="0" y="2117746"/>
                  </a:lnTo>
                  <a:lnTo>
                    <a:pt x="0" y="461060"/>
                  </a:lnTo>
                  <a:lnTo>
                    <a:pt x="75801" y="377656"/>
                  </a:lnTo>
                  <a:cubicBezTo>
                    <a:pt x="309137" y="144322"/>
                    <a:pt x="631488" y="0"/>
                    <a:pt x="987546" y="0"/>
                  </a:cubicBezTo>
                  <a:close/>
                </a:path>
              </a:pathLst>
            </a:custGeom>
          </p:spPr>
        </p:pic>
      </p:grpSp>
      <p:grpSp>
        <p:nvGrpSpPr>
          <p:cNvPr id="12" name="Group 11"/>
          <p:cNvGrpSpPr/>
          <p:nvPr/>
        </p:nvGrpSpPr>
        <p:grpSpPr>
          <a:xfrm>
            <a:off x="11184174" y="15295077"/>
            <a:ext cx="8758526" cy="2224952"/>
            <a:chOff x="11009928" y="15244824"/>
            <a:chExt cx="8758526" cy="2224952"/>
          </a:xfrm>
        </p:grpSpPr>
        <p:grpSp>
          <p:nvGrpSpPr>
            <p:cNvPr id="14" name="群組 13">
              <a:extLst>
                <a:ext uri="{FF2B5EF4-FFF2-40B4-BE49-F238E27FC236}">
                  <a16:creationId xmlns:a16="http://schemas.microsoft.com/office/drawing/2014/main" id="{3084F58B-66E0-424B-9582-139C41A6256D}"/>
                </a:ext>
              </a:extLst>
            </p:cNvPr>
            <p:cNvGrpSpPr/>
            <p:nvPr/>
          </p:nvGrpSpPr>
          <p:grpSpPr>
            <a:xfrm>
              <a:off x="12918431" y="15244824"/>
              <a:ext cx="6850023" cy="2224952"/>
              <a:chOff x="3005945" y="15005999"/>
              <a:chExt cx="6850023" cy="2224952"/>
            </a:xfrm>
          </p:grpSpPr>
          <p:sp>
            <p:nvSpPr>
              <p:cNvPr id="9" name="文字方塊 8">
                <a:extLst>
                  <a:ext uri="{FF2B5EF4-FFF2-40B4-BE49-F238E27FC236}">
                    <a16:creationId xmlns:a16="http://schemas.microsoft.com/office/drawing/2014/main" id="{CC9DC3CC-E305-409D-9E7F-26A3B127EFC3}"/>
                  </a:ext>
                </a:extLst>
              </p:cNvPr>
              <p:cNvSpPr txBox="1"/>
              <p:nvPr/>
            </p:nvSpPr>
            <p:spPr>
              <a:xfrm flipH="1">
                <a:off x="3005945" y="15005999"/>
                <a:ext cx="6850023" cy="76944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zh-TW" altLang="en-US" sz="4400" b="1" dirty="0">
                    <a:solidFill>
                      <a:srgbClr val="0A43B6"/>
                    </a:solidFill>
                    <a:latin typeface="微軟正黑體" panose="020B0604030504040204" pitchFamily="34" charset="-120"/>
                    <a:ea typeface="微軟正黑體" panose="020B0604030504040204" pitchFamily="34" charset="-120"/>
                  </a:rPr>
                  <a:t>陳盈均 博士</a:t>
                </a:r>
                <a:r>
                  <a:rPr lang="en-US" altLang="zh-TW" sz="4400" b="1" dirty="0">
                    <a:solidFill>
                      <a:srgbClr val="0A43B6"/>
                    </a:solidFill>
                    <a:latin typeface="微軟正黑體" panose="020B0604030504040204" pitchFamily="34" charset="-120"/>
                    <a:ea typeface="微軟正黑體" panose="020B0604030504040204" pitchFamily="34" charset="-120"/>
                  </a:rPr>
                  <a:t>14:35~14:50</a:t>
                </a:r>
                <a:r>
                  <a:rPr lang="zh-TW" altLang="en-US" sz="4400" b="1" dirty="0">
                    <a:solidFill>
                      <a:srgbClr val="0A43B6"/>
                    </a:solidFill>
                    <a:latin typeface="微軟正黑體" panose="020B0604030504040204" pitchFamily="34" charset="-120"/>
                    <a:ea typeface="微軟正黑體" panose="020B0604030504040204" pitchFamily="34" charset="-120"/>
                  </a:rPr>
                  <a:t> </a:t>
                </a:r>
              </a:p>
            </p:txBody>
          </p:sp>
          <p:sp>
            <p:nvSpPr>
              <p:cNvPr id="10" name="文字方塊 9">
                <a:extLst>
                  <a:ext uri="{FF2B5EF4-FFF2-40B4-BE49-F238E27FC236}">
                    <a16:creationId xmlns:a16="http://schemas.microsoft.com/office/drawing/2014/main" id="{6C9A8C67-33E9-4861-9FBC-27064727759F}"/>
                  </a:ext>
                </a:extLst>
              </p:cNvPr>
              <p:cNvSpPr txBox="1"/>
              <p:nvPr/>
            </p:nvSpPr>
            <p:spPr>
              <a:xfrm>
                <a:off x="3005945" y="16030622"/>
                <a:ext cx="5724644" cy="1200329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zh-TW" altLang="en-US" sz="3600" dirty="0">
                    <a:solidFill>
                      <a:srgbClr val="000000"/>
                    </a:solidFill>
                    <a:latin typeface="微軟正黑體" panose="020B0604030504040204" pitchFamily="34" charset="-120"/>
                    <a:ea typeface="微軟正黑體" panose="020B0604030504040204" pitchFamily="34" charset="-120"/>
                  </a:rPr>
                  <a:t>半導體製造業之淨零挑戰：</a:t>
                </a:r>
                <a:br>
                  <a:rPr lang="en-US" altLang="zh-TW" sz="3600" dirty="0">
                    <a:solidFill>
                      <a:srgbClr val="000000"/>
                    </a:solidFill>
                    <a:latin typeface="微軟正黑體" panose="020B0604030504040204" pitchFamily="34" charset="-120"/>
                    <a:ea typeface="微軟正黑體" panose="020B0604030504040204" pitchFamily="34" charset="-120"/>
                  </a:rPr>
                </a:br>
                <a:r>
                  <a:rPr lang="zh-TW" altLang="en-US" sz="3600" dirty="0">
                    <a:solidFill>
                      <a:srgbClr val="000000"/>
                    </a:solidFill>
                    <a:latin typeface="微軟正黑體" panose="020B0604030504040204" pitchFamily="34" charset="-120"/>
                    <a:ea typeface="微軟正黑體" panose="020B0604030504040204" pitchFamily="34" charset="-120"/>
                  </a:rPr>
                  <a:t>專注於廠務設施與製程設備</a:t>
                </a:r>
              </a:p>
            </p:txBody>
          </p:sp>
        </p:grpSp>
        <p:pic>
          <p:nvPicPr>
            <p:cNvPr id="120" name="圖片 94"/>
            <p:cNvPicPr>
              <a:picLocks noChangeAspect="1"/>
            </p:cNvPicPr>
            <p:nvPr/>
          </p:nvPicPr>
          <p:blipFill rotWithShape="1">
            <a:blip r:embed="rId13">
              <a:extLst>
                <a:ext uri="{BEBA8EAE-BF5A-486C-A8C5-ECC9F3942E4B}">
                  <a14:imgProps xmlns:a14="http://schemas.microsoft.com/office/drawing/2010/main">
                    <a14:imgLayer r:embed="rId14">
                      <a14:imgEffect>
                        <a14:brightnessContrast bright="20000" contrast="20000"/>
                      </a14:imgEffect>
                    </a14:imgLayer>
                  </a14:imgProps>
                </a:ext>
              </a:extLst>
            </a:blip>
            <a:srcRect l="20799" t="5754" r="27082" b="55407"/>
            <a:stretch/>
          </p:blipFill>
          <p:spPr>
            <a:xfrm>
              <a:off x="11009928" y="15330126"/>
              <a:ext cx="1810733" cy="1800000"/>
            </a:xfrm>
            <a:prstGeom prst="ellipse">
              <a:avLst/>
            </a:prstGeom>
          </p:spPr>
        </p:pic>
      </p:grpSp>
      <p:sp>
        <p:nvSpPr>
          <p:cNvPr id="122" name="文字方塊 121">
            <a:extLst>
              <a:ext uri="{FF2B5EF4-FFF2-40B4-BE49-F238E27FC236}">
                <a16:creationId xmlns:a16="http://schemas.microsoft.com/office/drawing/2014/main" id="{CE3B9613-A86A-444B-8D72-8A94C2026AF2}"/>
              </a:ext>
            </a:extLst>
          </p:cNvPr>
          <p:cNvSpPr txBox="1"/>
          <p:nvPr/>
        </p:nvSpPr>
        <p:spPr>
          <a:xfrm>
            <a:off x="6888107" y="29248344"/>
            <a:ext cx="7368039" cy="9025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zh-TW" sz="4000" b="1" dirty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16:40~17:00 </a:t>
            </a:r>
            <a:r>
              <a:rPr lang="zh-TW" altLang="en-US" sz="4000" b="1" dirty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問題討論與交流</a:t>
            </a:r>
          </a:p>
        </p:txBody>
      </p:sp>
    </p:spTree>
    <p:extLst>
      <p:ext uri="{BB962C8B-B14F-4D97-AF65-F5344CB8AC3E}">
        <p14:creationId xmlns:p14="http://schemas.microsoft.com/office/powerpoint/2010/main" val="21316923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PowerPoint 演示文稿"/>
  <p:tag name="ISPRING_ULTRA_SCORM_COURSE_ID" val="F794246F-A95D-4489-AA10-5871F5D53A1C"/>
  <p:tag name="ISPRING_SCORM_RATE_SLIDES" val="1"/>
  <p:tag name="ISPRINGONLINEFOLDERID" val="0"/>
  <p:tag name="ISPRINGONLINEFOLDERPATH" val="Content List"/>
  <p:tag name="ISPRINGCLOUDFOLDERID" val="0"/>
  <p:tag name="ISPRINGCLOUDFOLDERPATH" val="Repository"/>
  <p:tag name="ISPRING_PLAYERS_CUSTOMIZATION" val="UEsDBBQAAgAIAGFk6kgOaiROYgQAAAURAAAdAAAAdW5pdmVyc2FsL2NvbW1vbl9tZXNzYWdlcy5sbmetWG1v2zYQ/l6g/4EQUGADtrQd0KIYEge0xNhEZMmV6DjZMAiMxNhEKDHVi9vs037Nfth+yY6UncR9gaQkgG2YlO+54909d0cfHn/JFdqIspK6OHLeHrxxkChSnclideQs2MmvHxxU1bzIuNKFOHIK7aDj0csXh4oXq4avBHx/+QKhw1xUFSyrkVndr5HMjpz5OHHD2RwHF4kfTsJkTCfOyNX5DS9uka9X+qff3n/48vbd+58PX2/l+sDEM+z7+0DIIr170wMoYFHoJ4BG/CQg58wZmc9hcuGC+TQgzmj7ZZj0PCJnzsh8dsotoogELIl96pGExkkQMusLnzDiOaML3aA13whUa7SR4jOq1wLiWMtSoErJzD5INWwUjehS5oUzTIMkIjGLqMtoGDijWJfl7S8Wljf1WpegrkKZrPilEpnVCRljn9+UogLVvIaMQvCq1xJ+qXMui4NO1RFe0mCSsDD044QE3m7HGZEiQ17JjZqBKBGOSQQAJa9E+QjZxGaZFUdYqWEIUzqZ+vBmxoSpXK0VvOuhdswJxGAuii4pyBESQXbF8TKMPOM0UIU4uuFV9VmX2V5+PAxUFzAN3BBS0GUPwJnB2AFDjCXUjbIUad0FNiNxjCckGYfnkMjAu3CIRHgKdDsdInFBYqAIibtkAnxGJ9gkvKHYLv93/Eq5SWd1i3iagpxx30bqpoId41JggWVadTBMTUw+LiBsFPs/oHGLCt61q5XcCLCjzETZqQgqi0s8k0UfF/SP5ARTn3gJpJUXLhNmS57RmPNbVOga8WzDi1SgS5HyBnL9Fp5lMrPPTJyt/k+N/BvxeltVXm0LUuCR81dD7dmrYd8xq6nAproW+U3dpdo4bGv+Y6wwOf1DE/oc/XH6Y5cEOKLh80Smknmj2qr75PjcWTY0Rp1GPNFT/aP13JbEbW0dUyhYY6n7SxDopqZ/QANU/aVocAKK5m2JhhpOi6sBOoNwCxBo9FiMM3DVngln4MIB8ksyjimD2WgpLitZd44dlo1tgL4f2hTmPCVqcU/GS3GlYcJRgm/a6QO6kI10Z0AfDDd7rYJR5oPJAQCu2uQBSCVzsD/rgbmYkZ0H2gK/d5KlblRmyavktS3y4NsmF9+OTVelzu2u4tUuedsmc/wUK9rDRa3S+YD2f8e/3vF5QL/HRykmOHKniYsDl5hB33BV9RQCChhX+CxOfDw24sCFnNfpGprplW6KrCdQO6t75AQD2PbMseBluv7vn397YnxlSbuLtru/DwIBYpsqSO7A/gx0Laq/ukAYHu/L2UUfqe3dZifX86rDKGThs9wheNtacp3D1kG3XkjybdAwY9idzoAHsU173ZQwug1BmOHoFGqZncKd0YyX11AImdZqEIp1tUnAepj2++tlUytZiCGyT2sl5sCMzhPsefauDeRTMr1ue2YGN4p0e+lWcOnuC+ZOcQB19is8kcl6IKBtTbsqBERv1/c033zbqe5Wlf3D4vD1g/8v/gdQSwMEFAACAAgAYWTqSLORUx7mAwAA3BAAACcAAAB1bml2ZXJzYWwvZmxhc2hfcHVibGlzaGluZ19zZXR0aW5ncy54bWzVWO9u2kgQ/85TrHzqx2LSJpcUGaIoAQWVQAqOrtXpFC3eAe9lvet611D66Z7mHqxPcrNeIFBIa9rjlBOKwLMzv/k/401w/ikRZAqZ5ko2vKNqzSMgI8W4nDS8u7D98swj2lDJqFASGp5UHjlvVoI0Hwmu4yEYg6yaIIzU9dQ0vNiYtO77s9msynWa2VMlcoP4uhqpxE8z0CANZH4q6By/zDwF7S0QSgDgX6LkQqxZqRASOKQbxXIBhDO0XHLrFBVtQXXs+Y5tRKOHSaZyyS6VUBnJJqOG98vZhf0seRzUFU9A2pjoJhIt2dQpY9xaQcWQfwYSA5/EaO7psUdmnJm44b2uvbIwyO5vwxTgzndqYS4VBkGaBX4ChjJqqHt0Cg18MnpJcCQ2lzThUYgnxAag4V2F98Nu56p13+uHreH9dXjTdTbsIRS23od7CIWdsNvah78s/PWH29ag2+m9vQ/7/W7YuX2UwohuBCTwNyMWYGRVnkWwClhg4jwZScoFFulXYdRgsMwFzSYQqjbHLI6p0OCRP1OYvMup4GaO3VDDbngASC90CpEZ2LQ1PJPl4D3COUA0DHO5qomTN6uaOD3bcN132h/d2mllQI2hUYzFg7TCtMBfJy3ZxkpuuGafyUgJtnIIkhGwHk1grSeGD1y2kfPII2NMgkBXLzJOhUe4QdejlbDOR9pwU/Ree52TIBYOCSA3w61QRDHN9EbEV1G3hR81f+8pA/oPFwpHeor1N5ULRuYqJ4I/ADGKYJrzBH/FQNabiYwzlRRU7HdDtOBo3JTDDNh5GUUfUEWSoyQOl1SAcRo+5vwzGcFYZYgLdIqjCOlcO/zqXsAp1foRlC5tfOFapNO7ar1/YR2kbEpltCc41gYkqTkIPp0TqcxSDsMR0VxDkRTGWXFWxrfqj6dB8yQXLs3/djLWoA+YksNo2Scx37WgtNqYTotGtM1VQGMLckyJw8SDCCcLlzmUBYyoJEqKOaERTm9t23rKVa6R4hrYQesft9DJEy6LpwlOQdSYMchKQdaOXr0+Pvn19OxNvep/+evvl98UWuy1W0GtOrfYLp9cnOWkvlqf3xH6xhLdkm2rLLGFyraU7n4xWCyw7REf+Hb17N5ExcJ8joto2LoYXF6TQWt41w2H9TLF0FPYdyaKsZzG9j2yjEz/LsR0tErB26iXqvNybL1+KQPfluEauM17u7Z1S5mAk3riJg/OasETjuX2v+i7p1rg51v2P2m7n3oBdD17oLYDmkUxZvRgVfDsx9ohw/ucIuaeVle2jTta4O+8DduThEueYBzt3l5doZsnxzW89e08qlQQbfM/Es3KP1BLAwQUAAIACABhZOpIFvREU74CAABVCgAAIQAAAHVuaXZlcnNhbC9mbGFzaF9za2luX3NldHRpbmdzLnhtbJVWbW/aMBD+vl+B2HfSvdJJKVJLmVSJrdVa9buTHImFY0f2hY5/P1/iNDYkwDhVwnfP4zvfG43NlsvFh8kkTpVQ+hkQucwNaTrdhGc306RGVHKWKokgcSaVLpmYLj7+bD5x1CDPsdQO9KWcDUuhdzNvPpdQnI9vc5IxQqrKisn9WuVqlrB0m2tVy+xsaMW+Ai243Frk1Y/5cjXqQHCDDwhlENPqmuQySqXBGKCQvq9IzrIES0B0nq6az4Wc3tXp1x/QdtxwbGi3n0jGaBXLIUzy9S3JOF7a28OqzElOExD+ooV++UwyChVsDzq8/P4ryShDVXX1Pz1SaZVTQkPO6SK+c4RimR0/iuqK5CyBHkSOzlbBpad5670Hcl/9uY9pXLUST5TXg4VARU8ELFDXEEfdqbWZQr091mjnAxYbJowF+Koe9GSDfmK16a4JdT3uD7xxmfl3OU0PeVWiLmHZBuwjQ0NPWC7vmmXhuX5XeRFq2Dmld6en7aG/bWKPoZ62hz4LnsGjFPtj/KGpJXVlvmOuoKcrYK0gmT1mztqdOit5WtPwGu/5TtFhSpXBwlA4L7wEqlwcNbo2pOgopliyHc8ZciV/ES7ZPyNUJo4O9K7ZhlsrRo4ChjquCdHuaT9iOob96FIZNmT7s9A/rT1P0G7xmylDZGlR2p8lM504nh0T62QaDTNoT1o46Ae5URdySqa3oF+UEr6XJtoxilQIF4NVO1xj8DjychBHw0mO3SVD2Zd1mYBe2aJx6Jom1LW4gueFsH/4yuENss7oyjJibalY2Psk4+9N6SlcCwDTadE1QHtoLWUtkAvYgXBWT9G8eOxpsbENPtZut7iGDfrj6TQHHekBvJZ0m6JvlYMV4hkGCK82rmFGazm/hpElpnlZMPbdFu6nKNjL3TKj3gv2WKNwvRTcbO3HKbRK+nfyH1BLAwQUAAIACABhZOpIhFv6tL0DAADtDwAAJgAAAHVuaXZlcnNhbC9odG1sX3B1Ymxpc2hpbmdfc2V0dGluZ3MueG1s1Vfvbts2EP/upyA09GOtpH+W1JAdBImCGHXtzFawFsMQ0OLZ4kKRGknZdT/tafZgfZIeRduJ6ySVu6TbYASOjne/u/vdHc+Kjj7mgsxAG65kO9hv7gUEZKoYl9N2cJmcPT8MiLFUMiqUhHYgVUCOOo2oKMeCm2wE1qKqIQgjTauw7SCztmiF4Xw+b3JTaHeqRGkR3zRTlYeFBgPSgg4LQRf4ZRcFmGCJUAMA/3Ill2adRoOQyCO9U6wUQDjDyCV3SVFxbnMRhF5rTNPrqValZCdKKE30dNwOfjo8dp+Vjkc65TlIR4npoNCJbYsyxl0QVIz4JyAZ8GmG0R68CsicM5u1g5d7LxwMqofbMBW4T506mBOFHEi7xM/BUkYt9Y/eoYWP1qwEXsQWkuY8TfCEuPzbwWlyNep1T+Or/iCJR1fnybuej2EHoyR+n+xglHSTXryLfl348w8X8bDX7b+9SgaDXtK9uLFCRjcIicJNxiJkVpU6hTVhkc3KfCwpF9ijX9FowGKXC6qnkKgzjlWcUGEgIH8UMP2lpILbBQ7DHg7DNUBxbApI7dCVrR1YXUJwA+cBMTCs5bonXr9Z98TB4Ubqofd+k9adUUbUWppm2Dwoq0KLwtuildpEyY3U3DMZK8HWCU2QZYG5HGtORUC4xdzS9al1DNgzLpB/Z7vfnEi7lVyaUW02OFzz6Fo57fzWVxbM7z45L7pP9VdVCkYWqiSCXwOximDhyhz/y4DcHg8y0SqvpIIaS4zgDMiMwxzYUR1HH9BFXqIl3haFAOs9/FnyT2QME6URF+gM7xaUc+PxmzsBF9SYG1C6ivGZb/pu/zR+/8wlSNmMynRHcKw25IV9Eny6IFLZlR3SkdLSQFUUxll1Vie35veXwfC8FL7Mj12MW9BPWJKn8bJLYb4ZQW23GZ1Vg+iGq4LGEeRYEo+JByneDFyWUBcwpZIoKRaEpngfGzfWM65KgxI/wB7afH+E3p5wWT1NcdWjR81A14Lc23/x8tXrnw8O37Sa4ee//n7+oNFyU10I6tz5VXVy7yqsZ/XVQvyG0QNrccv2TOncNSrbcnr3ql+upO0rPgrdQrh7t1Qr8MesllF8PDw5J8N4dNlLRq065e0rnCSbZtggE/dbr47N4DJBguNa8I7HWp1bT60/qBXg2zpaQ79LL27t0Voh4N079XcJ3r6C5xwb6H8xSfc19T8fwh8ySA//SPNj9liDBFSnGdboyer67189j0rYf4kD/7R+9dl414nCO98qGyjffEXvNL4AUEsDBBQAAgAIAGFk6kjjgzzrngEAACEGAAAfAAAAdW5pdmVyc2FsL2h0bWxfc2tpbl9zZXR0aW5ncy5qc42Uy27CMBBF93xF5G4rRJ+h3aFCJSQWldpd1YUThhDh2JbtpKSIf2/s8IgfofVs4quTO+OxPLtB1CyUoug52plvs3+z90YDrSlRwrWtkx690DqSJF/CR14AySkgB6mOv57k/ZlojVeYyI4zosY1qd8VcNnxQyxEc782JEKgDIlV4O/vELgNgD8ncNA5WHuoTqeTUilGhymjCqgaUiYKbBh09WpW94wOzCoQf6ArnIJlGpvVR54dH2IdXS5lBce0XrCMDROcbjLBSrrsy7+uOYjmzjctMHqKX2aWHcmlmiso3MSzsY5+kguQEg55H2c6gjDBCZCO78isC6hl7B/Ioatc5upIT250dGmOM/C6NJ7osDHaeHndjHX4nIKtaom7Wx0WQXANwrOa3uuwQMZL/o8L5IJluiMe6vf8hBKGlznNDqlHOoKcLlbb9nXvfFBT/hRZT4g5T2gdepJF4EnSgCYDmrLG0jGtdNIuQmn7Z5YrskBifnEKWdUod47o/WeEsFI4XRfNeGimo245yOYbxJyumoxfbqlOAZUztAb7X1BLAwQUAAIACABhZOpIPTwv0cEAAADlAQAAGgAAAHVuaXZlcnNhbC9pMThuX3ByZXNldHMueG1snZGxCsIwEIb3PkW43cRupSR1E9wcdJaaphppLyWXWh/flIp0kYBDIP/xfT8kJ3evvmNP48k6VJDzLTCD2jUWbwrOp/2mAEahxqbuHBoF6IDtqkzavMCjN2QCsViBpOAewlAKMU0TtzT42ECuG0MsJq5dL+LpHYrZFMOiwuKW9i/7M4MqyxiT19F24YBVvMe0IIy8VjA7F43cYutA/AIakwBMqsFQAmh9AngMCcCPK0CK75vnpEcK8aNikGK1nip7A1BLAwQUAAIACABhZOpIsuC9bWQAAABlAAAAHAAAAHVuaXZlcnNhbC9sb2NhbF9zZXR0aW5ncy54bWyzsa/IzVEoSy0qzszPs1Uy1DNQUkjNS85PycxLt1UKDXHTtVBSKC5JzEtJzMnPS7VVystXUrC347LJyU9OzAlOLSkBKixWKMhJrEwtCknNBTJKUv0Sc4Eqn61Y+GzufiV9Oy4AUEsDBBQAAgAIAPeSU0cjtE77+wIAALAIAAAUAAAAdW5pdmVyc2FsL3BsYXllci54bWytVd9P2zAQfi7S/ofI79gtHQOqBMSQ0B7GhNSx7a0yiZt4TeLMdgjlr9/Zzu+lbEh7aJWc7/vufPfdxb96zlLviUnFRR6gBZ4jj+WhiHgeB+jh6+3xObq6fHfkFyndM+nxKEBlzg2ApsiLmAolLzSA76lOAtQzYGBGXiG5kFzvgfsUuNtIJ0v07mgGLrkKUKJ1sSKkqirMFSDyWIm0NCQKhyIjhWSK5ZpJ4tJAXoNd6b+j4ZeJnOh9wVQPWei3B65JWo5nxQck1RILGZOT+XxBftx9XocJy+gxz5WmeciQB5Wc2VI+0nB3J6IyZcrYZr5Lcs20NklY28zXK744zz0lwwA5h03GlKIxUzjNY0QclkyA/W1KVVLzqAGt4VU7XvNav4153zRutnOkcy7Kx5SrBI76kM46CfTJMKqf2etaBT00Cro1TMiT7FfJJYvs67dWjPMFcgFbxdk8sapCOICnWxpqIfc3AAMV1R3EbdOwaxq2oJYDt9HXHQVqbrtlVJeSNaWa+U88YuILlZIaWVxqWTKfjIw1lgzBPnFXrpvUNcRPdJae/kNvjN+oNT/Va52xgP/RmE9A1NaE5xF7vuXgo1kGNdUMim1sWBcpNjG7nFT5mPV0PTC5HOumwEU8TWXMYAwjqinp7OQQlEmqwCUs5QjbOzgITnicpPDTkwzj04M0GZW7SYbewUFwKsLdBLQ1t2Uk4zqOxNQqyCcT68QPS6VFxl+sPAd7Rq+sDl8buebouuDtwdn8j1EcxGgGc4smVpd56u2r5vDezKlWnc+mcJaBWmEemC4L59XMQlmMfCK2pWWqb/o5NfuwBx3lPDUd01zfQe+iWvMX5lU8Ml+6xdLUJGFGMwH6cL7sMUA/YbsMwlvToYhbkTd1wJjYN/dvK9ps+bp1ruuHOuxDDZ84qxzGzdRHUEcsRZlHox7iovuIqBR22rVk1EvZFm60OAGRiiJA7+GhvvPF6UV35bPFRYO1ed27wC6XN6z0OuFOQaTWdXsRv94N8PgbUEsDBBQAAgAIAGFk6kiIplZk2QgAAOk9AAApAAAAdW5pdmVyc2FsL3NraW5fY3VzdG9taXphdGlvbl9zZXR0aW5ncy54bWztW81u48gRvucpGgoW2AUC64f6c6BRQJEtmxiZ0oq0PZMgECixbREm2QrZ0owWOuRFcsglyFvkXXLY50h1k7RIWZJJexaLYGmOB8Pq+qqqu366m4XphU+Or6xDRj3nJ4s51DcIY47/GPZ/h1BvQV0aTAISEhZW95R7x7fpF81/oJwG1JBZvm0FtsJHw34NDcUP6nbkrtqFt+ag2UCdJm7gLlJxS4GxS0m9lBQYUxt1pVc9EBHJDciC+Oy41F41M/oSoPkhCZjm2+RrX8pyp4eyM7gKLNsBvrDfbvJnl2jdqU3+oGa91WnhXUOWJKmNlJZaV2u7TueyI9cRrjVbNWk36DakhoTqrVb9sr2rdxotCd6Gl22Q0sSXbdTsNJsNddfADUAjWR6oDWXXkS7rdRm04e6lshsOB51aDdXrdamp7lptaTioIeCWQIYsdfkCSqo0kNo7eSDXuxIaKsPBsLnDKm4rLdRt4HattmsOBlKttl/c/ezSy7Wn5p5OspyvCDzqgqOjPLaqR4Krt1gHATCbxFu5FiPItzzyofLzv//58z/+U4ljUsRvwpGYkqVGRCBzfD+C96riJRkR2tPhn6Yjx/5Qma8Zo/7FgvoMTLrwaeBZbqX/+yhCYvvzIOmGBEVwD9aC7NV1xE9eWKwLohaec6AF9VaWvx3RR3oxtxZPjwFd+3YuM5fbFQlcx38C7tplR8FnFblOyDRGvIx9uMuf/LAVVKWQcPPamD+5kK41J26isSZ+CuD2Kl9fkQPoxgkdJqBynT/noCvrkWQd0JX5cx7jg5as1zr8eR3EyFcG7BJP8sZZdtfakiCrJCqKZ1F0tV4VjadVQB/5Ymdxrzv6GedSqDH+I7ewxp9cID5BrjCXl+JlE/NXDxjj18Na0vNACzg3XVxikhA5GcyU8c1E1j/PRuOr8WygXVX6SpSViKfl941292u91f6hV41xOSUZN/JolJWFhLBWLZ8s3ZyORzMQiEczHX8yK33+d2Ho+NYcaTqu9ON/FBYwmeK7Sp//nQd6O51i3ZwZI03FM82Y6WNTrMsIm1it9D/TNVpaG4IYRRuHfEFsSRCUZycgKHQdWwzwku34a5JDnzq+kTV9NsWGOdUUUxvrlb5Bg2D7ByHZWrMlBM/SCpHthNbcJbZQCyEixnl5Ae3iFIbgD1s6wEk9y/Ev8mifyveafjUzx+ORMcO6mlAqfezbSA0srqm4oKls4CnICCzYrd8Gn4noExKQ7LqFhVxrV9cj+DW5IdfO49KFX/YGayYYXDIhfg4gBA6eQtQZxv14qvI1BIXIQisrDL/QwM4ETdp1OWRrujKG0FTMlHyTi0lkg+MdfwGhQxYsh7wbbBjyFZ4Nxp8gxiE3xwVB44+Qkh8Lgj5jA3IIGzlgunynXck8I3gaJgmS5ODC4vHubpG1WACOr+bGoesQKHyFIU1ENoYXhTUZ+MdbcKQmj05keyQYFlu8PTobAqYENmxzOXRBGVKwyqPrx1vtz7OhrI2wOoNwU8f3M1NUSa7Us7bIpwxZ9sbyFwTNycJaQyZsYcx2bDHGPS9M+Nva+QlZLK4/38WlS1fxp+/eYFKm4B2xDI7IoAyOKSv2mna+bPEM3mgIj/WTVuRZgDebYChYl6fa+Nu4KHS8tRtV6W/hqGfjijrrVTvev1753fYLGGNEJXigQUUbOLQQCMNOzLcc2DzdQkBNH4K6SVTPoeDze2ghAfo4lqFT9A4xd7ByGUPuYEWLibjHA0Mz4bB1T+b89pEDLHI18tpxf/M7okvgGv6cqnPyQOG85BJrEx1kYO8S7s/j5dRRKbO1mJo5AsN1kPkYBRVIdR2P36Hyib29wclSRLtBZj73dO3aIrtd50nsCLDOa4+8PIc9BNQTVNcKk7iONqU/vdOQaIrTSO+k2AHiOUFz+yqVn+/ymIHlqXI9U2RdwfxGwfPZzY+D7OBrMjKN2UgecAmQJp7FFkvYhR/4PS+/rOhGoOKhDPLiyRvEChbL//79X/nFHNgTUVFM/WNROZD8vGriZ3l/0Skj4V9zyDHlQRYqXnIC4wtVAs1/vzI1CNBvcmWxom3Jox7/xJVLNaRA7EbZNGXl+gayxBBJQdcBnAULCrmRpx+h8ImzfqV/YwVPUDhNSt2igsTK89hkhW3YX3HXzHV8UhD+7p2IT97UJjNZVcXdH3LUdRZP0fZrwwUm/syHXPpYRJ5yLetQnQ9EEtthxWWKzS2pWlASovd9Qdgc3eueCfsPKq4FNZxlvs/4LKDuhH/ZevkpFxj4hzgI4z4L+JU+eUtzhEv6JfZd/8FyQ2BLkw5ZJ2DDhB8WY5FZ2iH3lOeOnZYbUw4Z76gL+4ISTSfNnx04hCnKQHz6TRnzTHphOVyz4qGU/BT1EKCTr+wlIEU9BBh8VxnDze4l6nAoDU0+yA2sIE3P4z3gIb6oUzFP8pbl4RaM+IfZMLVQMSHL6VGb9MXuaDoeiROa09IGV09Y3POfDzA3HDPfGoysQt53yND38Vs9H8A95jCXnI5uMQ3IwfSs+OuxDIidcSwFovbB4VJEVMS2K/KhAhcRa7HklT6soFjGhwpXGzVlTuFWST3j5awQ0hPlXFTzFE7M4jzQ51W8GIRGyX4e1Ku+WKde9ZyDerHY0/7z196cBBhCwCFJaGZpae5l8iXsThxIE5bYsSdG0wLYEmT7cEVKdKUImbASp6okqKKX9DgcLZnjkg1xY54UIbU256ffCyHJzoe2zEbkgaXLSEw5mgMpthdJEFe6fSgelMDUwEmYuJEdxUUjxbYdZs1DMfsjpSrZe/ZZfWQ3Soo0j/ZMfabswO3VI7qA99Ty96rpbRZK1JHGao5uK/p+QVfbH8qma9l0LZuuZdO1bLqWTdey6Vo2Xcuma9l0LZuuZdO1bLqWTdey6Vo2Xcuma9l0LZuuZdO1bLqWTddft+m6F52z55pSkKfpmjI9V891z1+g5boH/VY7ruKyWbZcf9WW6+uqfnsd1xhUtlx/4ZbrmaT7f+65HtIACvJO/m/u/wFQSwMEFAACAAgAYmTqSO+PBMGnGAAAi0MAABcAAAB1bml2ZXJzYWwvdW5pdmVyc2FsLnBuZ+18C1RT19YuHnvE66lwentaqwbSXttaHy0ipohAose2VKtSq5Aihl0P1agIUcIz5EFrb+0DiFURBSX1WqQlkC1FEnkk0VKJEGJUDBsIEG1IImxCTEIeOzvJ/hM89XnOuOfef/xj/P+9MAYjydrrm48155pz7qzM/fWHm+Jmz5o3KyAgYPa699/5KCDgj0BAwHTazBm+kc6vaw75XqbRP4r7a4DgGm7E9+EZ6pqNawIC6rl/cu/4o+/zf9v/fhI9ICCozf8/TUb78dOAgLUvr3tnzda8FOMghX/OkSAzS14HCsNW3/368xfN7+g3vBq6Z/cL8Npv3nyj/t03Sl5cfGzrrc9/+v4vZ19g7r4SuvuNvzbuCe7v39b9l43PV2zrEzRGYHmK0kaovGlh7i59MwlwLiuwSxxtKxqgy2BuztCBxhEVGRC7RslShq0qjDXSbyBh+QH+v4zzwlsDCXRg0N7udNEwO00XPd0/vp+WSaVQuGCYeOIjZPXk1PH48TpIC6eB4kTi5EBh9/C4q8Sd9Ixq/jT/55UbxwUm5y9zJB9Knnt4fXT25OSYl7RL/K+X5r4ETM6+dsk5a5LTjHby5OyIZZI/+N+c+sz8gu/ldkkY2/wt2SfATVWuxHp6ybrO5MORr9DWZke8PokovKfE3EoyKLb3n+5494hX2jo7f0GN+kb4JJkvfNew1oiG929WyOdvHiwpmST68vs3t2ZHr7qPf3ndFpXx7n1xPn91Y4LobCrTb6+ZR1Yk/G8Bvxy0F9OY2lHEwJMeD6MVILoyEMB++VPYQL4CNgI8qYC7uUMGKhswnLpHS0Y1YAZjexXKvFm19QHtU/0NSmKBTZArhkdPm5gGSoZGwjI8B3LLkeZcKTqYm2JloJABVHPry7gc/UmqALgG0PbGshvZ2ABdOejjNDhxcb0D+eGDn5pDQiYXePXKKlwK/USXmSDr2FlcnzbWCpkJeCmxvS5ZJNDYJ7rjpeZmpn2PtxxUArTFmspE2IFk6xqo5MjYDJakzr2t6gPwAbGLmsyZlAUwlWg9GQ2yxG6WhBh4ayxFBqXDSefRGxGHrjNZXsYWxH5hmzReTR0emli5LvvhGnmElbbmGT0s+CQfNlzUy4MLmBSg24XURca+RTJUvjrJ5NK6cRHh88S2PcKQ+C223ooU3ulUJkV5lcIznZMlvDp3ktSmTGlsiTbNfmtLPEXa+mXv6AE4bejIp5P2WtnhEbbLPZxfF8s1IC+wIsyQdzKMNEsLu5Ia4bg/D/hkogkeWR/CJ0TPRLd/cRGU6cnZSmnb5X22V8XYTvihMo2p6JGdCF04Mv7Qk7Z0vpId22b7emHlxdANVsi3COzoC4Jwgk6u1pCxbdgKSaKF9bMNVXkdfa5VfFlCj+z4W02jOVlFoN+f79yyyGbtO3SLsHWc85c1QvwmekDdl9CY3aiG8NTo27uUsY4BG7wEIfa5PHsxdCnJtJHLr+W+Scn8v/fO/6qA6zaxiWUaVWu8dtUHYeIsmwnzmi5dHnbksLkGB4P8yEQ8ZsaTwVZLp8oXkXIMhCMlW9k0gyOPDeY+5ENBulauk9FcKWBGnGwy3vy5uQi8ufPvjnPwLS0/a+59D7v2vdy5mPLeffIRd5dL1pd9dz8QPfskZOKuY9DEdkzufddREnI0kjm6hdfs8oW+/Ybn6L+TYPDbIZBlTKPlndAZlGfWr1qP2QAs23aDy54Y9Zm/iuQ6S2q2XiXe3wZzs2KvOssXGDSeQQ0leHVUkG7mMak+YiL0vaiPdNAR6fq4N6QyC7oYS+GM03ktMPbxVakBGYOY6mqSZyQaFEc9RiethKTOfLkz/O6OmOl2OeC12JxLQqpsnqzui80h1GrTY7NJuct5SHMYIPUkHYuapfvqmJ10djlPLBo6Lpz+keRNvHSII34zsBrHduDDODweemUOsJRUOXHR1hWh3I7hZ6mpreNyqdZhGSM/IHs3AqBPdAC0eYcyTymm7Sk+gzhxcWSkVnyMlsyl6GSKNYtk1bgEepHizCIODwTwYTxzuS7VklqnLJPG39Ru83okZdI2h2Xlo5Kmc/Qw+wvF5hUaoWduLeK0nZ1lSeKj+OTDbSMM4d6gWgS1eZF6q7W2niDn1leyKmjJYVR47mc3teX3zfkcZPtemyZkP7s6qArp6rZ19RgbPizDfSVcsDnoB7XI8NWFdoiJGbkvXC2zZidEXdejGbyECrwvGH3AXYs4IrGUXFLOJx4eTo1pz3ROOtX+GZTqEjBqXwbvRvM20n9/Wb5mtyevsM4YkUzf3gnpCi+wi9YcT+1mZ3XKNCuW6VDD9ZY344b2HD4SqrMUpLLwCTqHbN5uESZbW/q7y20KAehjHfVZQNCatDf6sa8Kcd9kbui8IZz3gdUXe+v9YtHkIl1qInLAkg1rxwNr3PNEPICBS9aOuloknfUE6SFL+iK8iIU+8K/TqyT66ye1u71vFOLWdzP0o4xdad4YiDCzyrisgqtwAMoeOWBlQT4H+RsZWdpD6BXcyWa1epa1EIdyijrBRtcJtUMuM6Seoz63nkZGcpdLy3qu9o/M+PhRDpcaZvQa7zVwzsE5K/pLTiVJMEZyyfdRVwXUbn2qiGQiJLfdZfDcvWm7O8uguxU6qP7LvgR2lwe2aNOlevdL6GeJjL90SquRXHqHVI7E/uwJ3RA5+/zvu2pVNrN0Yvcx5c2hoPNq6jFaxGSQPrWmzJzAcCdPH9vYlrbr37W7/wmEMVJVJkjJ15VGS49m/WopiJFCLQ9zhMAXtgrIGrc+EuS9EIjb8kS4+k8em3+5xQclDNscjnkOWYq2SAtssNQLk6X3/iQNiNFbCqKk1daCaKms+hGF5wBM82jHQl4r47evFxYe7DSZ3Smmmodhlmiv55amzt6/FBEPPZQgK79nyfYvH59Z892MlecED/LlGf683YWpo49O+Ox1z71gbFkg2UM39DY/IsTe79dFXWPByZrfviciHfHHsYEo4eOUjphtvUVg2U/8BwXA3ZoZ5Z8yY9/WwjufYDIX4CqcjJNPMGiHUiMkKeemyE6RnSI7SbbgsNmWikd7G0fTCzBLGGZ5needqNbkqb3mo8Gsu2t1MO0ID56Od16yySNZEhSxLo0nIsPz8bmoVzrxgTQrHXPFvftIMZcwe0WHk7HPl0N5zl8XCrAh9wjPuwexi5cGdtcRtg2ZDpf/PGqL7LiczaqsIALepHGbsmGfhhp9MYOkWYR3DDwtY/ROpqea46rmg0zdEkg6BP/Y6wlRl5Qhz97QIKc1TaFvQQ3robyTUqVMl/rzKN2QajEiQvdK2IaGZ4mJJKqEjeb3qC3ZiNDWWAuFIRLkACQbYpivzAGJaJ8yhbQLOyDiqtmtoi3/QJMiEJ7LRzfXH02Pk12YoVjKUUC63Sczr3fdsZSSU5q8OCR1ukXHpLC9S/FSD25RoJIwy7C61XNjBmxO8pbzOMU/LErmVDJ30dgSJmar7+EVdDgAU0tIklXHZLKLmF0MliSenY5EQbBFt7c3VvS0nUOHqZKMuCvrhJWvNdeGR8gBOk7R89JJ7c6SUjh160FjStA5WCs48zYgaIfc/SLSt4S4WzZDx+YsTHiBLd2HRfZKWj1M2IbYPkVgBuYx5LdkPVJaq1YfLQJl9pwSUAV3+1J8adQ2AQRSj+u/Lwc1Jcdglt0SN3u4YRMUsQ26nlQMqqEqI696L9qYYGpg5aP1EGx1JMCsoU2UB3nor2TC9Ve1cH1spxZOlLwZpyJcEjia1pUIkK4+3A6rQ+Us147ZDb9kYDFw+FEjug+Q7GGKR5SOHPgp1zXW4QD6vQEvm49GC4eE+IU+7S9ne4icZ9YE1SCZwnbFTk+aJ+1DBT7qsLJcUcY3Z3s+Pmgb68XthSApO2PMFR6IZNfy8C2l3CTleUUZhBoMfLY+jR0Lw3LRTvU0p/HmI4ktYfrG5ZJQ9cEiEFl6y8j9w9V66zlqTo7SuZ0md2iCTkVt0t9t6pTVha+Q3TCaytyMxKgsARhGGrcbpAKZAYZS6e9QuEpuBS81YTa46FC3Oy/qQgbmuFpPAHg0jYQo/dJG7WezaP/I0p8ydWbVU8JUmG3Ls5+y2C6meMPTSz4XCPsHftwOyW9NkZ0iO0X2n5DtNJdqXfV4tN7Ci5b1PHItFhk+qnt/Ou6Dx7+P8GVNWeeZGSuPP14CpzDN7yrZ//Og/Ikq+pzEUgpu96VU/OK4+bfNxzVqJJb4H3EDsMijAjwvBC5M5z/gvWmRrInmq61xtxaSkI5o7Icq6JGLk8tBNk6NTI38iyO+mkjjbI8UVBaMN/Gplfn6/j+Fte43vBnpOKlk6kd/qq5sZjhaNCyj3ajOHbLc6wRRtqTEqLVCFd4BxFBw6ml6oozB5lCAx/EisNmW0t6+sDLvN8b5Lsc6JLOkPrjBvWqc+sYgkXgIKgPYiEvHMjEN0abWibzEh1/B+9PneC5TMc0yUs2TWFugivZ25rl9xNc5g8IQIv3q9rYx79wqhB0pThez0Xr6n1NMDSkp6aT45j1MhbKhsq/lvR6jls4cYg/YzJZ6NRYrBFC7mZv5yN7yVyNrOPq0ksMOy9gNpj6N+BbHfUmCW2rtu4DYcdEi5TcUmvxypMbuPwoonkYAUkClLAYda4BMR7VUXwXIYp9iqheT4nwlXwkTG01TfrdCI5QcZ+YX/wibkTQvUS6rU5bx0orBqNt6OZzW5UgCtGe3P9jr+9ffL9sJsiu4+Q7le3Wdl7OKj0W9r0frzMsDB4yry9dSfSorHB0iMLNVoSw7qLfb0ooUFpbVWtfzUjm3w5E8uAJnWN3s+W4mwk67V9cO+aSw0I0kje8+f+8Tyt4yZ8/+2rG8NVEXsZ7+Q9e0iMAeZj6t+HTa8ECimKihovBeD5EUv62OKw071IPbCEWkQldbWG6XWyX7mBcG8MJMsaMPI1i17/5EuKUdwi2ApN9wwnRaPnaxx0W2Oc7eFRIyBRadOw9xGbnLrl7OQrugdNiBFPXgWGTV/uYw/FGAyr5m1EJQKTZ/WC2qU4qwfnzZI1/u+4s2TwkIA3zlKxGHruwU183bDC1rrlxTrtvfPGPAww3rlaR7ZhYyo+RrIkgyrw3ZoCLUDq2QCJQNQws10nmANTU9UMUccFnHZdBSaQ/hGQPvQLQ9Q9rudtnXGs9+/LgVWjRmQuAVXKjjZ1wkJEczC7vuhB/qOHZ22B73Yu1lgkaIHZgR9aXAoSbSs1GXOw82tI5LvzSafOUrV0rssWvrLNp90h4m5rt52OgzPuyaZ4Vs4Y6DGUFXUK71R/Ljvh06TLpYlfqEwxeB/eT/85HQLCYFu4KxIsUpXPYTFj9mzkYBq3RE5wZR2Fz78LTlNV8yPb1cMrSiNgOgMVnMJzaxI1oyJGGhjI8pykzKAngjqKxk2ftgqLq6ktHJfTXv1yfmB7u6oBHdnJS8Oy4d4aLepLEJcinS2riGh8ctx3xJPWfcbDtJrWxqzoZ7bKA8p0h1lvzEZoj23fQcmK42E1ja+ZqL7JZQ8RNO0SSDDL5YNeqPC+wo/wFfMcjNe8rTG13BaQmgsn7yfMgbnK67W07TlNQzJmqeClcIXtHJ6ytvG7VTRUMTrrE+Kk8cClhPnmdceDq2rcp5nJXCWcOaGpka+Q8b0Tk7D3jaSO6205ybN+H/P84bpwBTgCnAFGAKMAWYAkwBpgBTgCnAFGAKMAWYAkwBpgBTgCnAFGAKMAWYAvy/CtAg13LHu5YcmdBb3tv6YBRw/zYHlGAek+Zk0qsjmFx9OPJ//X6ueSkEcP4yR5DCsqmi6d++SqFovmidrVKc+Bd7GwNuP3v/sDKA+skks4CV0//l9sjL0V5UiqGTVwtFx//9BB/ItGkeIPUYaYCnj+fpUx0iue/wAbQRaGFYOhbio5BsHVQGUNliFW+yRfT29vECpscFSdm2IYdEhIvBJyA2PUTx3O8svXZHIoO4HLdWdwn5UQ62uKwxP8Yzf3seqhEZPW4l5laVSSaqIsVef9cpyIZFbLg/juS6ESk+bc33IgaNU+PdwnPdotDUXnqHLF0jLMW6erQSREEbsgltrgKPgdGt+U70G30DtwBDNRpvFP5WsqcoX5kR6GMfmu2IlRAzlAyKBRZ4Y4L/R1wt3vkZ/mLohRqRabA5G94Iyu+8DfDWAq4zeNcZGHBwtTEWDoqjWDlWHnKSl59aqPiM7ml439+lxdDurzSVSfWoXtujtpjeDSpHhDaLnbVENSlBFldOSmO73S2naBqJJlk3oDzhGMvxr9HmLI02jcCMeauGpPwps7bzuaUcRTif0ZUYlKtadlyZNRCUgtSP67Tm2xaOw3j4pNLVdZkADAUfi7pgIPGZUYFWm3JfsQg+gDh2xD6/StZlbNjKuRfIOY/bX1bhLTnlirIoz6eMh5Zx9DYHsl0Lq81FCD22JcTPfGs79HwdJxZNkd3EmYTT+zfGWG3Go9gGOzaW+UMX4DibJ2mtLC2fPjKPRP91O3cdbFobVIFS6/WmFo4w0hMSZaMPyxFHFmNg3g4RWMAXhyhPkGQNar8/hX5htk2re6WWoU4kNuxHu9rWB7HhvtJTgE2ZUQyiryz3KXFiTyw7Cd/AcK/IGJrIHV5DkomJGS5X6Ds2T16QyuDvn877uAgM3j17h0ottGuhxKAMJKcNVvNdVMcyGTSqXaiFxXxipN+P2/7GZK1Om8kfEg5L17O7UzPzFLzGJE9t/LUlnKxLOfeGvF2Qzx1v/GEPGgGILGYYUMfDhno93CPb1sxD+j0h+deVB0Du/X6h1sbQfmezKUVjf9lnmYPNZWbCIZUt4m+OzOvJ2JmzO0nfHAhFpPSSwzBvo7fh4+lpJRWI8jWZmXAYDH+bQ1mgs7Ms2n1xClyMyNSAXy06J11QzSxxF+STgG/v9xXV7fTJG/Vp3Wb4dZSjK0giZXxCc+W1Zls4sBtydc9LhtSZ97bT5NQKAUTDDiannaBw1d6G5LV7JESO8UuF25AiJp722TdVsMaRIjmeEcD+UOXQWiCOByKHtd77ZT7R0aSkeOy+/TOfpgSXACLWBkm8hI0e+MjWNGmiF7VL9ueoHKmdr9jODaFDjpQCm4psatWPpzBGqiJZraN0/0aOWdpOvj1WY5KRnAdJF60hXtfh5kpVOcuYBrSwNxC12aWgXGQAk4hoNhbOV/rbue+dfwn4rIEvwUNflXv0NK9+PoiJNagYxkcf9u04XQMgMlW0pUtYaPNWVoY/2By64px1imLzXOwP5n8QdJ5PwqykMHwD+cHVfqdfMb5aRAOwQyyh/3f3o6zCSB8PMnL2mRoRTQYZOYX8LQ8A267uIMT1+H/xNervNFAFkpyXW1pNLFOL6yee6ydY9tKOHYkskl6ZT0nnfLGaDehMVkhlIGFIy1CkRujxfPSAVLO1jsaCR6kcOxUM7HH3HY1ErsYRMz0nmPsk8bb6QihBw/UJkYhYAatjUVyfOzhdl9rDKVwin/a2phI7U7eUMw57UxN58/2G3xEuGR+OSNZYKx3HDqa9hq8wbWEtvZ3tswOxJRvFD/YfJwX6Ya8ImE01rgN/fLgR5itJmNvGff7H93quxbt/jd/uMeMxs4rk1ZIsJxD/0TyMD7usyAyokwDjcb7FrKX+LMjcOuh96XNmPvps71INFQ0//sCqULE7eI9OmTfI5SPgKkyhcSsamfmYHfCoALFLB3h1mQPaG+TZJQN1LnYT3udcUVv/rkL+bi3c9qEnX8h2VXNcLmmNJCSRhHTES/bUyqF0vPVOMMc5KuO4ZZqJlaHBqt6rgzWmMnQzi1S59oHvwf6W8/F5CVsIPVUeLXs4jv0DE8eV7N03nKFyyD0/SvDKM64Bf6oI/tac3eZknKyp/64lQRPmOOtixxx6RI1RWdCwX41slIf63scM/T4xFcVfX1Xmxj2yhHj37UA5drvHpx0gCb+lk6MiA2c/HGvKV1IOhnK5v7N3OmWkFHa8pNRC/13pJpPZZsyboY4akDf8NtnjEbwRPZBt8Xf4kn0ZVwoEFcT0e70mzLtx7YJctImHNllQHZvpgQESbLzKPc07+3eF5CwuSJNF9F67k8J7wfGt1Pkt2VSgQTu/azzCVTh+Ir54D5O4dWEA9lXJKGpdMyzr4lJYmybdccSXNumkg0bcuCHpAOAZJYMcOwy6O8FjqbDlOy5z2BWO9DJ5o6mTWb0M9k3PElDPn25bpPxGHk7geNO8cA8Cs/M8xRpnMcwJidbsypssCRYvLAbLfuvmeSdUqAbz8pNFGYOvAWU0/pA/YQa8PPefFQp5Mv/TCCz3H+Rw6vVcKJfp02aJZuZkgbEnM5clw3yrcpz2zGRdsKKpRaJdbBm7jxa9N17XZ3OWe3wpP/73R0lsHK/lR7ZDY345/P3biZLnJy80+p9F4cEEAm/w63hZSFLAOM0/vO7dTe8I/vrJ5/8GUEsDBBQAAgAIAGJk6kgrC8BtSgAAAGsAAAAbAAAAdW5pdmVyc2FsL3VuaXZlcnNhbC5wbmcueG1ss7GvyM1RKEstKs7Mz7NVMtQzULK34+WyKShKLctMLVeoAIoZ6RlAgJJCJSq3PDOlJAMoZGBujBDMSM1MzyixVbIwMIUL6gPNBABQSwECAAAUAAIACABhZOpIDmokTmIEAAAFEQAAHQAAAAAAAAABAAAAAAAAAAAAdW5pdmVyc2FsL2NvbW1vbl9tZXNzYWdlcy5sbmdQSwECAAAUAAIACABhZOpIs5FTHuYDAADcEAAAJwAAAAAAAAABAAAAAACdBAAAdW5pdmVyc2FsL2ZsYXNoX3B1Ymxpc2hpbmdfc2V0dGluZ3MueG1sUEsBAgAAFAACAAgAYWTqSBb0RFO+AgAAVQoAACEAAAAAAAAAAQAAAAAAyAgAAHVuaXZlcnNhbC9mbGFzaF9za2luX3NldHRpbmdzLnhtbFBLAQIAABQAAgAIAGFk6kiEW/q0vQMAAO0PAAAmAAAAAAAAAAEAAAAAAMULAAB1bml2ZXJzYWwvaHRtbF9wdWJsaXNoaW5nX3NldHRpbmdzLnhtbFBLAQIAABQAAgAIAGFk6kjjgzzrngEAACEGAAAfAAAAAAAAAAEAAAAAAMYPAAB1bml2ZXJzYWwvaHRtbF9za2luX3NldHRpbmdzLmpzUEsBAgAAFAACAAgAYWTqSD08L9HBAAAA5QEAABoAAAAAAAAAAQAAAAAAoREAAHVuaXZlcnNhbC9pMThuX3ByZXNldHMueG1sUEsBAgAAFAACAAgAYWTqSLLgvW1kAAAAZQAAABwAAAAAAAAAAQAAAAAAmhIAAHVuaXZlcnNhbC9sb2NhbF9zZXR0aW5ncy54bWxQSwECAAAUAAIACAD3klNHI7RO+/sCAACwCAAAFAAAAAAAAAABAAAAAAA4EwAAdW5pdmVyc2FsL3BsYXllci54bWxQSwECAAAUAAIACABhZOpIiKZWZNkIAADpPQAAKQAAAAAAAAABAAAAAABlFgAAdW5pdmVyc2FsL3NraW5fY3VzdG9taXphdGlvbl9zZXR0aW5ncy54bWxQSwECAAAUAAIACABiZOpI748EwacYAACLQwAAFwAAAAAAAAAAAAAAAACFHwAAdW5pdmVyc2FsL3VuaXZlcnNhbC5wbmdQSwECAAAUAAIACABiZOpIKwvAbUoAAABrAAAAGwAAAAAAAAABAAAAAABhOAAAdW5pdmVyc2FsL3VuaXZlcnNhbC5wbmcueG1sUEsFBgAAAAALAAsASQMAAOQ4AAAAAA=="/>
  <p:tag name="ISPRING_SCORM_ENDPOINT" val="&lt;endpoint&gt;&lt;enable&gt;0&lt;/enable&gt;&lt;lrs&gt;http://&lt;/lrs&gt;&lt;auth&gt;0&lt;/auth&gt;&lt;login&gt;&lt;/login&gt;&lt;password&gt;&lt;/password&gt;&lt;key&gt;&lt;/key&gt;&lt;name&gt;&lt;/name&gt;&lt;email&gt;&lt;/email&gt;&lt;/endpoint&gt;&#10;"/>
</p:tagLst>
</file>

<file path=ppt/theme/theme1.xml><?xml version="1.0" encoding="utf-8"?>
<a:theme xmlns:a="http://schemas.openxmlformats.org/drawingml/2006/main" name="Office 主题​​">
  <a:themeElements>
    <a:clrScheme name="绿色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009900"/>
      </a:accent1>
      <a:accent2>
        <a:srgbClr val="7BC043"/>
      </a:accent2>
      <a:accent3>
        <a:srgbClr val="009900"/>
      </a:accent3>
      <a:accent4>
        <a:srgbClr val="7BC043"/>
      </a:accent4>
      <a:accent5>
        <a:srgbClr val="009900"/>
      </a:accent5>
      <a:accent6>
        <a:srgbClr val="7BC043"/>
      </a:accent6>
      <a:hlink>
        <a:srgbClr val="0563C1"/>
      </a:hlink>
      <a:folHlink>
        <a:srgbClr val="954F72"/>
      </a:folHlink>
    </a:clrScheme>
    <a:fontScheme name="模板">
      <a:majorFont>
        <a:latin typeface="华文细黑"/>
        <a:ea typeface="华文细黑"/>
        <a:cs typeface=""/>
      </a:majorFont>
      <a:minorFont>
        <a:latin typeface="华文细黑"/>
        <a:ea typeface="华文细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459</TotalTime>
  <Words>419</Words>
  <Application>Microsoft Office PowerPoint</Application>
  <PresentationFormat>自訂</PresentationFormat>
  <Paragraphs>33</Paragraphs>
  <Slides>1</Slides>
  <Notes>1</Notes>
  <HiddenSlides>0</HiddenSlides>
  <MMClips>0</MMClips>
  <ScaleCrop>false</ScaleCrop>
  <HeadingPairs>
    <vt:vector size="6" baseType="variant">
      <vt:variant>
        <vt:lpstr>使用字型</vt:lpstr>
      </vt:variant>
      <vt:variant>
        <vt:i4>6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1</vt:i4>
      </vt:variant>
    </vt:vector>
  </HeadingPairs>
  <TitlesOfParts>
    <vt:vector size="8" baseType="lpstr">
      <vt:lpstr>微软雅黑</vt:lpstr>
      <vt:lpstr>华文细黑</vt:lpstr>
      <vt:lpstr>微軟正黑體</vt:lpstr>
      <vt:lpstr>Arial</vt:lpstr>
      <vt:lpstr>Calibri</vt:lpstr>
      <vt:lpstr>Palatino Linotype</vt:lpstr>
      <vt:lpstr>Office 主题​​</vt:lpstr>
      <vt:lpstr>PowerPoint 簡報</vt:lpstr>
    </vt:vector>
  </TitlesOfParts>
  <Company>http://www.ypppt.com/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优品PPT</dc:creator>
  <cp:keywords>http:/www.ypppt.com</cp:keywords>
  <dc:description>http://www.ypppt.com/</dc:description>
  <cp:lastModifiedBy>建築學會 臺灣</cp:lastModifiedBy>
  <cp:revision>98</cp:revision>
  <dcterms:created xsi:type="dcterms:W3CDTF">2015-11-13T02:17:51Z</dcterms:created>
  <dcterms:modified xsi:type="dcterms:W3CDTF">2023-11-18T05:30:07Z</dcterms:modified>
</cp:coreProperties>
</file>