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DCFF"/>
    <a:srgbClr val="CCECFF"/>
    <a:srgbClr val="85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06" autoAdjust="0"/>
    <p:restoredTop sz="94660"/>
  </p:normalViewPr>
  <p:slideViewPr>
    <p:cSldViewPr snapToGrid="0">
      <p:cViewPr varScale="1">
        <p:scale>
          <a:sx n="126" d="100"/>
          <a:sy n="126" d="100"/>
        </p:scale>
        <p:origin x="216" y="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72DB9B-E623-4912-84F8-DF3A41B8246F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5D8CC-C14F-497C-9889-5A8E7BA931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903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3264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8888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  <a:prstGeom prst="rect">
            <a:avLst/>
          </a:prstGeo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2549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9389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9317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476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865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015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6559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215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99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6395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289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05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38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06013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  <a:prstGeom prst="rect">
            <a:avLst/>
          </a:prstGeo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70354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2F3DFF-B87C-453F-BB99-569C268F8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1F25923-6FFE-448B-BC10-3DE750B0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9702C6D-B952-4A9A-9A5D-B7AF98AE6E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026F589-1979-48CC-8059-C4D17652C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DDEBF79-13D5-480E-8CB1-4A59DA757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7771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378E50C8-908F-4981-BE1D-384B2E40D871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244" y="5900539"/>
            <a:ext cx="2464171" cy="80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104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  <p:sldLayoutId id="2147483820" r:id="rId14"/>
    <p:sldLayoutId id="2147483821" r:id="rId15"/>
    <p:sldLayoutId id="2147483822" r:id="rId16"/>
    <p:sldLayoutId id="2147483823" r:id="rId17"/>
    <p:sldLayoutId id="2147483650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411DB682-58F7-5D40-A2CF-C96CC5FE4E83}"/>
              </a:ext>
            </a:extLst>
          </p:cNvPr>
          <p:cNvCxnSpPr>
            <a:cxnSpLocks/>
          </p:cNvCxnSpPr>
          <p:nvPr/>
        </p:nvCxnSpPr>
        <p:spPr>
          <a:xfrm>
            <a:off x="0" y="683377"/>
            <a:ext cx="12192000" cy="0"/>
          </a:xfrm>
          <a:prstGeom prst="line">
            <a:avLst/>
          </a:prstGeom>
          <a:ln w="25400">
            <a:gradFill flip="none" rotWithShape="1">
              <a:gsLst>
                <a:gs pos="20000">
                  <a:schemeClr val="bg1">
                    <a:lumMod val="95000"/>
                  </a:schemeClr>
                </a:gs>
                <a:gs pos="88000">
                  <a:schemeClr val="tx1"/>
                </a:gs>
              </a:gsLst>
              <a:lin ang="108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字方塊 2">
            <a:extLst>
              <a:ext uri="{FF2B5EF4-FFF2-40B4-BE49-F238E27FC236}">
                <a16:creationId xmlns:a16="http://schemas.microsoft.com/office/drawing/2014/main" id="{E6303ECA-BAA2-B44C-B735-5BDCC9E0261C}"/>
              </a:ext>
            </a:extLst>
          </p:cNvPr>
          <p:cNvSpPr txBox="1"/>
          <p:nvPr/>
        </p:nvSpPr>
        <p:spPr>
          <a:xfrm>
            <a:off x="693905" y="98602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>
                <a:latin typeface="微軟正黑體" panose="020B0604030504040204" pitchFamily="34" charset="-120"/>
              </a:rPr>
              <a:t>廖文瑜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2D169C0-29F4-7045-8E4C-A22FF94C0709}"/>
              </a:ext>
            </a:extLst>
          </p:cNvPr>
          <p:cNvSpPr/>
          <p:nvPr/>
        </p:nvSpPr>
        <p:spPr>
          <a:xfrm>
            <a:off x="693904" y="1064464"/>
            <a:ext cx="7667775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24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簡介</a:t>
            </a:r>
            <a:endParaRPr lang="en-US" altLang="zh-TW" sz="24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廖文瑜建築師具住宅、辦公等大型公共工程完整設計與監造經驗，專精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BIM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整合與專案管理。近年投入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AI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於建築流程之應用研究，推動法規質檢自動化、設計資料庫建構與人力分析優化，促進產業數位轉型。曾獲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META AI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競賽亞太區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TOP5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肯定，並積極參與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AI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教育與跨界交流，致力以科技賦能設計，提升建築專業價值與決策品質。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endParaRPr lang="zh-TW" altLang="en-US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en-US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學歷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2011 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國立成功大學建築研究所 碩士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2007 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台北科技大學建築系 學士</a:t>
            </a:r>
          </a:p>
          <a:p>
            <a:pPr algn="just"/>
            <a:endParaRPr lang="zh-TW" altLang="en-US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en-US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經歷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2016~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迄今     九典建築師事務所 協同建築師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2022~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迄今     教育部偏鄉工程審查 委員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2020~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迄今     九典建築文化藝術基金會 董事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2020 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臺北科技大學 建築系兼任講師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2013~2015 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曾永信建築師事務所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0F80E84A-A9FF-397F-4375-1EAB46B457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2597" y="976369"/>
            <a:ext cx="3028957" cy="4500589"/>
          </a:xfrm>
          <a:prstGeom prst="rect">
            <a:avLst/>
          </a:prstGeom>
        </p:spPr>
      </p:pic>
      <p:pic>
        <p:nvPicPr>
          <p:cNvPr id="5" name="廖文瑜- 2026:3:30 晚上8.35">
            <a:hlinkClick r:id="" action="ppaction://media"/>
            <a:extLst>
              <a:ext uri="{FF2B5EF4-FFF2-40B4-BE49-F238E27FC236}">
                <a16:creationId xmlns:a16="http://schemas.microsoft.com/office/drawing/2014/main" id="{872B8FC7-4355-1529-D5E6-456E5B2A17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09677" y="-12942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36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3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石板">
  <a:themeElements>
    <a:clrScheme name="石板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石板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石板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TM04033929[[fn=石板]]</Template>
  <TotalTime>4274</TotalTime>
  <Words>152</Words>
  <Application>Microsoft Macintosh PowerPoint</Application>
  <PresentationFormat>寬螢幕</PresentationFormat>
  <Paragraphs>15</Paragraphs>
  <Slides>1</Slides>
  <Notes>0</Notes>
  <HiddenSlides>0</HiddenSlides>
  <MMClips>1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微軟正黑體</vt:lpstr>
      <vt:lpstr>微軟正黑體</vt:lpstr>
      <vt:lpstr>Arial</vt:lpstr>
      <vt:lpstr>Calibri</vt:lpstr>
      <vt:lpstr>Calisto MT</vt:lpstr>
      <vt:lpstr>Wingdings 2</vt:lpstr>
      <vt:lpstr>石板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懷安 劉</dc:creator>
  <cp:lastModifiedBy>Pei-Hsin Chen</cp:lastModifiedBy>
  <cp:revision>69</cp:revision>
  <dcterms:created xsi:type="dcterms:W3CDTF">2020-08-24T02:03:28Z</dcterms:created>
  <dcterms:modified xsi:type="dcterms:W3CDTF">2026-04-02T03:51:01Z</dcterms:modified>
</cp:coreProperties>
</file>