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8"/>
  </p:notesMasterIdLst>
  <p:sldIdLst>
    <p:sldId id="256" r:id="rId2"/>
    <p:sldId id="259" r:id="rId3"/>
    <p:sldId id="261" r:id="rId4"/>
    <p:sldId id="262" r:id="rId5"/>
    <p:sldId id="277" r:id="rId6"/>
    <p:sldId id="278" r:id="rId7"/>
  </p:sldIdLst>
  <p:sldSz cx="10801350" cy="7200900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A2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67" y="504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t>2023/3/23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35275" y="857250"/>
            <a:ext cx="34734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30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2023/3/23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67" y="1358187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45633" y="2001456"/>
            <a:ext cx="572464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臺灣建築學會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en-US" altLang="zh-TW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2023</a:t>
            </a: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年會士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72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2929998" y="4637401"/>
            <a:ext cx="495591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黃志弘</a:t>
            </a:r>
            <a:endParaRPr lang="en-US" altLang="zh-TW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Prof. </a:t>
            </a:r>
            <a:r>
              <a:rPr lang="en-US" altLang="zh-TW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Chih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-Hong </a:t>
            </a:r>
            <a:r>
              <a:rPr lang="en-US" altLang="zh-TW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Huang</a:t>
            </a:r>
            <a:endParaRPr lang="zh-TW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黃志弘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5" name="文字方塊 3"/>
          <p:cNvSpPr txBox="1">
            <a:spLocks noChangeArrowheads="1"/>
          </p:cNvSpPr>
          <p:nvPr/>
        </p:nvSpPr>
        <p:spPr bwMode="auto">
          <a:xfrm>
            <a:off x="576139" y="1267352"/>
            <a:ext cx="6224761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個人簡介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學歷：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德國卡斯魯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  工學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博士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德國卡斯魯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大學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  工學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碩士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國立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成功大學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建築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系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學士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經歷：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臺北科技大學設計學院院長</a:t>
            </a: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臺北市都市更新委員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新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北市都市設計委員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臺北科技大學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建築系主任</a:t>
            </a:r>
            <a:endParaRPr lang="zh-TW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華梵大學藝術設計學院院長</a:t>
            </a: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華梵大學建築系主任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現任：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國立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臺北科技大學建築系特聘教授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臺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灣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建築學會常務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理事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臺灣建築學報主編</a:t>
            </a:r>
            <a:endParaRPr lang="zh-TW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考選部建築師考試審議委員</a:t>
            </a: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新北市都市更新審議會委員</a:t>
            </a: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台灣建築中心綠建築審定委員</a:t>
            </a: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台灣建築中心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低碳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建築審定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委員</a:t>
            </a:r>
            <a:endParaRPr lang="zh-TW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776939" y="864939"/>
            <a:ext cx="2217961" cy="25914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B853B57E-E873-E3E0-9ED6-B056788D90A4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956" y="885415"/>
            <a:ext cx="1936732" cy="258347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360363" y="1171575"/>
            <a:ext cx="4824288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專業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貢獻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黃教授近年研究議題包括都市熱島結構、亞熱帶都市及建築熱性能、近零及淨零建築技術開發、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ESG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對策方案、輻射冷卻建築塗料及瀝青混凝土開發等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近年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尤其在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專注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亞熱帶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都市熱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島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垂直結構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議題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研究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著作豐碩，提出具體緩解都市熱島策略，受到國際矚目。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長年投身台灣原住民傳統建築研究，曾主持千千岩助太郎原住民建築踏查資料整理、編目及數位典藏計畫，並出版「千千岩助太郎台灣原住民測繪手稿全集」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近年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並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從事原住民部落發展大學社會責任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USR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計畫，實作參與部落永續發展工作。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04238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6337300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8504238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361113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22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黃志弘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29F1DC77-5AC2-BA08-DFDF-CD965967D386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F68164B6-94AB-8F44-B91C-BD46A002D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699" y="1271451"/>
            <a:ext cx="3966794" cy="1640117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2958" y="3233197"/>
            <a:ext cx="1679556" cy="1704718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230" y="3564065"/>
            <a:ext cx="1825390" cy="136842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字方塊 1"/>
          <p:cNvSpPr txBox="1">
            <a:spLocks noChangeArrowheads="1"/>
          </p:cNvSpPr>
          <p:nvPr/>
        </p:nvSpPr>
        <p:spPr bwMode="auto">
          <a:xfrm>
            <a:off x="512763" y="1296988"/>
            <a:ext cx="531996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得獎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紀錄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榮譽事蹟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111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──主編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本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會「建築學報」，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由國家圖書館評選，獲頒「期刊資源貢獻獎」績優單位，為當年度全國最常被使用期刊第二名。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110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──主持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執行教育部教學實踐研究計畫，獲評定為年度績優計畫。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──以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研究卓著及計畫執行績效，榮獲臺北科大聘任為特聘教授。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107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──以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執行教育部大學社會責任計畫「原住民安居構築與綠色樂業計畫」，榮獲遠見雜誌評選為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USR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最佳「楷模獎」。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100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年迄今──多次獲得人論文獎，及指導學生獲得研討會及學位論文獎。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43925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6400800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543925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6400800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247" name="文字方塊 8"/>
          <p:cNvSpPr txBox="1">
            <a:spLocks noChangeArrowheads="1"/>
          </p:cNvSpPr>
          <p:nvPr/>
        </p:nvSpPr>
        <p:spPr bwMode="auto">
          <a:xfrm>
            <a:off x="6311710" y="5135705"/>
            <a:ext cx="203292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USR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最佳「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楷模獎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」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48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黃志弘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DF2B68EF-6D44-788D-C3FF-E96C572C485B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3ECFF093-502F-63E9-4E3E-2D980E9B4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771" y="1592512"/>
            <a:ext cx="1802132" cy="1351599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7771" y="3600450"/>
            <a:ext cx="1824033" cy="1223147"/>
          </a:xfrm>
          <a:prstGeom prst="rect">
            <a:avLst/>
          </a:prstGeom>
        </p:spPr>
      </p:pic>
      <p:sp>
        <p:nvSpPr>
          <p:cNvPr id="16" name="文字方塊 8"/>
          <p:cNvSpPr txBox="1">
            <a:spLocks noChangeArrowheads="1"/>
          </p:cNvSpPr>
          <p:nvPr/>
        </p:nvSpPr>
        <p:spPr bwMode="auto">
          <a:xfrm>
            <a:off x="8662133" y="667351"/>
            <a:ext cx="16209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榮獲頒特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聘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教授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文字方塊 8"/>
          <p:cNvSpPr txBox="1">
            <a:spLocks noChangeArrowheads="1"/>
          </p:cNvSpPr>
          <p:nvPr/>
        </p:nvSpPr>
        <p:spPr bwMode="auto">
          <a:xfrm>
            <a:off x="6400800" y="679156"/>
            <a:ext cx="182614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教學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實踐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績優計畫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文字方塊 8"/>
          <p:cNvSpPr txBox="1">
            <a:spLocks noChangeArrowheads="1"/>
          </p:cNvSpPr>
          <p:nvPr/>
        </p:nvSpPr>
        <p:spPr bwMode="auto">
          <a:xfrm>
            <a:off x="8412447" y="5122257"/>
            <a:ext cx="212033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獲「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期刊資源貢獻獎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」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C8F4FE86-CA44-8145-AD44-BDC257EB48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116" r="12116"/>
          <a:stretch/>
        </p:blipFill>
        <p:spPr>
          <a:xfrm>
            <a:off x="6388776" y="3679048"/>
            <a:ext cx="1869651" cy="1246434"/>
          </a:xfrm>
          <a:prstGeom prst="rect">
            <a:avLst/>
          </a:prstGeom>
          <a:effectLst/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336" y="1717852"/>
            <a:ext cx="1784605" cy="118973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字方塊 1"/>
          <p:cNvSpPr txBox="1">
            <a:spLocks noChangeArrowheads="1"/>
          </p:cNvSpPr>
          <p:nvPr/>
        </p:nvSpPr>
        <p:spPr bwMode="auto">
          <a:xfrm>
            <a:off x="720155" y="1206642"/>
            <a:ext cx="3897218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推薦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理由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、歷任本會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委員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、秘書長、常務理事，現擔任「建築學報」主編，多年來戮力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從事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會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務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推動；曾辦理數次建築研究成果發表會、學會大會、主持研究計畫、本會法規修改，對於本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會事務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貢獻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具體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、近年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擔任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考選部建築師考試審議委員、新北市都市更新審議會委員、台灣建築中心綠建築審定委員，並曾任臺北市都市更新委員、新北市都市設計委員、臺北市都市計畫委員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考選部典試委員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等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。對於建築師試務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、官方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建築規範與審議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程序，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社會服務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貢獻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卓著。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黃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教授近年研究議題包括都市熱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島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垂直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結構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亞熱帶建築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熱性能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、淨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零建築技術開發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、輻射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冷卻建築塗料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冷卻路面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開發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等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，培育人才、學術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貢獻卓越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長年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投身台灣原住民傳統建築研究，曾主持千千岩助太郎原住民建築踏查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資料數位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典藏計畫，並出版「千千岩助太郎台灣原住民測繪手稿全集」。並從事原住民部落發展大學社會責任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USR</a:t>
            </a:r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計畫，實作參與部落永續發展工作</a:t>
            </a:r>
            <a:r>
              <a:rPr lang="zh-TW" altLang="zh-TW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43925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6400800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543925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6400800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272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黃志弘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B05CA07B-F589-9EE5-1E2B-611640D7BD4E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A58D36A5-5E9F-D3F7-ECF5-3B3303E95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357" y="1606050"/>
            <a:ext cx="1728259" cy="1296194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2348" y="3250382"/>
            <a:ext cx="1334275" cy="1703468"/>
          </a:xfrm>
          <a:prstGeom prst="rect">
            <a:avLst/>
          </a:prstGeom>
        </p:spPr>
      </p:pic>
      <p:pic>
        <p:nvPicPr>
          <p:cNvPr id="14" name="Picture 7" descr="pl_009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075" y="3746494"/>
            <a:ext cx="1711073" cy="117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258" y="1566756"/>
            <a:ext cx="1833042" cy="137478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"/>
          <p:cNvSpPr txBox="1">
            <a:spLocks noChangeArrowheads="1"/>
          </p:cNvSpPr>
          <p:nvPr/>
        </p:nvSpPr>
        <p:spPr bwMode="auto">
          <a:xfrm>
            <a:off x="360363" y="1223963"/>
            <a:ext cx="5979838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參與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作品、專業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著作</a:t>
            </a:r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新竹尖石鄉宇荖觀景台，「石磊友善蔬菜直販所」建築。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2020</a:t>
            </a: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新竹尖石鄉那羅部落，「文化健康站休憩小屋」構造。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2022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dirty="0" smtClean="0"/>
              <a:t>Spatial construction, form and effectiveness analysis of </a:t>
            </a:r>
            <a:r>
              <a:rPr lang="en-US" altLang="zh-TW" sz="1600" dirty="0" smtClean="0"/>
              <a:t>large-scale </a:t>
            </a:r>
            <a:r>
              <a:rPr lang="en-US" altLang="zh-TW" sz="1600" dirty="0" smtClean="0"/>
              <a:t>waterfront park system in island-type cities, </a:t>
            </a:r>
            <a:r>
              <a:rPr lang="en-US" altLang="zh-TW" sz="1600" dirty="0"/>
              <a:t>Journal of Environmental Protection and </a:t>
            </a:r>
            <a:r>
              <a:rPr lang="en-US" altLang="zh-TW" sz="1600" dirty="0" smtClean="0"/>
              <a:t>Ecology, </a:t>
            </a:r>
            <a:r>
              <a:rPr lang="es-ES" altLang="zh-TW" sz="1600" dirty="0"/>
              <a:t>y 23, No 2, 712–720 (2022)</a:t>
            </a:r>
            <a:endParaRPr lang="en-US" altLang="zh-TW" sz="1600" dirty="0" smtClean="0"/>
          </a:p>
          <a:p>
            <a:r>
              <a:rPr lang="en-US" altLang="zh-TW" sz="1600" dirty="0" smtClean="0"/>
              <a:t>A </a:t>
            </a:r>
            <a:r>
              <a:rPr lang="en-US" altLang="zh-TW" sz="1600" dirty="0"/>
              <a:t>review on architectural and urban design approaches to reducing the urban heat island </a:t>
            </a:r>
            <a:r>
              <a:rPr lang="en-US" altLang="zh-TW" sz="1600" dirty="0" smtClean="0"/>
              <a:t>effect, </a:t>
            </a:r>
            <a:r>
              <a:rPr lang="en-US" altLang="zh-TW" sz="1600" dirty="0" err="1" smtClean="0"/>
              <a:t>Geografia</a:t>
            </a:r>
            <a:r>
              <a:rPr lang="en-US" altLang="zh-TW" sz="1600" dirty="0" smtClean="0"/>
              <a:t>, </a:t>
            </a:r>
            <a:r>
              <a:rPr lang="en-US" altLang="zh-TW" sz="1600" dirty="0"/>
              <a:t>18 issue 1 (87-100</a:t>
            </a:r>
            <a:r>
              <a:rPr lang="en-US" altLang="zh-TW" sz="1600" dirty="0" smtClean="0"/>
              <a:t>), 2022</a:t>
            </a:r>
          </a:p>
          <a:p>
            <a:r>
              <a:rPr lang="en-US" altLang="zh-TW" sz="1600" dirty="0" smtClean="0"/>
              <a:t>A Study on Radiation Cooling Effect on Asphalt Concrete Pavement Using Basic Oxygen Furnace Slag to Replace Partial Aggregates, Sustainability,  2021, 13, 3708.</a:t>
            </a: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無機聚合深色散熱塗料之開發，中國鑛冶工程學會會刊，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65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卷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期，頁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16-29</a:t>
            </a: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無機聚合塗料之發展及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應用，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土木水利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雙月刊，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47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卷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期，頁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26-35</a:t>
            </a:r>
          </a:p>
          <a:p>
            <a:r>
              <a:rPr lang="en-US" altLang="zh-TW" sz="1600" dirty="0" smtClean="0"/>
              <a:t>Urban </a:t>
            </a:r>
            <a:r>
              <a:rPr lang="en-US" altLang="zh-TW" sz="1600" dirty="0"/>
              <a:t>planning elements affect thermal environment from solar radiation in </a:t>
            </a:r>
            <a:r>
              <a:rPr lang="en-US" altLang="zh-TW" sz="1600" dirty="0" smtClean="0"/>
              <a:t>subtropics, </a:t>
            </a:r>
            <a:r>
              <a:rPr lang="en-US" altLang="zh-TW" sz="1600" dirty="0"/>
              <a:t>International Journal of Smart Grid and Clean </a:t>
            </a:r>
            <a:r>
              <a:rPr lang="en-US" altLang="zh-TW" sz="1600" dirty="0" smtClean="0"/>
              <a:t>Energy,</a:t>
            </a:r>
            <a:r>
              <a:rPr lang="es-ES" altLang="zh-TW" sz="1600" dirty="0" smtClean="0"/>
              <a:t> </a:t>
            </a:r>
            <a:r>
              <a:rPr lang="es-ES" altLang="zh-TW" sz="1600" dirty="0"/>
              <a:t>vol. 8, no. 6, November 2019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1600" dirty="0"/>
              <a:t>Influence of spatial layout on airflow field and particle distribution on the workspace of a </a:t>
            </a:r>
            <a:r>
              <a:rPr lang="en-US" altLang="zh-TW" sz="1600" dirty="0" smtClean="0"/>
              <a:t>factory, </a:t>
            </a:r>
            <a:r>
              <a:rPr lang="en-US" altLang="zh-TW" sz="1600" dirty="0"/>
              <a:t>Building and </a:t>
            </a:r>
            <a:r>
              <a:rPr lang="en-US" altLang="zh-TW" sz="1600" dirty="0" smtClean="0"/>
              <a:t>Environment, </a:t>
            </a:r>
            <a:r>
              <a:rPr lang="en-US" altLang="zh-TW" sz="1600" dirty="0"/>
              <a:t>2014; 71: 212-222.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千千岩助太郎台灣高砂族住家調查測繪手稿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全集，臺北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2012</a:t>
            </a: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sp>
        <p:nvSpPr>
          <p:cNvPr id="5" name="矩形 4"/>
          <p:cNvSpPr/>
          <p:nvPr/>
        </p:nvSpPr>
        <p:spPr>
          <a:xfrm>
            <a:off x="8543925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6400800" y="1104900"/>
            <a:ext cx="1857375" cy="185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543925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6400800" y="3176588"/>
            <a:ext cx="1857375" cy="17859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296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14157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黃志弘</a:t>
            </a:r>
            <a:endParaRPr kumimoji="0"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962E6844-7422-6ADC-BA55-AA873A1683B2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0F76C523-3D02-EF16-A420-CF73A07E7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397" y="1609112"/>
            <a:ext cx="1736179" cy="1301547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417" y="3185261"/>
            <a:ext cx="1250390" cy="1768589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6688" y="3609231"/>
            <a:ext cx="1759781" cy="130987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674" y="1609112"/>
            <a:ext cx="1765875" cy="132440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2580</TotalTime>
  <Words>904</Words>
  <Application>Microsoft Office PowerPoint</Application>
  <PresentationFormat>自訂</PresentationFormat>
  <Paragraphs>73</Paragraphs>
  <Slides>6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等线</vt:lpstr>
      <vt:lpstr>微軟正黑體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user</cp:lastModifiedBy>
  <cp:revision>85</cp:revision>
  <dcterms:created xsi:type="dcterms:W3CDTF">2009-04-26T08:14:43Z</dcterms:created>
  <dcterms:modified xsi:type="dcterms:W3CDTF">2023-03-23T02:43:11Z</dcterms:modified>
</cp:coreProperties>
</file>