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6" r:id="rId1"/>
  </p:sldMasterIdLst>
  <p:notesMasterIdLst>
    <p:notesMasterId r:id="rId3"/>
  </p:notesMasterIdLst>
  <p:sldIdLst>
    <p:sldId id="262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DCFF"/>
    <a:srgbClr val="CCECFF"/>
    <a:srgbClr val="85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04" autoAdjust="0"/>
    <p:restoredTop sz="94660"/>
  </p:normalViewPr>
  <p:slideViewPr>
    <p:cSldViewPr snapToGrid="0">
      <p:cViewPr>
        <p:scale>
          <a:sx n="75" d="100"/>
          <a:sy n="75" d="100"/>
        </p:scale>
        <p:origin x="1350" y="9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72DB9B-E623-4912-84F8-DF3A41B8246F}" type="datetimeFigureOut">
              <a:rPr lang="zh-TW" altLang="en-US" smtClean="0"/>
              <a:t>2024/4/2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45D8CC-C14F-497C-9889-5A8E7BA931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7903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3264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8888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  <a:prstGeom prst="rect">
            <a:avLst/>
          </a:prstGeo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2549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9389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9317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2024/4/2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3476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2024/4/2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865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0159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prstGeom prst="rect">
            <a:avLst/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6559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prstGeom prst="rect">
            <a:avLst/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215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  <a:prstGeom prst="rect">
            <a:avLst/>
          </a:prstGeo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99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  <a:prstGeom prst="rect">
            <a:avLst/>
          </a:prstGeo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63958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289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05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386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06013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  <a:prstGeom prst="rect">
            <a:avLst/>
          </a:prstGeo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  <a:prstGeom prst="rect">
            <a:avLst/>
          </a:prstGeo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70354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02F3DFF-B87C-453F-BB99-569C268F8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1F25923-6FFE-448B-BC10-3DE750B00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9702C6D-B952-4A9A-9A5D-B7AF98AE6E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026F589-1979-48CC-8059-C4D17652C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DDEBF79-13D5-480E-8CB1-4A59DA757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7771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>
            <a:extLst>
              <a:ext uri="{FF2B5EF4-FFF2-40B4-BE49-F238E27FC236}">
                <a16:creationId xmlns:a16="http://schemas.microsoft.com/office/drawing/2014/main" id="{378E50C8-908F-4981-BE1D-384B2E40D871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3244" y="5900539"/>
            <a:ext cx="2464171" cy="80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5104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  <p:sldLayoutId id="2147483818" r:id="rId12"/>
    <p:sldLayoutId id="2147483819" r:id="rId13"/>
    <p:sldLayoutId id="2147483820" r:id="rId14"/>
    <p:sldLayoutId id="2147483821" r:id="rId15"/>
    <p:sldLayoutId id="2147483822" r:id="rId16"/>
    <p:sldLayoutId id="2147483823" r:id="rId17"/>
    <p:sldLayoutId id="2147483650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A265732-409A-7F0B-02D9-6D202CE0490A}"/>
              </a:ext>
            </a:extLst>
          </p:cNvPr>
          <p:cNvSpPr/>
          <p:nvPr/>
        </p:nvSpPr>
        <p:spPr>
          <a:xfrm>
            <a:off x="693905" y="697543"/>
            <a:ext cx="762797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衍寬聯合建築師事務主持建築師</a:t>
            </a:r>
          </a:p>
          <a:p>
            <a:pPr algn="just"/>
            <a:endParaRPr lang="en-US" altLang="zh-TW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以建築永續為設計核心課題，思考建築設計如何能與周邊環境共存，由風土環境的外部空間逐步解析，尋找建築設計切入的可能性及進展到建築內部空間設計概念發想，以此信念，持續的挑戰各種類型的公共建築物，帶領團隊同仁持續前進，致力投入公共工程建築領域，以豐富及多樣性的作品，從建築設計到施工團隊整合，創造更多優質建築作品。積極參與公共事務，提昇建築師公眾形像，及宣揚建築永續設計理念。</a:t>
            </a:r>
            <a:endParaRPr lang="en-US" altLang="zh-TW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endParaRPr lang="zh-TW" altLang="en-US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zh-CN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學歷</a:t>
            </a:r>
            <a:endParaRPr lang="en-US" altLang="zh-CN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國立成功大學建築學系 碩士（在學中）                                                       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2024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0" i="0" u="none" strike="noStrike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國立臺灣科技大學建築學士                                                                                  </a:t>
            </a:r>
            <a:r>
              <a:rPr lang="en-US" altLang="zh-TW" sz="1600" b="0" i="0" u="none" strike="noStrike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2005</a:t>
            </a:r>
            <a:endParaRPr lang="en-US" altLang="zh-TW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現職</a:t>
            </a:r>
            <a:r>
              <a:rPr lang="zh-CN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經歷</a:t>
            </a:r>
            <a:endParaRPr lang="en-US" altLang="zh-TW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衍寬聯合建築師事務所主持建築師                                                     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2017-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迄今</a:t>
            </a:r>
            <a:endParaRPr lang="en-US" altLang="zh-TW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崑山科技大學建築系兼任講師                                                             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2017-2018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九典建築文化藝術基金會 董事                                                            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2017-2018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九典聯合建築師事務所建築師                                                             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2015-2016</a:t>
            </a:r>
          </a:p>
          <a:p>
            <a:pPr algn="just"/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榮譽獎勵</a:t>
            </a:r>
            <a:endParaRPr lang="en-US" altLang="zh-TW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高雄市校園建築景觀類園冶獎（高雄市那瑪夏區民權國小幼兒園）        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2023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高雄市校園建築景觀類園冶獎（高雄市大社國小非營利幼兒園）            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2023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優良綠建築作品高雄市大社國小非營利幼兒園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-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優良綠建築作品              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2022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年高雄厝綠建築優良作品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(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大社國小幼兒園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)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：首獎、人氣獎                     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2022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工業技術研究院工業材料研究所主辦金羿獎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-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入圍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《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太陽能資訊站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》           2006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工業技術研究院工業材料研究所主辦金羿獎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-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地標建物組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-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金羿獎首獎    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2006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《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不合法的建築天空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-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都市發電廠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》</a:t>
            </a:r>
          </a:p>
          <a:p>
            <a:pPr algn="just"/>
            <a:endParaRPr lang="en-US" altLang="zh-TW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endParaRPr lang="en-US" altLang="zh-TW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cxnSp>
        <p:nvCxnSpPr>
          <p:cNvPr id="3" name="直線接點 2">
            <a:extLst>
              <a:ext uri="{FF2B5EF4-FFF2-40B4-BE49-F238E27FC236}">
                <a16:creationId xmlns:a16="http://schemas.microsoft.com/office/drawing/2014/main" id="{D7C57F13-FB00-C8E9-666D-604A5F80D85C}"/>
              </a:ext>
            </a:extLst>
          </p:cNvPr>
          <p:cNvCxnSpPr>
            <a:cxnSpLocks/>
          </p:cNvCxnSpPr>
          <p:nvPr/>
        </p:nvCxnSpPr>
        <p:spPr>
          <a:xfrm>
            <a:off x="0" y="683377"/>
            <a:ext cx="12192000" cy="0"/>
          </a:xfrm>
          <a:prstGeom prst="line">
            <a:avLst/>
          </a:prstGeom>
          <a:ln w="25400">
            <a:gradFill flip="none" rotWithShape="1">
              <a:gsLst>
                <a:gs pos="20000">
                  <a:schemeClr val="bg1">
                    <a:lumMod val="95000"/>
                  </a:schemeClr>
                </a:gs>
                <a:gs pos="88000">
                  <a:schemeClr val="tx1"/>
                </a:gs>
              </a:gsLst>
              <a:lin ang="108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字方塊 3">
            <a:extLst>
              <a:ext uri="{FF2B5EF4-FFF2-40B4-BE49-F238E27FC236}">
                <a16:creationId xmlns:a16="http://schemas.microsoft.com/office/drawing/2014/main" id="{94E8C916-0087-EB9E-334B-F6B311D47BF9}"/>
              </a:ext>
            </a:extLst>
          </p:cNvPr>
          <p:cNvSpPr txBox="1"/>
          <p:nvPr/>
        </p:nvSpPr>
        <p:spPr>
          <a:xfrm>
            <a:off x="693905" y="98602"/>
            <a:ext cx="15183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b="1" dirty="0">
                <a:latin typeface="微軟正黑體" panose="020B0604030504040204" pitchFamily="34" charset="-120"/>
              </a:rPr>
              <a:t>陳志淵 </a:t>
            </a: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D7E3A405-5E22-27EF-5040-09653E6E46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76" r="64065" b="18886"/>
          <a:stretch/>
        </p:blipFill>
        <p:spPr>
          <a:xfrm flipH="1">
            <a:off x="9186021" y="1155701"/>
            <a:ext cx="2777376" cy="4050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9884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石板">
  <a:themeElements>
    <a:clrScheme name="石板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石板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石板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TM04033929[[fn=石板]]</Template>
  <TotalTime>2220</TotalTime>
  <Words>294</Words>
  <Application>Microsoft Office PowerPoint</Application>
  <PresentationFormat>寬螢幕</PresentationFormat>
  <Paragraphs>21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微軟正黑體</vt:lpstr>
      <vt:lpstr>微軟正黑體</vt:lpstr>
      <vt:lpstr>Arial</vt:lpstr>
      <vt:lpstr>Calibri</vt:lpstr>
      <vt:lpstr>Calisto MT</vt:lpstr>
      <vt:lpstr>Wingdings 2</vt:lpstr>
      <vt:lpstr>石板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懷安 劉</dc:creator>
  <cp:lastModifiedBy>User</cp:lastModifiedBy>
  <cp:revision>66</cp:revision>
  <dcterms:created xsi:type="dcterms:W3CDTF">2020-08-24T02:03:28Z</dcterms:created>
  <dcterms:modified xsi:type="dcterms:W3CDTF">2024-04-02T07:39:05Z</dcterms:modified>
</cp:coreProperties>
</file>