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6" r:id="rId1"/>
  </p:sldMasterIdLst>
  <p:notesMasterIdLst>
    <p:notesMasterId r:id="rId3"/>
  </p:notesMasterIdLst>
  <p:sldIdLst>
    <p:sldId id="261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3DCFF"/>
    <a:srgbClr val="CCECFF"/>
    <a:srgbClr val="85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345" autoAdjust="0"/>
    <p:restoredTop sz="94660"/>
  </p:normalViewPr>
  <p:slideViewPr>
    <p:cSldViewPr snapToGrid="0">
      <p:cViewPr varScale="1">
        <p:scale>
          <a:sx n="157" d="100"/>
          <a:sy n="157" d="100"/>
        </p:scale>
        <p:origin x="97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72DB9B-E623-4912-84F8-DF3A41B8246F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45D8CC-C14F-497C-9889-5A8E7BA9317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7903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23264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8888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  <a:prstGeom prst="rect">
            <a:avLst/>
          </a:prstGeo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2549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  <a:prstGeom prst="rect">
            <a:avLst/>
          </a:prstGeom>
        </p:spPr>
        <p:txBody>
          <a:bodyPr anchor="t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  <a:prstGeom prst="rect">
            <a:avLst/>
          </a:prstGeom>
        </p:spPr>
        <p:txBody>
          <a:bodyPr anchor="t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9389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9317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3476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865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0159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prstGeom prst="rect">
            <a:avLst/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6559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prstGeom prst="rect">
            <a:avLst/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4/3/25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8215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輔助字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  <a:prstGeom prst="rect">
            <a:avLst/>
          </a:prstGeo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4/3/25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5993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  <a:prstGeom prst="rect">
            <a:avLst/>
          </a:prstGeo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4/3/25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363958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4/3/25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52890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4/3/25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9056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4/3/25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3386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</p:spPr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206013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  <a:prstGeom prst="rect">
            <a:avLst/>
          </a:prstGeo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  <a:prstGeom prst="rect">
            <a:avLst/>
          </a:prstGeom>
        </p:spPr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770354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02F3DFF-B87C-453F-BB99-569C268F8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1F25923-6FFE-448B-BC10-3DE750B008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9702C6D-B952-4A9A-9A5D-B7AF98AE6E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026F589-1979-48CC-8059-C4D17652C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DDEBF79-13D5-480E-8CB1-4A59DA757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7771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圖片 10">
            <a:extLst>
              <a:ext uri="{FF2B5EF4-FFF2-40B4-BE49-F238E27FC236}">
                <a16:creationId xmlns:a16="http://schemas.microsoft.com/office/drawing/2014/main" id="{378E50C8-908F-4981-BE1D-384B2E40D871}"/>
              </a:ext>
            </a:extLst>
          </p:cNvPr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3244" y="5900539"/>
            <a:ext cx="2464171" cy="808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5104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  <p:sldLayoutId id="2147483818" r:id="rId12"/>
    <p:sldLayoutId id="2147483819" r:id="rId13"/>
    <p:sldLayoutId id="2147483820" r:id="rId14"/>
    <p:sldLayoutId id="2147483821" r:id="rId15"/>
    <p:sldLayoutId id="2147483822" r:id="rId16"/>
    <p:sldLayoutId id="2147483823" r:id="rId17"/>
    <p:sldLayoutId id="2147483650" r:id="rId18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411DB682-58F7-5D40-A2CF-C96CC5FE4E83}"/>
              </a:ext>
            </a:extLst>
          </p:cNvPr>
          <p:cNvCxnSpPr>
            <a:cxnSpLocks/>
          </p:cNvCxnSpPr>
          <p:nvPr/>
        </p:nvCxnSpPr>
        <p:spPr>
          <a:xfrm>
            <a:off x="0" y="683377"/>
            <a:ext cx="12192000" cy="0"/>
          </a:xfrm>
          <a:prstGeom prst="line">
            <a:avLst/>
          </a:prstGeom>
          <a:ln w="25400">
            <a:gradFill flip="none" rotWithShape="1">
              <a:gsLst>
                <a:gs pos="20000">
                  <a:schemeClr val="bg1">
                    <a:lumMod val="95000"/>
                  </a:schemeClr>
                </a:gs>
                <a:gs pos="88000">
                  <a:schemeClr val="tx1"/>
                </a:gs>
              </a:gsLst>
              <a:lin ang="10800000" scaled="0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字方塊 2">
            <a:extLst>
              <a:ext uri="{FF2B5EF4-FFF2-40B4-BE49-F238E27FC236}">
                <a16:creationId xmlns:a16="http://schemas.microsoft.com/office/drawing/2014/main" id="{E6303ECA-BAA2-B44C-B735-5BDCC9E0261C}"/>
              </a:ext>
            </a:extLst>
          </p:cNvPr>
          <p:cNvSpPr txBox="1"/>
          <p:nvPr/>
        </p:nvSpPr>
        <p:spPr>
          <a:xfrm>
            <a:off x="693905" y="98602"/>
            <a:ext cx="141577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b="1" dirty="0">
                <a:latin typeface="微軟正黑體" panose="020B0604030504040204" pitchFamily="34" charset="-120"/>
              </a:rPr>
              <a:t>王逸璇</a:t>
            </a:r>
            <a:endParaRPr lang="en-US" altLang="zh-TW" sz="3200" b="1" dirty="0">
              <a:latin typeface="微軟正黑體" panose="020B0604030504040204" pitchFamily="34" charset="-120"/>
            </a:endParaRPr>
          </a:p>
          <a:p>
            <a:r>
              <a:rPr lang="zh-TW" altLang="en-US" sz="3200" b="1" dirty="0">
                <a:latin typeface="微軟正黑體" panose="020B0604030504040204" pitchFamily="34" charset="-120"/>
              </a:rPr>
              <a:t> 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72D169C0-29F4-7045-8E4C-A22FF94C0709}"/>
              </a:ext>
            </a:extLst>
          </p:cNvPr>
          <p:cNvSpPr/>
          <p:nvPr/>
        </p:nvSpPr>
        <p:spPr>
          <a:xfrm>
            <a:off x="693904" y="873712"/>
            <a:ext cx="7750441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現職</a:t>
            </a:r>
            <a:endParaRPr lang="en-US" altLang="zh-TW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成功大學建築學系助理教授</a:t>
            </a:r>
            <a:endParaRPr lang="en-US" altLang="zh-TW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玖柒聯合設計 共同創辦人</a:t>
            </a:r>
            <a:endParaRPr lang="en-US" altLang="zh-TW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成功大學規劃與設計學院 國際長</a:t>
            </a:r>
            <a:endParaRPr lang="en-US" altLang="zh-TW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台南市都市設計審議委員會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114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年度委員</a:t>
            </a:r>
            <a:endParaRPr lang="en-US" altLang="zh-TW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臺灣建築學會 第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23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屆會員南區代表</a:t>
            </a:r>
            <a:endParaRPr lang="en-US" altLang="zh-TW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成功大學建築系課程委員會委員</a:t>
            </a:r>
            <a:endParaRPr lang="en-US" altLang="zh-TW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成功大學永續校園規劃工作小組委員</a:t>
            </a:r>
            <a:endParaRPr lang="en-US" altLang="zh-TW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endParaRPr lang="en-US" altLang="zh-TW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學歷</a:t>
            </a:r>
            <a:endParaRPr lang="en-US" altLang="zh-TW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美國哥倫比亞大學建築碩士</a:t>
            </a:r>
            <a:endParaRPr lang="en-US" altLang="zh-TW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美國密西根大學建築學士</a:t>
            </a:r>
            <a:endParaRPr lang="en-US" altLang="zh-TW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endParaRPr lang="en-US" altLang="zh-TW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經歷</a:t>
            </a:r>
            <a:endParaRPr lang="en-US" altLang="zh-TW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成功大學設計中心專案講師                                                                         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2020-2022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WeWork, BIM Lead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                                                                                 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2017-2018</a:t>
            </a:r>
          </a:p>
          <a:p>
            <a:pPr algn="just"/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                     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Senior Development Operations Lead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                          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2018-2019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Brandon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Haw Architecture, Architectural Designer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                                 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2017</a:t>
            </a:r>
          </a:p>
          <a:p>
            <a:pPr algn="just"/>
            <a:endParaRPr lang="en-US" altLang="zh-TW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獎項</a:t>
            </a:r>
            <a:endParaRPr lang="en-US" altLang="zh-TW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112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學年度教學創新與大學社會責任特優教師、教學創新全英語授課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(EMI)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教學優良獎</a:t>
            </a:r>
            <a:endParaRPr lang="en-US" altLang="zh-TW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2024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教育部第二期數位人文創新人才培育計畫成大核心課群人文青石獎、教研成果特優獎</a:t>
            </a:r>
            <a:endParaRPr lang="en-US" altLang="zh-TW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pic>
        <p:nvPicPr>
          <p:cNvPr id="5" name="Picture 4" descr="A person in a black shirt&#10;&#10;AI-generated content may be incorrect.">
            <a:extLst>
              <a:ext uri="{FF2B5EF4-FFF2-40B4-BE49-F238E27FC236}">
                <a16:creationId xmlns:a16="http://schemas.microsoft.com/office/drawing/2014/main" id="{8C779A0F-0440-05B3-9B94-F2AF25209F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94083" y="976369"/>
            <a:ext cx="2842287" cy="2842287"/>
          </a:xfrm>
          <a:prstGeom prst="rect">
            <a:avLst/>
          </a:prstGeom>
        </p:spPr>
      </p:pic>
      <p:pic>
        <p:nvPicPr>
          <p:cNvPr id="7" name="04. 王逸璇_0403.wav">
            <a:hlinkClick r:id="" action="ppaction://media"/>
            <a:extLst>
              <a:ext uri="{FF2B5EF4-FFF2-40B4-BE49-F238E27FC236}">
                <a16:creationId xmlns:a16="http://schemas.microsoft.com/office/drawing/2014/main" id="{ECE65515-43A8-30EE-7763-480360D69A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796942" y="588163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736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39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石板">
  <a:themeElements>
    <a:clrScheme name="石板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石板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石板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TM04033929[[fn=石板]]</Template>
  <TotalTime>2180</TotalTime>
  <Words>139</Words>
  <Application>Microsoft Macintosh PowerPoint</Application>
  <PresentationFormat>寬螢幕</PresentationFormat>
  <Paragraphs>24</Paragraphs>
  <Slides>1</Slides>
  <Notes>0</Notes>
  <HiddenSlides>0</HiddenSlides>
  <MMClips>1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Microsoft JhengHei</vt:lpstr>
      <vt:lpstr>Microsoft JhengHei</vt:lpstr>
      <vt:lpstr>Arial</vt:lpstr>
      <vt:lpstr>Calibri</vt:lpstr>
      <vt:lpstr>Calisto MT</vt:lpstr>
      <vt:lpstr>Wingdings 2</vt:lpstr>
      <vt:lpstr>石板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懷安 劉</dc:creator>
  <cp:lastModifiedBy>PHChen</cp:lastModifiedBy>
  <cp:revision>73</cp:revision>
  <dcterms:created xsi:type="dcterms:W3CDTF">2020-08-24T02:03:28Z</dcterms:created>
  <dcterms:modified xsi:type="dcterms:W3CDTF">2025-04-03T06:35:02Z</dcterms:modified>
</cp:coreProperties>
</file>