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68" autoAdjust="0"/>
    <p:restoredTop sz="94660"/>
  </p:normalViewPr>
  <p:slideViewPr>
    <p:cSldViewPr snapToGrid="0">
      <p:cViewPr varScale="1">
        <p:scale>
          <a:sx n="157" d="100"/>
          <a:sy n="157" d="100"/>
        </p:scale>
        <p:origin x="96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" r="4171" b="2155"/>
          <a:stretch/>
        </p:blipFill>
        <p:spPr>
          <a:xfrm>
            <a:off x="8904765" y="982307"/>
            <a:ext cx="2820924" cy="4477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11DB682-58F7-5D40-A2CF-C96CC5FE4E83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303ECA-BAA2-B44C-B735-5BDCC9E0261C}"/>
              </a:ext>
            </a:extLst>
          </p:cNvPr>
          <p:cNvSpPr txBox="1"/>
          <p:nvPr/>
        </p:nvSpPr>
        <p:spPr>
          <a:xfrm>
            <a:off x="693905" y="98602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</a:rPr>
              <a:t>楊欣潔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2D169C0-29F4-7045-8E4C-A22FF94C0709}"/>
              </a:ext>
            </a:extLst>
          </p:cNvPr>
          <p:cNvSpPr/>
          <p:nvPr/>
        </p:nvSpPr>
        <p:spPr>
          <a:xfrm>
            <a:off x="719072" y="759727"/>
            <a:ext cx="771445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現職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國立高雄大學建築學系副教授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學歷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日本東京大學工學院建築研究所博士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國立臺灣科技大學設計學院建築研究所碩士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國立臺灣科技大學設計學院建築系學士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8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8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經歷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內政部災害事故調查委員會委員    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2021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～迄今 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內政部消防署消防技術審議委員會委員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～迄今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內政部營建署建築技術審議委員會委員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2020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 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交通部鐵道局特種建築物防災計畫審查小組委員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～迄今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交通部特種建築物審議小組委員    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～迄今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經濟部標準檢驗局土木工程及建築國家標準技術委員會委員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2013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 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高雄市政府綠建築技術審議會審議委員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～迄今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高雄市都市設計及土地使用開發許可審議委員會委員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 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工業安全衛生協會工廠消防安全先期輔導技術專家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 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財團法人消防安全中心基金會建築物防火避難安全審查評定委員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～迄今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臺灣建築學會研究發展委員會委員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2016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～迄今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國家建築金質獎施工品質類評審    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2013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～迄今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新北市中小企業服務團顧問            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2012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2014 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中國文化大學建築及都市設計學系助理教授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/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副教授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2014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2021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東南科技大學室內設計系助理教授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2012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～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2014 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8" name="05. 楊欣潔_0403.wav">
            <a:hlinkClick r:id="" action="ppaction://media"/>
            <a:extLst>
              <a:ext uri="{FF2B5EF4-FFF2-40B4-BE49-F238E27FC236}">
                <a16:creationId xmlns:a16="http://schemas.microsoft.com/office/drawing/2014/main" id="{AC4EAF86-A8F9-6CF1-B8B8-FD955CB93B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88850" y="594857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2230</TotalTime>
  <Words>227</Words>
  <Application>Microsoft Macintosh PowerPoint</Application>
  <PresentationFormat>寬螢幕</PresentationFormat>
  <Paragraphs>26</Paragraphs>
  <Slides>1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Microsoft JhengHei</vt:lpstr>
      <vt:lpstr>Microsoft JhengHei</vt:lpstr>
      <vt:lpstr>Arial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PHChen</cp:lastModifiedBy>
  <cp:revision>84</cp:revision>
  <dcterms:created xsi:type="dcterms:W3CDTF">2020-08-24T02:03:28Z</dcterms:created>
  <dcterms:modified xsi:type="dcterms:W3CDTF">2025-04-03T06:24:45Z</dcterms:modified>
</cp:coreProperties>
</file>