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CFF"/>
    <a:srgbClr val="CCECFF"/>
    <a:srgbClr val="8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14" autoAdjust="0"/>
    <p:restoredTop sz="94660"/>
  </p:normalViewPr>
  <p:slideViewPr>
    <p:cSldViewPr snapToGrid="0">
      <p:cViewPr>
        <p:scale>
          <a:sx n="130" d="100"/>
          <a:sy n="130" d="100"/>
        </p:scale>
        <p:origin x="624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2DB9B-E623-4912-84F8-DF3A41B8246F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5D8CC-C14F-497C-9889-5A8E7BA93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9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326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888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54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938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931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1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5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9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39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8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0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601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prstGeom prst="rect">
            <a:avLst/>
          </a:prstGeo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0354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2F3DFF-B87C-453F-BB99-569C268F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F25923-6FFE-448B-BC10-3DE750B0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9702C6D-B952-4A9A-9A5D-B7AF98AE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2024/4/3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26F589-1979-48CC-8059-C4D17652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DDEBF79-13D5-480E-8CB1-4A59DA757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7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78E50C8-908F-4981-BE1D-384B2E40D87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44" y="5900539"/>
            <a:ext cx="2464171" cy="8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0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650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411DB682-58F7-5D40-A2CF-C96CC5FE4E83}"/>
              </a:ext>
            </a:extLst>
          </p:cNvPr>
          <p:cNvCxnSpPr>
            <a:cxnSpLocks/>
          </p:cNvCxnSpPr>
          <p:nvPr/>
        </p:nvCxnSpPr>
        <p:spPr>
          <a:xfrm>
            <a:off x="0" y="683377"/>
            <a:ext cx="12192000" cy="0"/>
          </a:xfrm>
          <a:prstGeom prst="line">
            <a:avLst/>
          </a:prstGeom>
          <a:ln w="25400">
            <a:gradFill flip="none" rotWithShape="1">
              <a:gsLst>
                <a:gs pos="20000">
                  <a:schemeClr val="bg1">
                    <a:lumMod val="95000"/>
                  </a:schemeClr>
                </a:gs>
                <a:gs pos="88000">
                  <a:schemeClr val="tx1"/>
                </a:gs>
              </a:gsLst>
              <a:lin ang="108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方塊 2">
            <a:extLst>
              <a:ext uri="{FF2B5EF4-FFF2-40B4-BE49-F238E27FC236}">
                <a16:creationId xmlns:a16="http://schemas.microsoft.com/office/drawing/2014/main" id="{E6303ECA-BAA2-B44C-B735-5BDCC9E0261C}"/>
              </a:ext>
            </a:extLst>
          </p:cNvPr>
          <p:cNvSpPr txBox="1"/>
          <p:nvPr/>
        </p:nvSpPr>
        <p:spPr>
          <a:xfrm>
            <a:off x="693905" y="98602"/>
            <a:ext cx="1518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</a:rPr>
              <a:t>廖婉茹 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2D169C0-29F4-7045-8E4C-A22FF94C0709}"/>
              </a:ext>
            </a:extLst>
          </p:cNvPr>
          <p:cNvSpPr/>
          <p:nvPr/>
        </p:nvSpPr>
        <p:spPr>
          <a:xfrm>
            <a:off x="402075" y="905232"/>
            <a:ext cx="8148538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高雄科技大學營建工程系副教授</a:t>
            </a:r>
          </a:p>
          <a:p>
            <a:pPr algn="just"/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廖婉茹副教授，長年致力於建築排水領域研究，並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協助國土管理署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有關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建築同層排水之條文規範修正發布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，主編建築同層排水設計指引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;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另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協助綠建築發展政策推廣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，主編優良綠建築作品專輯。此外於產學合作上，整合學術與實務專業，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建立建築給排水設計及設備核心技術之交流平台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共同推動實務專業人才培育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。教學上，近年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積極投入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建築跨域實作設計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教育，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獲頒創新教學獎勵，同時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舉辦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多場跨校及兩岸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實作設計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交流活動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。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CN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學歷</a:t>
            </a:r>
            <a:endParaRPr lang="en-US" altLang="zh-CN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臺灣科技大學建築所博士                            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2011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朝陽科技大學建築系學士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2006</a:t>
            </a:r>
            <a:endParaRPr lang="zh-TW" altLang="en-US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CN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經歷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國立高雄科技大學營建工程系，副教授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2019-</a:t>
            </a:r>
            <a:r>
              <a:rPr lang="zh-TW" altLang="en-US" sz="18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endParaRPr lang="en-US" altLang="zh-CN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國立高雄科技大學教務處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副教務長        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社團法人台灣衛浴文化協會，第九屆理事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endParaRPr lang="en-US" altLang="zh-CN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社團法人高雄市綠色協會</a:t>
            </a:r>
            <a:r>
              <a:rPr lang="zh-CN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，第十五屆理事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2023-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社團法人臺灣給水排水學會研究學會，顧問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2022-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財團法人台灣建築中心綠建築標章評定專業機構，評定小組成員 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2022-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臺灣建築學會建築性能評定中心，審查委員 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2019-</a:t>
            </a:r>
            <a:r>
              <a:rPr lang="zh-TW" altLang="en-US" sz="18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endParaRPr lang="en-US" altLang="zh-TW" sz="18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臺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灣建築學會第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22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屆研究發展委員會</a:t>
            </a:r>
            <a:r>
              <a:rPr lang="zh-CN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</a:t>
            </a: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委員 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2022-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財團法人技專校院入學測驗中心，研究發展處土木與建築群顧問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2022-2023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0AD2AA8D-6021-B0F6-AA18-FFBC495A8E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710" y="905232"/>
            <a:ext cx="3205659" cy="4814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365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2376</TotalTime>
  <Words>263</Words>
  <Application>Microsoft Macintosh PowerPoint</Application>
  <PresentationFormat>寬螢幕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微軟正黑體</vt:lpstr>
      <vt:lpstr>Arial</vt:lpstr>
      <vt:lpstr>Calibri</vt:lpstr>
      <vt:lpstr>Calisto MT</vt:lpstr>
      <vt:lpstr>Wingdings 2</vt:lpstr>
      <vt:lpstr>石板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懷安 劉</dc:creator>
  <cp:lastModifiedBy>Microsoft Office User</cp:lastModifiedBy>
  <cp:revision>84</cp:revision>
  <dcterms:created xsi:type="dcterms:W3CDTF">2020-08-24T02:03:28Z</dcterms:created>
  <dcterms:modified xsi:type="dcterms:W3CDTF">2024-04-03T08:19:18Z</dcterms:modified>
</cp:coreProperties>
</file>